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2"/>
  </p:notesMasterIdLst>
  <p:sldIdLst>
    <p:sldId id="382" r:id="rId3"/>
    <p:sldId id="498" r:id="rId4"/>
    <p:sldId id="499" r:id="rId5"/>
    <p:sldId id="500" r:id="rId6"/>
    <p:sldId id="501" r:id="rId7"/>
    <p:sldId id="502" r:id="rId8"/>
    <p:sldId id="503" r:id="rId9"/>
    <p:sldId id="383" r:id="rId10"/>
    <p:sldId id="393" r:id="rId11"/>
    <p:sldId id="395" r:id="rId12"/>
    <p:sldId id="396" r:id="rId13"/>
    <p:sldId id="420" r:id="rId14"/>
    <p:sldId id="419" r:id="rId15"/>
    <p:sldId id="397" r:id="rId16"/>
    <p:sldId id="398" r:id="rId17"/>
    <p:sldId id="399" r:id="rId18"/>
    <p:sldId id="400" r:id="rId19"/>
    <p:sldId id="394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1" r:id="rId29"/>
    <p:sldId id="410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42" r:id="rId59"/>
    <p:sldId id="443" r:id="rId60"/>
    <p:sldId id="444" r:id="rId61"/>
    <p:sldId id="445" r:id="rId62"/>
    <p:sldId id="446" r:id="rId63"/>
    <p:sldId id="447" r:id="rId64"/>
    <p:sldId id="449" r:id="rId65"/>
    <p:sldId id="384" r:id="rId66"/>
    <p:sldId id="453" r:id="rId67"/>
    <p:sldId id="457" r:id="rId68"/>
    <p:sldId id="454" r:id="rId69"/>
    <p:sldId id="458" r:id="rId70"/>
    <p:sldId id="455" r:id="rId71"/>
    <p:sldId id="459" r:id="rId72"/>
    <p:sldId id="456" r:id="rId73"/>
    <p:sldId id="460" r:id="rId74"/>
    <p:sldId id="462" r:id="rId75"/>
    <p:sldId id="469" r:id="rId76"/>
    <p:sldId id="470" r:id="rId77"/>
    <p:sldId id="471" r:id="rId78"/>
    <p:sldId id="472" r:id="rId79"/>
    <p:sldId id="463" r:id="rId80"/>
    <p:sldId id="474" r:id="rId81"/>
    <p:sldId id="473" r:id="rId82"/>
    <p:sldId id="475" r:id="rId83"/>
    <p:sldId id="476" r:id="rId84"/>
    <p:sldId id="464" r:id="rId85"/>
    <p:sldId id="477" r:id="rId86"/>
    <p:sldId id="478" r:id="rId87"/>
    <p:sldId id="479" r:id="rId88"/>
    <p:sldId id="483" r:id="rId89"/>
    <p:sldId id="465" r:id="rId90"/>
    <p:sldId id="484" r:id="rId91"/>
    <p:sldId id="485" r:id="rId92"/>
    <p:sldId id="486" r:id="rId93"/>
    <p:sldId id="487" r:id="rId94"/>
    <p:sldId id="466" r:id="rId95"/>
    <p:sldId id="488" r:id="rId96"/>
    <p:sldId id="489" r:id="rId97"/>
    <p:sldId id="490" r:id="rId98"/>
    <p:sldId id="491" r:id="rId99"/>
    <p:sldId id="467" r:id="rId100"/>
    <p:sldId id="492" r:id="rId101"/>
    <p:sldId id="493" r:id="rId102"/>
    <p:sldId id="494" r:id="rId103"/>
    <p:sldId id="495" r:id="rId104"/>
    <p:sldId id="496" r:id="rId105"/>
    <p:sldId id="468" r:id="rId106"/>
    <p:sldId id="497" r:id="rId107"/>
    <p:sldId id="385" r:id="rId108"/>
    <p:sldId id="504" r:id="rId109"/>
    <p:sldId id="509" r:id="rId110"/>
    <p:sldId id="507" r:id="rId111"/>
    <p:sldId id="508" r:id="rId112"/>
    <p:sldId id="510" r:id="rId113"/>
    <p:sldId id="511" r:id="rId114"/>
    <p:sldId id="512" r:id="rId115"/>
    <p:sldId id="513" r:id="rId116"/>
    <p:sldId id="514" r:id="rId117"/>
    <p:sldId id="515" r:id="rId118"/>
    <p:sldId id="516" r:id="rId119"/>
    <p:sldId id="517" r:id="rId120"/>
    <p:sldId id="518" r:id="rId121"/>
    <p:sldId id="519" r:id="rId122"/>
    <p:sldId id="520" r:id="rId123"/>
    <p:sldId id="521" r:id="rId124"/>
    <p:sldId id="522" r:id="rId125"/>
    <p:sldId id="523" r:id="rId126"/>
    <p:sldId id="524" r:id="rId127"/>
    <p:sldId id="525" r:id="rId128"/>
    <p:sldId id="526" r:id="rId129"/>
    <p:sldId id="527" r:id="rId130"/>
    <p:sldId id="528" r:id="rId131"/>
    <p:sldId id="529" r:id="rId132"/>
    <p:sldId id="530" r:id="rId133"/>
    <p:sldId id="531" r:id="rId134"/>
    <p:sldId id="532" r:id="rId135"/>
    <p:sldId id="533" r:id="rId136"/>
    <p:sldId id="534" r:id="rId137"/>
    <p:sldId id="535" r:id="rId138"/>
    <p:sldId id="536" r:id="rId139"/>
    <p:sldId id="537" r:id="rId140"/>
    <p:sldId id="386" r:id="rId1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57,'-5'0,"-1"-5,5-1,2-5,2-5,-1 5,0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8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3416 737,'-4'6,"-1"1,2 0,-1 0,1 0,0 1,0-1,1 1,0 0,0-1,1 1,0 0,1 0,-1 0,2 0,-1 0,1 0,0 0,1 0,-1-1,2 1,1 6,0-12,-1-1,1 0,-1 1,1-1,0 0,-1-1,1 1,0-1,-1 0,1 0,0 0,-1 0,1 0,0-1,0 0,-1 0,1 0,-1 0,1 0,-1-1,1 1,-1-1,0 0,0 0,0 0,0-1,0 1,-1-1,1 0,-1 1,1-1,-1 0,2-4,4-5,-1-2,0 1,-1-1,0 0,-1-1,-1 1,0-1,-1 0,-1 0,0 0,-1 0,-1 0,0 0,-1 0,0 0,-3-8,4 20,0 0,-1 1,1-1,-1 0,0 0,0 0,0 1,0-1,-1 0,1 1,-1-1,1 1,-1-1,0 1,0 0,0 0,0 0,0 0,-1 0,1 1,0-1,-1 0,0 1,1 0,-1 0,0 0,1 0,-1 0,0 0,0 1,0-1,0 1,0 0,0 0,0 0,0 0,1 1,-1-1,0 1,0-1,0 1,0 0,1 0,-1 0,0 1,1-1,-1 1,1-1,-2 3,-83 65,62-44</inkml:trace>
  <inkml:trace contextRef="#ctx0" brushRef="#br0" timeOffset="489.838">3867 764,'40'-90,"26"4,-65 85,1 1,-1 0,0 0,1 0,-1-1,1 1,-1 0,0 1,1-1,-1 0,1 0,-1 1,0-1,1 0,-1 1,0-1,1 1,-1 0,0 0,0-1,0 1,0 0,0 0,1 0,-2 0,1 0,0 0,0 0,0 1,0-1,-1 0,1 0,0 1,-1-1,0 0,1 1,-1-1,0 0,1 1,-1-1,0 1,0-1,0 0,0 1,0-1,-1 1,1-1,0 0,-1 1,1-1,-1 0,1 1,-1 0,2 7,-1-3,0-1,1 1,0-1,0 1,1-1,0 0,0 1,0-1,0 0,1 0,0 0,0-1,0 1,1-1,-1 1,1-1,0 0,0-1,1 1,-1-1,1 0,-1 0,1 0,0 0,0-1,1 0,-1 0,0-1,1 1,4 0,3-1,0-1,0-1,-1 0,1 0,0-1,-1-1,1 0,-1-1,0 0,0-1,0 0,-1-1,0 0,0-1,0 0,-1-1,0 0,-1 0,0-1,0-1,0 1,-2-2,1 1,-1-1,-1 0,0 0,0-1,-1 1,1-4,1-10</inkml:trace>
  <inkml:trace contextRef="#ctx0" brushRef="#br0" timeOffset="-1982.653">1 1103,'24'2,"0"-1,0-1,0-2,0 0,0-2,0 0,0-2,-1 0,0-2,-1 0,14-8,-11-1,0 0,-1-2,-1-1,-1 0,-1-2,0 0,-2-2,-1 0,0-1,-2-1,-1 0,-2-1,0-1,-2 0,5-18,14-19,115-328,-145 392,0 0,-1 1,1-1,0 0,0 0,0 0,0 1,0-1,0 0,1 0,-1 1,0-1,0 0,0 0,1 1,-1-1,0 0,1 0,-1 1,1-1,-1 0,1 1,-1-1,1 1,-1-1,1 1,0-1,-1 1,1-1,0 1,-1 0,1-1,0 1,0 0,-1-1,1 1,0 0,0 0,-1 0,1 0,0 0,0 0,0 0,0 0,4 221,44 107,-48-315,-1 1,0-1,-1 1,-1-1,0 1,0-1,-2 0,0 0,0 0,-1-1,0 0,-1 0,-1 0,0 0,0-1,-1 0,-1-1,0 0,0 0,-9 6,11-7,-1-1,0-1,0 1,-1-1,0-1,0 1,-1-2,0 1,0-1,0-1,-1 0,1 0,-1-1,0-1,0 1,-10-1,-58-7,61-2</inkml:trace>
  <inkml:trace contextRef="#ctx0" brushRef="#br0" timeOffset="-926.564">933 934,'23'-9,"-1"-1,0-1,-1-1,0-1,-1 0,0-2,-1 0,-1-2,0 0,-1 0,-1-2,1-3,-15 19,0 1,0-1,-1 0,1 1,-1-1,0 0,0 0,0 0,0 0,-1 0,1 0,-1 0,0 0,0-1,0 1,0 0,0 0,-1 0,1 0,-1 0,0 0,0 0,0 0,0 0,-1 0,1 1,-1-1,1 0,-1 1,0 0,0-1,0 1,-1 0,1 0,0 0,-1 0,1 0,-1 1,0-1,0 1,1-1,-1 1,0 0,0 0,0 1,0-1,0 0,0 1,0 0,-1 0,1 0,0 0,0 0,0 1,0-1,-1 2,-9 3,1 1,0 0,0 1,0 0,1 1,0 0,1 1,0 0,0 1,1 0,1 1,-1 0,2 0,-1 0,2 1,-1 0,2 1,-1-1,2 1,0 1,1-9,0 0,0 1,1 0,0-1,0 1,0 0,1 0,0 0,0 1,0-1,1 0,0 0,0 0,1 0,-1 1,1-1,1 0,-1 0,1 0,0-1,1 1,-1 0,1-1,0 1,0-1,1 0,0 0,0-1,0 1,0-1,1 1,-1-1,1-1,0 1,1-1,-1 0,3 2,4-2,0 0,1 0,-1-1,1 0,-1-1,1-1,0 0,-1-1,1 0,-1-1,1 0,-1-1,0 0,12-5,160-85,-149 72,175-129,-88 70,-122 81,-1-1,0 1,1 0,-1-1,1 1,-1 0,1-1,-1 1,1 0,-1 0,1 0,0-1,0 1,-1 0,1 0,0 0,0 0,0-1,0 1,0 0,0 0,0 0,0 0,0 0,0-1,1 1,-1 0,0 0,0 0,1-1,-1 1,1 0,-1 0,1-1,-1 1,1 0,-1-1,1 1,-1 0,1-1,0 1,-1-1,1 1,0-1,0 0,-1 1,1-1,0 0,0 1,0-1,0 0,-1 0,1 0,0 0,0 0,1 0,-167 37,160-36,1 0,0 1,0-1,0 1,0 0,0 0,0 1,0-1,0 1,1-1,0 1,-1 1,1-1,0 0,0 1,1-1,-1 1,1 0,0 0,0 0,0 0,0 0,1 0,0 1,-1-1,2 0,-1 1,0-1,1 1,0-1,0 1,0-1,1 1,0-1,-1 0,1 1,1-1,-1 0,1 1,0-1,0 0,0 0,0-1,1 1,2 3,0-2,1-1,0 0,0 0,0 0,1-1,-1 0,1 0,0 0,0-1,0 0,0 0,0-1,0 0,0 0,0-1,1 0,-1 0,0-1,4 0,135-37,-95 16,-1-2,-2-3,0-2,41-33,-53 33,-2-2,-1-1,-1-1,17-26,-27 34,-6 7,0-1,-1 0,-1-1,0-1,-2 0,-1-1,0 0,-2-1,0 0,-2 0,0-1,-2 0,-1 0,0 0,-2 0,-1-2,0 24,-1 0,0 0,0 0,0 0,0 1,0-1,0 0,0 0,0 0,-1 0,1 0,-1 0,0 1,1-1,-1 0,0 0,0 1,0-1,0 0,0 1,-1-1,1 1,0 0,-1-1,1 1,-1 0,1 0,-1 0,0 0,1 0,-1 0,0 1,0-1,0 0,0 1,1-1,-1 1,0 0,0 0,0 0,0 0,0 0,0 0,0 0,0 1,0-1,1 0,-1 1,0 0,0-1,0 1,1 0,-1 0,0 0,1 0,-1 1,0 0,-6 3,1 1,0 0,1 0,-1 1,1 0,0 0,1 1,0-1,0 1,0 0,1 1,0-1,1 1,0 0,0-1,1 1,0 4,-12 160,14-132,2 0,1 0,3 0,1 0,2-1,1 0,3 0,16 34,53 125,-62-164,-47-88,13 36</inkml:trace>
  <inkml:trace contextRef="#ctx0" brushRef="#br0" timeOffset="-664.46">1921 510,'47'10,"36"3,13-1,0-2,-7-3,-9-8,-13-3,-9-1,-9 0,-8 1,-7 1,-3 1,-3 1,-6 6,-7 2</inkml:trace>
  <inkml:trace contextRef="#ctx0" brushRef="#br0" timeOffset="-412.743">2880 680,'4'34,"8"20,0 1</inkml:trace>
  <inkml:trace contextRef="#ctx0" brushRef="#br0" timeOffset="-250.099">2880 370,'4'0,"3"0</inkml:trace>
  <inkml:trace contextRef="#ctx0" brushRef="#br0" timeOffset="4455.528">6407 87,'6'16,"-1"0,0 0,-1 1,-1 0,-1-1,0 1,-1 0,-1 0,0 0,-2 0,0 0,0 0,-2 0,-2 4,5-18,0-1,0 0,0 1,1-1,-1 1,1-1,-1 1,1 0,0-1,0 1,0-1,0 1,0 0,1-1,-1 1,1-1,0 1,-1-1,1 1,0-1,0 0,1 1,-1-1,1 0,-1 0,1 0,-1 0,1 0,0 0,0-1,0 1,0 0,0-1,1 0,-1 1,0-1,1 0,-1 0,0 0,1-1,-1 1,1-1,8 3,0-2,0 1,0-1,0-1,0 0,0-1,0 0,0-1,0 0,0 0,-1-1,1-1,-1 1,0-2,6-3,-3-3</inkml:trace>
  <inkml:trace contextRef="#ctx0" brushRef="#br0" timeOffset="4920.767">6803 3,'-17'47,"-23"104,13 41,1-41,-7 102,34-153,0-89</inkml:trace>
  <inkml:trace contextRef="#ctx0" brushRef="#br0" timeOffset="3810.047">5419 115,'2'-5,"0"0,1 0,-1 0,1 1,0-1,0 1,1 0,-1 0,1 0,0 0,0 1,0-1,1 1,-1 0,1 0,-1 1,1-1,0 1,0 0,0 1,0-1,1 1,2-1,4-2,0-2,0 1,1 1,0 0,0 0,0 2,0-1,1 2,-1 0,0 0,1 1,-1 1,1 0,-1 1,0 1,10 3,-20-5,-1 0,1 1,-1-1,1 1,-1-1,0 1,0 0,0 0,0 0,0 0,0 0,-1 1,1-1,-1 1,0-1,1 1,-1-1,0 1,0 0,-1-1,1 1,-1 0,1 0,-1-1,0 1,0 0,0 0,0 0,0-1,-1 1,1 0,-1 0,-1 2,-41 90,38-85,-225 327,135-177,92-156,1 0,-1 0,1 0,1 0,-1 1,0-1,1 0,0 1,0-1,0 1,1-1,-1 1,1 0,0-1,0 1,1-1,-1 1,1-1,0 1,1-1,-1 1,1-1,-1 0,1 0,1 0,-1 0,0 0,1 0,0-1,0 1,0-1,0 0,2 2,4 0,1-1,-1 1,1-2,0 1,0-1,0-1,1 0,-1 0,0-1,1 0,-1-1,1 0,-1-1,1 0,-1 0,1-1,6-3,106-26,-106 27,-20 8</inkml:trace>
  <inkml:trace contextRef="#ctx0" brushRef="#br0" timeOffset="4056.48">6040 764,'-5'15,"-1"9,0 5,6-2,8-10,7-14,1-6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0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92,'-186'110,"183"-109,1 0,-1 0,1 0,-1 1,1-1,0 1,-1-1,1 1,0 0,0 0,0 0,0 0,1 0,-1 0,0 1,1-1,0 1,-1-1,1 1,0-1,0 1,1 0,-1-1,1 1,-1 0,1 0,0-1,0 1,0 0,0 0,0 0,1-1,-1 1,1 0,0-1,0 1,0 0,0-1,0 1,0-1,1 1,-1-1,1 0,0 0,0 0,0 0,0 0,0 0,0 0,14 4,-1-1,1 0,0-1,1-1,-1 0,1-1,0-1,3-1,93 16,-107-15,0 1,0 0,0 0,-1 0,1 1,-1 0,1 0,-1 0,0 1,0 0,-1 0,1 0,-1 0,0 1,0 0,0-1,-1 2,1-1,-1 0,0 1,-1-1,0 1,0 0,0 0,0 0,-1 0,0 0,0 0,-1 0,1 0,-1 0,-1 0,1 1,-1-1,0 0,-1 0,1 0,-1-1,-1 1,1 0,-1-1,1 1,-2-1,1 0,-1 0,1 0,-4 3,-17 10,0 0,-1-2,-1-1,0-1,-1-1,0-1,-1-2,-10 2,36-10,-1-2,1 1,-1 0,1 0,-1-1,1 1,-1-1,0 0,1 0,-1 0,0 0,1 0,-1-1,1 1,-1-1,0 0,1 0,-1 0,1 0,0 0,-1 0,1-1,0 1,0-1,0 1,0-1,0 0,0 0,0 0,1 0,-1 0,1 0,-1 0,1-1,0 1,0-1,0 1,-1-2,-2-16</inkml:trace>
  <inkml:trace contextRef="#ctx0" brushRef="#br0" timeOffset="251.405">146 148,'24'-24,"22"-8,9 1,-1 7,-5 6,-5 7,-6 5,-5 4,-2 2,-3 1,0 1,-1-1,-5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1 163,'162'-90,"17"37,-147 45,-26 6,-1 0,0 0,1 1,-1 0,1 0,-1 0,1 0,-1 1,1 0,0 0,-1 0,1 1,-1 0,1 0,-1 1,1-1,-1 1,0 0,5 3,-8 0,0 0,0 1,-1 0,0-1,0 1,0 0,0 0,-1 0,0-1,0 1,-1 0,0 0,0 0,0-1,0 1,-1 0,0-1,0 0,-1 1,1-1,-1 0,0 0,-1 0,1-1,-3 3,-118 160,-75 72,77-57,120-180,1 0,0 0,0 0,-1 0,2 1,-1-1,0 0,0 1,1-1,-1 1,1-1,0 1,0-1,0 0,0 1,0-1,0 1,1-1,-1 1,1-1,0 0,-1 1,1-1,0 0,1 0,-1 1,0-1,1 0,-1 0,1-1,-1 1,1 0,0 0,0-1,0 1,0-1,0 1,0-1,0 0,0 0,1 0,-1 0,0-1,1 1,-1 0,2-1,18 2,-1 0,0-2,1-1,-1 0,0-2,0-1,0 0,0-1,-1-1,13-7,-22 10,14-5</inkml:trace>
  <inkml:trace contextRef="#ctx0" brushRef="#br0" timeOffset="315.285">706 698,'-10'19,"-2"12,-1-5,4-7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4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655 57,'0'-42,"0"67,-3 143,-7-1,-8 0,-8 1,-59 309,10-134,70-326,6-19,10-48,-6 21</inkml:trace>
  <inkml:trace contextRef="#ctx0" brushRef="#br0" timeOffset="465.902">1163 1,'-33'107,"5"1,4 1,4 9,12-23,3 0,7 84,1-46,-20 131,8-211,9-53,-1 1,1-1,-1 0,0 1,1-1,-1 0,0 0,1 1,-1-1,0 0,1 0,-1 0,0 0,1 0,-1 0,0 0,1 0,-1 0,0 0,1 0,-1-1,0 1,1 0,-1 0,0-1,1 1,-1 0,1-1,-1 1,1-1,-1 1,1-1,-1 1,1-1,-1 1,1-1,-1 1,1-1,0 1,-1-1,1 0,0 1,0-1,0 0,-1 1,1-1,0 0,0 1,0-1,0 0,0 1,0-1,0 0,0 1,0-1,-1-2,-19-34,-3-14,-2 1,-3 2,-1 1,-3 1,-2 1,-1 2,-2 2,-3 1,0 2,-17-10,32 32,-1 1,0 1,-1 1,0 1,-1 1,0 2,-1 1,0 1,-10 0,26 5,1 1,-1 0,1 1,-1 0,1 1,-1 0,1 1,0 1,-1 0,1 0,0 1,1 1,-1 0,1 1,0 0,0 0,1 1,0 1,0 0,1 0,0 1,0 0,-1 3,5-5,0 1,0 0,1 0,0 0,1 1,0-1,0 1,1 0,0-1,0 1,1 0,0 7,0 11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311 173,'11'245,"4"-78,-8 0,-9 73,0-51,-16-268,13 58</inkml:trace>
  <inkml:trace contextRef="#ctx0" brushRef="#br0" timeOffset="526.888">1 230,'10'-12,"2"1,-1 0,2 0,-1 2,1-1,1 2,-1 0,2 0,13-4,-17 6,37-16,1 2,1 2,1 2,0 3,1 2,1 2,28-1,-73 9,-1 0,0 0,1 0,-1 1,0 0,1 0,-1 1,0 0,1 0,-1 1,0 0,0 0,0 1,0 0,-1 0,1 0,-1 1,0 0,0 1,0-1,0 1,1 2,-5-2,-1 1,0-1,-1 1,1 0,-1-1,0 1,-1-1,1 1,-1-1,0 1,0-1,-1 1,0-1,0 0,0 0,0 0,-1 0,0 0,0 0,-3 3,-24 33,-2-1,-1-1,-2-2,-2-1,-16 10,11-8,-129 107,169-144,0 1,-1-1,1 0,0 1,0-1,0 1,0 0,1 0,-1 0,0 0,1 0,-1 0,1 0,0 0,0 0,0 1,0-1,0 0,0 1,0-1,1 1,0-1,-1 1,1-1,0 1,0 0,0-1,0 1,1-1,-1 1,1-1,0 1,-1-1,1 0,0 1,0-1,1 0,-1 0,0 1,1-1,-1 0,1 0,0-1,0 1,-1 0,1-1,1 1,18 7,0-1,0-1,0-1,1-1,0-1,0-1,9 0,15 3,-11-1,14 1,0 2,0 3,-1 1,-1 2,8 6,-51-20,0 1,-1 0,1 0,0 0,0 1,0 0,-1-1,1 1,-1 0,1 1,-1-1,0 1,0-1,0 1,0 0,-1 0,1 0,-1 0,0 1,0-1,0 1,0-1,0 1,-1 0,1 0,-1-1,0 1,-1 0,1 0,-1 0,1 0,-1 0,0 0,-1 0,1 0,-1 0,1 0,-1 0,-1 2,-6 6,-1 0,0-1,-1 0,0 0,0-1,-2 0,1-1,-1-1,0 0,0 0,-14 5,-9 9,-5 5,-1-1,-2-2,0-3,-1-1,-1-1,-1-3,-1-2,0-2,-34 4,35-18,46 2,1 0,-1 0,1 0,-1 0,1-1,0 1,-1 0,1 0,-1-1,1 1,-1 0,1 0,-1-1,0 1,1-1,-1 1,1 0,-1-1,0 1,1-1,-1 1,0-1,1 1,-1-1,0 1,0-1,0 1,1-1,-1 0,0 1,0-1,0 1,0-1,0 1,0-1,0 0,0 1,0-1,0 1,-1-1,1 1,0-1,0 1,0-1,-1 1,1-1,0 1,-1-1,1 1,0-1,-1 1,1-1,-1 1,1 0,-1-1,1 1,0 0,-1-1,0 1,1 0,-1 0,1-1,-1 1,1 0,-1 0,1 0,-1 0,1 0,-1 0,0 0,18-13</inkml:trace>
  <inkml:trace contextRef="#ctx0" brushRef="#br0" timeOffset="5033.963">1158 794,'-4'10,"1"0,0 0,1 0,0 0,1 1,0-1,1 0,0 1,0-1,1 1,0-1,1 0,0 0,1 0,0 0,1 0,0 0,0-1,1 0,0 0,1 0,0 1,-1-8,-1 0,0-1,1 1,0-1,-1 0,1 0,0 0,-1 0,1-1,0 0,0 0,0 0,-1-1,1 0,0 0,-1 0,1 0,-1-1,1 1,-1-1,1-1,-1 1,0 0,0-1,0 0,-1 0,1 0,0 0,-1-1,0 1,0-1,0-1,56-34,-55 37,1 0,0 1,1-1,-1 1,0 0,0 0,0 1,1-1,-1 1,0 1,1-1,-1 1,0-1,0 2,0-1,0 0,0 1,0 0,0 0,0 1,0-1,-1 1,0 0,1 0,-1 1,0-1,-1 1,1 0,0 0,-1 0,2 3,-2-1,1-1,0 1,1-1,-1 0,1 0,0 0,0 0,1-1,0 0,-1 0,1-1,0 0,1 0,-1 0,0 0,1-1,0 0,-1-1,1 0,0 0,0 0,0-1,0 1,0-2,0 1,-1-1,1 0,0-1,4 0,3-9,0 0,-1 0,0-2,0 1,-1-2,-1 1,0-2,-1 1,-1-2,0 1,-1-1,-1 0,0-1,-2 0,3-8,23-71,-5-2,-3 0,-5-2,2-69,-3 16,-16 152,-1 0,0 1,0-1,0 0,1 1,-1-1,0 0,0 1,0-1,0 0,0 0,0 1,0-1,0 0,-1 1,1-1,0 0,0 1,-1-1,1 0,0 1,-1-1,1 1,0-1,-1 0,1 1,-1-1,1 1,-1-1,1 1,-1 0,1-1,-1 1,0 0,1-1,-1 1,1 0,-1-1,0 1,1 0,-1 0,0 0,0 0,1 0,-1 0,0 0,1 0,-1 0,0 0,1 0,-1 0,0 0,1 0,-1 1,0-1,1 0,-1 1,0-1,1 0,-1 1,1-1,-1 1,0 0,-25 38,18-14,2 1,1 0,1 0,1 0,1 0,2 1,0-1,3 16,-1 19,-1-28,-2 20,3 0,2 0,2 0,13 50,19 57,-37-160,-1 0,1 1,-1-1,0 0,1 1,-1-1,0 0,0 1,1-1,-1 1,0-1,0 1,1-1,-1 0,0 1,0-1,0 1,0-1,0 1,0-1,0 1,0-1,0 1,0-1,0 1,0-1,0 1,0-1,0 1,0-1,-1 0,1 1,0-1,0 1,-1-1,1 1,0-1,0 0,-1 1,1-1,0 0,-1 1,1-1,-1 0,1 0,0 1,-1-1,1 0,-1 0,1 1,-1-1,1 0,-1 0,1 0,0 0,-1 0,1 0,-1 0,1 0,-1 0,-8-8</inkml:trace>
  <inkml:trace contextRef="#ctx0" brushRef="#br0" timeOffset="5280.054">1553 484,'33'14,"36"0,20-7,5-5,-5-7,-12-3,-9-5,-8-1,-8-1,-9 0,-11 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1,'53'0,"21"0,5 0,-8 0,-16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34,'38'0,"23"-5,5-1,-3-5,-13-1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15 482,'-1'1,"0"0,-1 0,1 1,0-1,0 0,0 0,0 1,1-1,-1 1,0-1,1 0,-1 1,0 0,1-1,0 1,-1-1,1 1,0-1,0 1,0 0,0-1,0 1,0 0,0-1,1 1,-1-1,1 1,-1-1,1 1,-1-1,2 2,-1 5,34 162,-6-28,23 21,-35-185,11-117,-16 85,2 2,2 0,3 0,14-25,12-24,-41 76,-6 23</inkml:trace>
  <inkml:trace contextRef="#ctx0" brushRef="#br0" timeOffset="1102.08">665 652,'-16'5,"2"2,-1-1,1 2,-1 0,2 1,0 0,0 1,0 1,1 0,-9 11,16-16,0-1,0 1,1 1,0-1,0 1,0-1,1 1,0 0,0 0,1 1,0-1,0 1,1-1,-1 1,2-1,-1 1,1 0,0-1,1 1,0-1,0 1,1-1,2 8,-2-11,1 0,-1 0,1 0,0-1,0 1,0-1,0 0,1 0,-1 0,1 0,0-1,0 1,0-1,0 0,0 0,1 0,-1-1,0 0,1 1,-1-2,1 1,0 0,-1-1,1 0,-1 0,1 0,0-1,-1 0,1 0,-1 0,1 0,-1 0,0-1,0 0,1 0,-1 0,0-1,-1 1,1-1,0 0,-1 0,1-1,18-17,-1-1,-1 0,-1-2,-1 0,-1-1,11-22,-28 47,118-248,-106 217,-1-1,-2 0,-2 0,0-1,-2 0,-2 0,-1-1,-2 1,-1 0,-1-1,-4-10,-33-50,38 91,-1 1,1 0,-1 0,0 0,0 1,1-1,-1 0,-1 1,1-1,0 1,0 0,0-1,-1 1,1 0,-1 1,1-1,-1 0,1 1,-1-1,1 1,-1 0,1 0,-1 0,0 0,1 0,-1 1,1-1,-1 1,1-1,-1 1,1 0,-1 0,1 0,0 0,0 1,-1-1,0 2,-8 5,1 1,0 1,0-1,1 1,0 1,1 0,0 0,1 1,0-1,1 2,0-1,1 1,1-1,-2 8,-29 190,35-175,1 1,2-1,2 0,1 0,1 0,2-1,2 0,1 0,1-1,2-1,2 0,0-2,2 0,2 0,0-2,2 0,-23-28,0 1,0-1,0 1,1-1,-1 1,0-1,0 1,0-1,0 1,1-1,-1 1,0-1,0 1,1-1,-1 0,0 1,1-1,-1 1,0-1,1 0,-1 1,1-1,-1 0,1 0,-1 1,1-1,-1 0,0 0,1 0,-1 0,1 1,0-1,-1 0,1 0,-1 0,1 0,-1 0,1 0,-1 0,1 0,-1-1,1 1,-1 0,1 0,-1 0,1 0,-1-1,0 1,1 0,-1-1,1 1,-1 0,1-1,-1 1,0 0,1-1,-1 1,0-1,0 1,1 0,-1-1,0 1,0-1,1 0,1-12</inkml:trace>
  <inkml:trace contextRef="#ctx0" brushRef="#br0" timeOffset="1516.811">1342 172,'-104'315,"100"-300,-5 18,0 0,3 1,0 0,2 0,2 9,1-15,-1-22,1 0,0 0,0 0,0 0,1 0,0 0,0 0,0 0,1 1,0-1,0 0,1 0,-1-1,1 1,1 0,-1-1,1 1,0-1,0 1,0-1,1 0,0-1,0 1,0-1,0 0,1 1,0-2,0 1,4 2,0-4,0 0,1-1,-1 0,0 0,0-1,1 0,-1-1,0 0,0-1,0 1,1-2,-2 1,1-1,0-1,-1 0,1 0,4-4,6-21,-20 16</inkml:trace>
  <inkml:trace contextRef="#ctx0" brushRef="#br0" timeOffset="1781.789">946 566,'34'0,"20"0,6 0,-2 0,-6 0,-8 0,-6 0,-5 0,-2-4,-3-3,-1 1,-1 2,-3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2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433 416,'-34'7,"1"0,-1 2,2 2,-1 0,1 3,1 0,1 2,0 2,-1 1,24-15,0 0,-1 0,1 0,1 1,-1 0,1 0,0 1,0 0,1 0,-1 0,1 0,1 1,-1 0,1 0,0 1,1-1,0 1,0-1,0 1,1 0,0 0,1 0,0 1,0-1,1 0,0 0,0 1,1-1,0 0,2 6,2-7,0 0,0 0,1-1,0 0,0 0,0 0,1-1,0 0,0-1,0 1,1-1,0 0,-1-1,1 0,0 0,1-1,-1 0,0-1,1 1,-1-2,0 1,1-1,-1 0,1-1,-1 0,1 0,-1-1,0 0,0 0,0-1,0 0,1-1,13-7,0-1,-1-1,0-1,-1-1,-1-1,0 0,-1-2,-1 0,-1-1,0 0,-2-1,0-1,-1 0,-1-1,8-21,-8 12,-1 0,-2 0,-1-1,-1 0,-2-1,0-13,-3 33,-1 0,0 0,-1-1,0 1,-1 0,0 0,-2 0,1 0,-1 0,-1 1,-1-1,1 1,-2 0,0 0,0 1,-1-1,0 2,-1-1,-1 1,1 0,-1 0,-11-7,17 15,-1 0,0 1,0 0,1 0,-1 0,0 0,0 0,0 1,0-1,0 1,0 0,0 1,0-1,0 1,0-1,0 1,0 0,0 1,1-1,-1 1,0-1,1 1,-1 0,1 1,0-1,0 1,0-1,0 1,0 0,0 0,1 0,-1 0,1 0,0 1,0-1,0 1,1 0,-1-1,1 1,-1 3,-4 8,1 1,0 0,1 0,1 0,0 1,1-1,1 0,1 1,0-1,1 1,1-1,1 1,0-1,1 0,1 0,0-1,3 7,9 16,1-1,2 0,1-2,2 0,2-1,1-2,1 0,18 14,-44-44,0-1,1 1,-1 0,0-1,1 1,-1-1,1 1,0-1,0 0,-1 1,1-1,0 0,0 0,0-1,0 1,0 0,0 0,0-1,0 0,0 1,0-1,1 0,-1 0,0 0,0 0,0 0,0-1,0 1,0-1,0 1,0-1,2-1,6-8</inkml:trace>
  <inkml:trace contextRef="#ctx0" brushRef="#br0" timeOffset="238.448">1083 248,'-19'43,"-21"34,-9 8,0-1,8-9,6-14,9-11,4-10,6-7,6-14,4-10</inkml:trace>
  <inkml:trace contextRef="#ctx0" brushRef="#br0" timeOffset="450.908">800 416,'0'-4,"5"12,1 10,5 6,5 5,5 1,3 2,3-2,2 1,0-2,0-4,0-3,0-5,-5 0,-2-3,0-4,-3-4</inkml:trace>
  <inkml:trace contextRef="#ctx0" brushRef="#br0" timeOffset="769.718">10 953,'59'-5,"-1"2,1 3,44 5,138 24,-98-14,-98-8,1-2,0-2,0-2,0-2,0-2,6-3,8-5,-36 7</inkml:trace>
  <inkml:trace contextRef="#ctx0" brushRef="#br0" timeOffset="1375.109">349 1263,'-29'15,"0"0,1 2,1 2,0 0,2 1,0 2,1 0,-5 9,26-28,-1 0,1 0,0 1,0-1,0 1,0 0,0-1,1 1,0 0,0 1,0-1,0 0,1 1,-1-1,1 0,0 1,1 0,-1-1,1 1,0 0,0-1,0 1,1-1,-1 1,1 0,0-1,1 0,-1 1,1-1,0 0,0 1,0-1,0 0,1 0,0-1,0 1,0-1,0 1,0-1,1 0,2 2,2-1,0-1,0 0,1 0,-1-1,1 0,0 0,-1-1,1 0,0-1,0 1,-1-2,1 1,0-2,-1 1,1-1,0 0,-1-1,0 0,0 0,0 0,0-1,0-1,-1 1,1-1,-1-1,1-1,16-17,-1-1,-1-1,-1-1,-1-1,-1-1,-2-1,5-12,-12 19,-2 0,0 0,-1-1,-1 0,-1 0,-2-1,0 1,-2-1,0 0,-2 1,-2-9,4 24,-2 1,1-1,-1 1,-1-1,1 1,-1-1,-1 1,0 0,0 0,0 0,-1 1,0-1,-1 1,1 0,-1 0,-1 0,0 1,1 0,-2 0,1 0,-1 1,0 0,0 0,0 1,-1 0,-1-1,4 6,0 0,0 0,0 0,0 0,0 1,0 0,0 0,0 0,1 1,-1-1,1 1,0 0,0 1,0-1,0 1,0-1,1 1,0 0,0 0,0 1,0-1,0 1,1-1,0 1,0 0,0 0,1 0,0 0,0 0,0 0,0 1,1 1,-6 35,2 1,2-1,2 0,2 0,3 16,-1-32,2 0,1-1,1 1,1-2,1 1,1-1,1-1,1 0,1-1,13 15,-27-35,1-1,0 1,0 0,1 0,-1-1,0 1,1 0,-1-1,1 0,-1 1,1-1,-1 0,1 0,0 0,0 0,0 0,0 0,-1 0,1 0,0-1,0 1,0-1,1 0,-1 0,0 1,0-1,0 0,0-1,0 1,0 0,0-1,0 1,0-1,0 1,0-1,0 0,0 0,-1 0,1 0,0 0,0 0,-1-1,1 1,-1-1,1 1,-1-1,1 0,10-15</inkml:trace>
  <inkml:trace contextRef="#ctx0" brushRef="#br0" timeOffset="1690.625">800 1150,'-27'72,"7"-24,2 0,3 1,1 1,3 0,2 1,8-47,0 0,0-1,0 1,1 0,-1 0,1 0,0-1,0 1,1 0,-1 0,1 0,0-1,0 1,0 0,0-1,0 1,1-1,0 1,0-1,0 0,0 1,0-1,1 0,-1-1,1 1,0 0,0-1,0 1,0-1,0 0,0 0,1 0,-1-1,1 1,-1-1,3 1,0 0,1-1,-1 1,1-1,-1-1,1 1,0-1,-1 0,1 0,0-1,-1 0,1 0,-1-1,1 0,-1 0,1 0,-1-1,0 0,0 0,-1 0,1-1,-1 0,1 0,-1 0,1-3,-3-27,-8 17</inkml:trace>
  <inkml:trace contextRef="#ctx0" brushRef="#br0" timeOffset="1939.015">461 1404,'43'0,"29"0,12 0,-4 0,-10 0,-13 0,-16 0</inkml:trace>
  <inkml:trace contextRef="#ctx0" brushRef="#br0" timeOffset="2584.195">1647 643,'-26'21,"0"1,1 2,2 0,0 2,2 1,1 0,1 1,-5 13,21-38,1 0,0 0,-1 0,1 1,1-1,-1 1,0-1,1 1,0 0,0-1,0 1,0 0,0 0,1 0,0 0,0 0,0 0,0 0,1 0,-1-1,1 1,0 0,0 0,1 0,-1-1,1 1,0-1,-1 1,2-1,-1 0,0 1,1-1,-1 0,1-1,0 1,0 0,0-1,0 0,1 0,-1 0,0 0,1 0,0 0,-1-1,4 1,4-2,-1-1,1-1,-1 1,1-2,-1 1,0-2,0 1,0-1,0-1,0 0,-1 0,0-1,0 0,-1 0,1-1,0-1,14-13,-1-1,0-1,-2-1,0-1,-2 0,-1-1,13-27,-16 29,-1-1,-1 0,-1 0,-1-2,-1 1,-2-1,0 0,-2-1,-1 0,-2 1,0-1,-2 0,-1 0,-1 0,-1 0,-2 1,-1-1,-1-1,6 24,0 1,-1-1,1 0,-1 1,0-1,0 1,0-1,-1 1,0 0,0 0,0 0,0 1,0-1,-1 1,0-1,1 1,-1 0,0 1,-1-1,1 1,0 0,-1 0,1 0,-1 0,0 1,1 0,-1 0,0 0,0 0,0 1,0 0,0 0,0 0,0 1,1 0,-1 0,0 0,0 0,1 1,-1-1,1 1,-1 0,0 1,-6 10,0 1,1 0,0 0,1 1,1 0,0 0,1 1,1 0,0 1,1-1,1 1,1 0,0 0,1 0,1 1,0-1,1 24,2 1,1-1,3 0,1-1,2 1,1-2,2 1,3-1,10 21,-13-28,-2 1,-1 0,-1 1,-2-1,0 15,-5-36</inkml:trace>
  <inkml:trace contextRef="#ctx0" brushRef="#br0" timeOffset="2957.639">2239 360,'-23'46,"-14"26,4 2,2 0,-4 28,31-89,1 0,0 1,1-1,0 1,1 0,1-1,1 1,-1 0,2-1,0 1,1-1,0 0,1 0,3 9,-3-17,0 1,1-1,-1 0,1 0,0-1,0 1,1-1,-1 0,1-1,0 1,0-1,0 0,0-1,1 1,-1-1,1-1,-1 1,1-1,0 0,-1 0,1-1,0 0,0 0,0-1,-1 0,1 0,0 0,-1-1,1 0,-1-1,0 1,0-1,5-3,-1-4,-6 1</inkml:trace>
  <inkml:trace contextRef="#ctx0" brushRef="#br0" timeOffset="3153.414">1872 756,'39'0,"31"0,4 0</inkml:trace>
  <inkml:trace contextRef="#ctx0" brushRef="#br0" timeOffset="4570.177">2014 756,'5'0,"11"0,7 0,6 0,1 0,1-5,0-2,0 1,-6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1,'0'4,"5"3,6-1,6-1,6-1,2-2,3-1,1 0,1-1,-1-1,1 1,-2 0,1 0,0-1,-1 1,-10 0,-7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30,'10'0,"12"-5,8-1,3 0,1 1,0 1,-2 2,-1 1,-1 0,-1 1,-1 0,0 1,1-1,-6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4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232 344,'-1'-3,"0"0,-1 0,1 1,-1-1,1 0,-1 1,0-1,0 1,0-1,-1 1,1 0,0 0,-1 0,0 0,1 0,-1 0,0 1,0 0,0-1,0 1,0 0,0 0,0 1,0-1,0 1,0-1,-1 1,1 0,0 0,-2 1,-3 2,-1 0,1 0,0 1,0 0,0 1,0-1,1 2,0-1,0 1,0 0,1 0,0 1,0 0,1 0,0 0,0 1,0 0,1 0,0 0,1 0,0 0,0 1,1 0,0-1,0 1,1 0,0 5,-1-3,1 0,0 0,1 1,0-1,0 0,1 0,1 0,0 0,0-1,1 1,1 0,0-1,0 0,1 0,0 0,1 0,0-1,0 0,1 0,0-1,1 0,3 3,-9-10,1 1,0-1,0 0,0 1,0-1,0 0,0-1,0 1,0-1,0 1,1-1,-1 0,0 0,0 0,0-1,0 1,0-1,1 0,-1 1,0-1,0-1,-1 1,1 0,0-1,0 0,-1 1,1-1,-1 0,1 0,0-2,70-76,-66 71,133-193,-130 184,-1 1,-1-1,0 0,-2-1,0 0,-1 0,0 0,-2-1,-1 0,0 1,-1-1,-1 0,-1-5,0 18,-1 0,1 0,-1 0,-1 0,1 0,-1 0,0 1,0 0,-1-1,0 1,0 0,-1 1,1-1,-1 1,0 0,-1 0,1 0,-1 1,0 0,0 0,0 1,-1-1,1 1,-1 1,0-1,0 1,0 0,0 1,0 0,0 0,0 0,0 1,-1 0,1 0,0 1,0 0,0 0,0 1,0 0,0 0,-1 2,1-3,1 0,-1 1,1 0,0 0,0 1,0-1,0 1,0 1,1-1,0 1,-1 0,1 0,1 1,-1-1,1 1,-1 0,1 0,1 1,-1-1,1 1,0 0,0 0,1 0,-1 0,1 0,1 0,-1 1,1-1,0 1,1-1,0 1,0-1,0 1,0 0,1 0,6 10,-1 0,2 0,1-1,0 0,0-1,2 0,0 0,4 3,19 27,136 149,-151-169</inkml:trace>
  <inkml:trace contextRef="#ctx0" brushRef="#br0" timeOffset="383.082">881 203,'-76'254,"66"-227,0 0,-2-1,-1-1,-1 0,-1 0,-16 17,2-18,20-25</inkml:trace>
  <inkml:trace contextRef="#ctx0" brushRef="#br0" timeOffset="766.269">570 203,'2'9,"1"1,0-1,0 0,1 1,0-1,1-1,0 1,0-1,0 0,1 0,1 0,-1-1,1 0,5 3,0 3,32 36,-2 1,-2 2,30 52,-27-29,-36-66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1 589,'21'3,"1"-1,0 0,0-2,0-1,-1-1,1 0,15-5,-25 5,10-2,0 0,0-2,0 0,-1-1,0-2,-1 0,0-1,0-1,-1-1,-1 0,0-2,0 0,-1-1,-1 0,-1-2,0 1,1-5,214-327,-227 343,-3 4,0 0,0-1,0 1,1 0,-1 0,0 0,1-1,-1 1,1 0,0 0,-1 0,1 0,0 0,-1 0,1 0,0 0,0 0,0 1,0-1,0 0,0 0,0 1,0-1,0 1,1-1,-1 1,0-1,0 1,0 0,1 0,-1-1,0 1,0 0,0 0,1 0,-1 0,0 1,0-1,1 0,-1 0,0 1,0-1,0 1,1-1,-1 1,0-1,0 1,4 10,0 0,-1 1,0-1,-1 1,0 0,-1 0,0 0,-1 0,-1 1,0-1,0 0,-1 0,-1 0,0 0,0 0,-3 4,-1 23,-3 0,-1-1,-2 0,-1 0,-2-2,-17 30,-49 39,77-102,0 1,0-1,-1 0,1 0,-1-1,0 1,0-1,0 0,0 0,0-1,0 1,-1-1,1-1,0 1,-1-1,1 1,0-2,-1 1,1 0,0-1,-1 0,1 0,-1-1,-3-2,1 0,-1 0,1 0,-1-1,2-1,-1 0,0 0,1 0,0-1,1 1,0-2,0 1,0-1,1 0,-4-7,-1 1</inkml:trace>
  <inkml:trace contextRef="#ctx0" brushRef="#br0" timeOffset="341.231">1328 307,'-22'23,"2"1,0 2,2 0,1 0,1 2,1 0,-5 17,17-40,1 0,0 0,0 0,1 0,0 0,0 0,0 0,0 0,1 0,0 1,0-1,0 0,1 0,-1 1,1-1,0 0,1 0,0 0,-1 0,1-1,1 1,-1 0,1-1,0 1,0-1,0 0,1 0,-1 0,1-1,0 1,0-1,0 0,0 0,1 0,-1 0,1-1,0 0,0 0,4 1,5 0,0 0,0-1,0-1,0 0,0-1,0 0,0-1,1-1,-2 0,1-1,0-1,0 0,-1 0,0-2,0 1,-1-2,1 0,-1 0,-1-1,1-1,-1 0,-1 0,0-1,0 0,6-9,-14 16,-1 0,1 0,-1-1,1 1,-1 0,0-1,0 1,0-1,-1 0,1 1,-1-1,0 1,0-1,0 0,0 1,-1-1,0 1,1-1,-1 1,0-1,-1 1,1 0,-1-1,1 1,-1 0,0 0,0 0,-1 0,1 1,0-1,-1 0,0 1,1 0,-2-1,-8-6,0 1,0 1,-1 0,0 1,0 0,0 1,-1 0,-3 0,-120-19,95 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28,'29'0,"23"0,9 0,-2 0,-6-5,-7-1,-7 0,-5 1,-4 1,-2 2,0 6,-11 2,-8 5,-5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1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17 172,'-12'-27,"7"20,7 20,43 246,-19-143,5-1,30 69,0 38,-61-222,0 1,-1-1,1 1,0-1,0 1,0-1,-1 1,1-1,0 1,0-1,0 1,0-1,0 1,0 0,0-1,0 1,0-1,1 1,-1-1,0 1,0-1,0 1,1-1,-1 1,0-1,0 1,1-1,-1 1,0-1,1 1,-1-1,1 0,-1 1,1-1,-1 0,0 1,1-1,-1 0,1 0,-1 0,1 1,0-1,-1 0,1 0,-1 0,1 0,-1 0,1 0,-1 0,1 0,-1 0,1 0,0 0,-1 0,1 0,-1 0,1-1,-1 1,1 0,-1 0,1-1,-1 1,1 0,-1-1,0 1,1 0,-1-1,1 1,-1-1,15-39,85-410,-51 216,-39 207,-10 27,0 1,0-1,0 0,0 1,0-1,0 0,0 1,0-1,0 0,0 1,0-1,0 0,0 1,0-1,1 0,-1 1,0-1,0 0,0 0,0 1,1-1,-1 0,0 0,0 1,1-1,-1 0,0 0,1 1,-1-1,0 0,0 0,1 0,-1 0,0 0,1 0,-1 0,0 1,1-1,-1 0,0 0,1 0,-1 0,0 0,1 0,-1-1,0 1,1 0,-1 0,0 0,1 0,-1 0,0 0,1-1,-1 1,0 0,0 0,1 0,-1-1,0 1,0 0,1 0,-1-1,11 165,1-89,0-2,2-1,3 0,6 7,-13-50,-8-20,0 0,1 0,0 0,0-1,1 1,0-1,1 0,0 0,0 0,1-1,0 0,6 6,-10-12,0 0,0 1,0-1,0-1,0 1,0 0,0 0,1-1,-1 1,0-1,0 0,1 0,-1 0,0 0,1 0,-1 0,0-1,0 1,1-1,-1 1,0-1,0 0,0 0,0 0,0 0,0 0,0-1,0 1,0 0,0-1,-1 0,1 1,-1-1,1 0,-1 0,0 0,1 0,43-77,-16 2,-4-1,-4-1,6-47,-15 71,8-33,-3 0,-4-2,-4 1,-4-30,-5 113,-1 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1,'48'5,"21"1,3 1,-6-7,-14-3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3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0 225,'34'5,"30"2,9-1,-3-1,-9-1,-10-2,-8-1,-13-1</inkml:trace>
  <inkml:trace contextRef="#ctx0" brushRef="#br0" timeOffset="296.84">1044 57,'-4'5,"-12"15,-8 10,1 4,-1-3,-2-3,5 0,0-2,-1-3,4-3,-1 2,4 1,-1-4,3 1,-2 1,2 2,3-3</inkml:trace>
  <inkml:trace contextRef="#ctx0" brushRef="#br0" timeOffset="549.255">537 0,'29'29,"19"19,6 6,-2-1,-9-6,-7-9,-5-7,-3-10,-6-2,-3-5,1-5,2-3,2-4,-3-1</inkml:trace>
  <inkml:trace contextRef="#ctx0" brushRef="#br0" timeOffset="830.206">1355 225,'-10'10,"1"0,0 1,1 0,0 0,1 1,0 0,0 0,2 0,-1 1,2 0,0 0,0 0,1 1,1-1,0 1,1 0,0 12,2-23,0 0,-1-1,1 1,0 0,1 0,-1-1,0 1,1-1,-1 1,1-1,0 1,0-1,0 0,0 0,0 0,1 0,-1-1,0 1,1 0,0-1,-1 0,1 1,0-1,-1 0,1-1,0 1,0 0,0-1,0 1,0-1,0 0,0 0,1-1,98-19,-86 16,-1 0,0-1,-1-1,1 0,-1-1,0-1,-1 0,0 0,0-2,-1 0,0 0,-1-1,0 0,0-1,-2 0,2-2,-10 12,0-1,0 1,0-1,0 1,0-1,-1 1,1-1,-1 0,0 1,1-1,-1 1,0-1,-1 0,1 1,0-1,-1 1,1-1,-1 0,0 1,0-1,0 1,0 0,0-1,-1 1,1 0,-1 0,0 0,1 0,-1 0,0 0,0 0,0 1,0-1,0 1,-1-1,1 1,0 0,-1 0,1 0,-1 0,1 0,-1 1,1-1,-1 1,-1-1,-22-3,0 2,0 0,0 2,-1 0,1 2,-18 4,9 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9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1,'-19'33,"-17"26,-1 8,1-3,1-8,7-8,3-8,6-5,2-10,3-3,0-6,1-1,-1-2,2 0,3-1</inkml:trace>
  <inkml:trace contextRef="#ctx0" brushRef="#br0" timeOffset="280.965">1 29,'13'22,"0"0,2-1,1 0,0-1,2-1,0 0,1-2,0 0,2-1,0-1,1-1,0-1,1-1,16 6,158 73,-178-85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46,'39'-4,"26"-3,8 1,-5 2,-8 0,-10 2,-8 1,-8 1,-8-5,-4-2,-6 1</inkml:trace>
  <inkml:trace contextRef="#ctx0" brushRef="#br0" timeOffset="205.371">141 245,'43'-5,"34"-6,8-2,-5-3,-12 1,-12 4,-16 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545 84,'-148'-75,"141"72,0 2,-1-1,1 1,-1 0,1 1,-1-1,0 2,1-1,-1 1,1 0,-1 0,1 1,-1 0,1 1,0 0,0 0,0 0,1 1,-1 0,-3 3,2-1,0 1,0 1,1-1,0 2,1-1,-1 0,2 1,-1 0,1 1,1-1,0 1,0 0,1 0,0 0,0 1,1-1,1 2,3 3,0 1,1-1,1 0,1 0,0-1,1 1,0-1,1 0,1-1,2 3,8 19,-11-26,0 2,-1-1,0 1,-1 0,0 0,-1 1,0-1,-1 1,0 0,-1 0,0 0,-1 0,-1 0,0 1,0-1,-1 0,-1 0,0 0,0 0,-1 0,-1-1,0 1,0-1,-2 0,-3 7,3-10,-1 0,1-1,-1 0,-1 0,1-1,-1 0,0 0,-1-1,1 0,-1-1,0 1,-1-2,1 1,0-1,-1-1,0 0,0 0,1-1,-1 0,0-1,0 0,-8-1,17 2,0-1,-1 0,1 0,-1 0,1 0,0 0,-1-1,1 1,0 0,-1-1,1 1,0-1,0 1,-1-1,1 1,0-1,0 0,0 0,0 0,0 1,0-1,0 0,0 0,0 0,0-1,0 1,1 0,-1 0,0 0,1-1,-1 1,1 0,0 0,-1-1,1 1,0 0,0-1,0 1,0-1,0 1,0-1,5-16</inkml:trace>
  <inkml:trace contextRef="#ctx0" brushRef="#br0" timeOffset="632.084">912 338,'-110'66,"-1"19,107-81,0 1,1-1,-1 1,1 0,0 0,1 0,-1 0,1 0,0 1,0-1,1 1,0-1,0 1,0 0,0-1,1 1,0 0,0-1,1 1,0 0,0-1,0 1,1 2,0-3,-1 0,1 0,0 0,1-1,-1 1,1-1,0 0,0 0,0 0,1 0,-1 0,1 0,0-1,0 0,0 0,1 0,-1 0,1-1,-1 0,1 0,0 0,0 0,0-1,0 0,0 0,0 0,4 0,1-1,-1 1,1-2,0 1,0-2,0 1,-1-1,1-1,-1 1,1-2,-1 1,0-1,0-1,-1 1,4-4,10-10,-1-1,0-2,-2 0,0-1,-1-1,-1 0,-2-2,0 0,-2 0,0-1,-2-1,-1 0,-1-1,1-9,10-104,-20 135,0 0,0 1,-1-1,0 0,0 0,0 0,-1 0,1 1,-1-1,-1 0,1 1,-1 0,0 0,0 0,-1 0,1 0,-1 0,0 1,-1 0,1 0,-1 0,-2-1,4 3,0 0,-1 0,1 1,-1-1,0 1,1 0,-1 0,0 0,0 0,0 1,0 0,0 0,1 0,-1 0,0 0,0 1,0 0,0 0,1 0,-1 0,0 0,1 1,-1 0,1-1,-1 1,1 1,0-1,0 0,0 1,0 0,-5 4,1 1,0 1,0-1,0 1,1 0,1 1,0 0,0-1,1 2,-1 0,-2 16,1 0,1 0,2 1,0-1,2 1,1 0,1-1,3 14,-2-28,0-1,0 0,1 0,1 0,0 0,0 0,2-1,-1 0,1 0,1 0,0-1,0 0,1 0,0-1,1 0,0-1,0 0,1 0,8 5,-15-11,1 0,-1 0,0 0,1 0,-1-1,1 1,-1-1,1 0,0 0,-1 0,1-1,0 1,0-1,-1 0,1 0,0 0,0-1,0 1,-1-1,1 0,0 0,-1 0,1-1,-1 1,1-1,-1 0,3-1,7-9</inkml:trace>
  <inkml:trace contextRef="#ctx0" brushRef="#br0" timeOffset="884.562">1646 253,'-25'39,"-11"26,-6 8,5-5,4-13,7-11,9-9,1-9,5-6,3 0,-1-5,0-4</inkml:trace>
  <inkml:trace contextRef="#ctx0" brushRef="#br0" timeOffset="1129.084">1335 310,'14'19,"15"16,7 7,2 1,-1-2,-1-8,-7-5,-4-7,-6-2,-2-5,-3 1,1-3,-3-3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384 113,'-6'-9,"0"1,0 0,-1 0,0 1,0-1,-1 2,1-1,-2 1,1 0,-1 1,0 0,0 0,0 1,0 0,-1 0,0 1,0 1,0 0,0 0,0 1,0 0,-1 0,1 1,-5 1,10 1,0 0,0 0,0 0,1 1,-1-1,1 1,-1 0,1 1,0-1,0 1,0-1,1 1,-1 0,1 1,0-1,0 1,0-1,1 1,0 0,0 0,0 0,0 0,1 0,0 0,0 1,0-1,-2 143,7-125,2-1,0 1,1-1,1-1,1 0,2 0,0-1,0 0,4 2,17 34,-28-49,-1 0,0 0,-1 1,0-1,0 1,-1-1,1 1,-2 0,1-1,-1 1,0 0,-1-1,0 1,0 0,0-1,-1 1,0-1,-1 1,0-1,0 0,0 0,-1 0,0-1,0 1,-1-1,0 0,0 0,0-1,-1 1,0-1,0-1,0 1,-1-1,1 0,-1 0,0-1,-4 2,-87 37,112-57,3 3</inkml:trace>
  <inkml:trace contextRef="#ctx0" brushRef="#br0" timeOffset="450.483">524 339,'50'144,"9"57,-59-200,0-1,-1 1,1 0,0-1,0 1,0 0,-1-1,1 1,0 0,0-1,0 1,0 0,0 0,0-1,0 1,1 0,-1-1,0 1,0 0,0-1,1 1,-1 0,0-1,1 1,-1 0,0-1,1 1,-1-1,1 1,-1-1,1 1,0-1,-1 1,1-1,-1 0,1 1,0-1,-1 0,1 1,0-1,-1 0,1 0,0 0,-1 1,1-1,0 0,0 0,-1 0,1 0,0 0,-1-1,1 1,0 0,-1 0,1 0,0-1,-1 1,1 0,0 0,-1-1,1 1,0-1,-1 1,1-1,-1 1,1-1,-1 1,1-1,-1 1,0-1,118-301,-94 245,-20 49</inkml:trace>
  <inkml:trace contextRef="#ctx0" brushRef="#br0" timeOffset="1032.903">1286 396,'-15'5,"1"1,0 0,0 1,0 1,1 0,0 1,1 0,0 1,0 0,1 1,0 0,1 1,0 0,1 1,1 0,0 1,-5 11,12-20,0-1,0 0,0 1,1-1,0 0,0 1,0-1,0 0,1 0,-1 1,1-1,1 0,-1 0,0 0,1 0,0 0,0 0,0 0,0 0,1-1,-1 1,1-1,0 0,0 0,0 0,1 0,-1 0,1-1,-1 1,1-1,0 0,0 0,3 0,4 3,0-1,-1-1,1 0,1 0,-1-1,0-1,1 0,-1 0,1-1,-1-1,0 0,6-1,2-5,-1 0,-1 0,1-2,-1 0,-1-1,0-1,0 0,-1-1,-1-1,0 0,0-1,-2-1,0 0,0-1,-1 0,-1 0,-1-1,-1 0,0-1,-1 0,1-4,-4 12,1-1,-1 0,-1 0,0-1,-1 1,0-1,0 1,-1-1,-1 0,0 1,-1-1,0 0,-1 1,0-1,0 1,-1 0,-1 0,0 0,-1 0,0 0,0 1,-1 0,-1 0,1 1,-2 0,1 0,-1 0,-1 1,1 0,-1 1,-4-2,8 4,-2 1,1 0,0 1,-1 0,1 0,-1 0,0 1,0 0,0 0,-1 0,1 1,0 0,0 1,-1 0,1 0,0 0,-1 1,1 0,0 1,0-1,0 1,0 1,0-1,0 1,1 1,-1-1,1 1,0 0,0 0,0 1,1 0,-1 0,1 0,1 0,-1 1,-3 5,3 2,1 1,0-1,1 1,0 0,1 1,1-1,0 0,1 0,1 1,0-1,1 0,0 0,1 0,0 0,3 3,1-1,1-1,0-1,1 0,1 0,1 0,-1-2,2 1,0-1,0-1,1 0,1-1,0 0,0-1,0-1,9 3,-16-6,1-1,0 0,1 0,-1-1,1 0,0-1,-1 0,1 0,0-1,0 0,0 0,0-1,0 0,4-1,6-5</inkml:trace>
  <inkml:trace contextRef="#ctx0" brushRef="#br0" timeOffset="1454.918">1992 1,'-139'488,"130"-455,-13 83,22-112,0 0,0 0,0-1,1 1,-1 0,1 0,0-1,0 1,0-1,1 1,-1-1,1 1,0-1,0 0,0 0,1 0,-1 0,1 0,-1 0,1-1,0 1,0-1,0 0,0 0,1 0,-1 0,0-1,2 1,10 3,1-2,0 0,0 0,0-2,0 0,0 0,1-2,-1 0,10-2,-23 2,0 1,-1-1,1 1,0-1,0 0,-1 0,1 0,0 0,-1-1,0 1,1-1,-1 1,0-1,1 0,-1 0,0 0,0 0,-1 0,1-1,0 1,-1 0,0-1,1 0,-1 1,0-1,0 1,0-1,-1 0,1 0,0-1,2-17</inkml:trace>
  <inkml:trace contextRef="#ctx0" brushRef="#br0" timeOffset="1703.825">1682 339,'33'5,"36"2,15-1,-2-6,-5-3,-10-1,-13 0,-10-4,-8 0,-5 0,-4 3,-1-4,0 1,-5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51.9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0 109,'1'2,"1"0,-1 0,1 0,0 0,-1-1,1 1,0-1,0 1,0-1,0 0,0 0,0 0,0 0,1 0,-1 0,0 0,0-1,1 1,-1-1,1 0,-1 0,0 0,1 0,1 0,-1 0,366 3,563-3,-707-28,171 28,-226 27,15-53,-234 7,8 13,1 1,-1 2,0 2,-35 3,1 0,-173 10,190-4,1-2,-1-3,0-2,-1-3,-114 4,-75 26,-674-29,1198-10,75-24,-8 8,66 15,-49-17,-283 30,111-12,-177 8,111-6,-104 14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53.7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1 198,'443'-39,"-290"26,129 8,137-24,-289 23,1-6,55-15,48-12,-77 11,-201 44,-337 8,-261 59,514-62,-1-6,-78-3,-4 16,194-27,-1 0,1 1,-1 1,1 1,0 0,0 1,1 1,0 1,0 0,-13 8,15-5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57.6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1,'1'2,"1"0,-1-1,1 1,-1 0,1 0,0-1,-1 1,1-1,0 0,0 0,0 1,0-1,1 0,-1 0,0-1,0 1,1 0,-1-1,0 0,1 1,-1-1,0 0,1 0,-1 0,1-1,0 2,224 13,-160-4,-1-3,2-3,-1-3,27-4,24 1,23 13,-75-1,0-3,0-3,0-3,30-4,24 1,841 2,-696 29,615-29,-452 29,432-30,-532-28,89 0,130 30,-141 28,513-29,-863 11,-43-5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2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385 155,'9'-1,"-20"26,8-18,-138 334,7-74,30-57,113-237,81-157,-75 144</inkml:trace>
  <inkml:trace contextRef="#ctx0" brushRef="#br0" timeOffset="398.333">328 69,'-6'8,"-1"0,1 0,1 0,-1 0,2 1,-1 0,1 0,0 1,1-1,0 1,1-1,0 1,0 0,1 0,0 0,1 0,0 0,1 0,0 0,2 7,5 22,2-1,1-1,2 0,13 24,-17-38,75 248,-55-213,-28-57,-1 0,1 1,0-1,0 0,0 0,0 0,1 0,-1 0,0 0,0 0,1 0,-1 0,1-1,-1 1,0 0,1-1,-1 1,1-1,-1 0,1 1,0-1,-1 0,1 0,-1 0,1 0,-1 0,1-1,-1 1,1 0,-1-1,1 1,-1-1,1 1,-1-1,1 0,-1 0,0 1,1-2,6-6,1-1,-2 0,1-1,-1 0,-1 0,0 0,0-1,-1 0,-1 0,1-1,-2 1,2-6,7-18,20-49,-3-1,-4-2,-4 0,-4-2,5-74,-22 155,-10-58,8 65,1 1,-1 0,1 0,-1 0,0 0,1 0,-1 0,1 1,-1-1,0 0,1 1,-1-1,1 1,-1 0,1-1,0 1,-1 0,1 0,0 0,-1 0,1 0,0 0,0 0,0 0,0 1,0-1,0 0,0 1,0-1,1 1,-1-1,1 1,-1-1,-13 21</inkml:trace>
  <inkml:trace contextRef="#ctx0" brushRef="#br0" timeOffset="750.087">921 578,'-5'17,"-1"-1,0 1,1-1,0 1,2 0,0 0,1 1,0-1,2 0,0 1,1-1,0 1,2-1,0 0,5 15,-7-28,1-1,-1 0,1 0,0 0,0-1,0 1,0 0,1-1,-1 1,1-1,-1 0,1 0,0 0,0 0,0 0,0-1,0 1,0-1,0 0,1 0,-1 0,0 0,1 0,-1-1,1 0,-1 0,1 0,-1 0,0 0,1-1,-1 1,1-1,-1 0,2-1,3 0,-1-2,1 1,-1-1,0 0,0-1,0 0,0 0,-1 0,0-1,0 0,0 0,-1 0,4-7,2-7,0 1,-2-1,-1-1,0 1,-2-1,0-1,-1 1,1-16,-6 30,0 1,-1-1,1 1,-1-1,-1 1,1 0,-1-1,0 1,-1 0,1 0,-1 0,0 1,-1-1,1 1,-1-1,0 1,-1 0,1 1,-1-1,0 1,0 0,0 0,0 0,-1 1,0 0,0 0,0 0,0 1,0 0,0 0,0 0,-1 1,1 0,-1 0,1 1,-1 0,1 0,-1 0,1 1,-1 0,1 0,-1 1,1 0,0 0,0 0,0 1,-5 2,-72 63,60-50</inkml:trace>
  <inkml:trace contextRef="#ctx0" brushRef="#br0" timeOffset="1219.275">1429 522,'-11'22,"1"1,0 0,2 1,1 0,1 0,1 1,1 0,0 5,3-26,1 1,-1-1,1 0,0 1,0-1,0 1,1-1,-1 0,1 1,0-1,1 0,-1 0,1 1,-1-1,1-1,0 1,1 0,-1 0,1-1,-1 1,1-1,0 0,1 0,-1 0,0 0,1 0,-1-1,1 0,0 1,0-2,0 1,0 0,0-1,1 1,-1-1,0-1,0 1,1 0,-1-1,1 0,-1 0,0 0,5-1,13-6,0 0,0-1,-1-1,0-2,0 0,-1 0,-1-2,0-1,-1 0,0-1,-2-1,12-14,-27 30,-1-1,0 1,0-1,1 1,-1-1,0 1,1 0,-1-1,0 1,1 0,-1-1,1 1,-1 0,1 0,-1-1,0 1,1 0,-1 0,1 0,-1-1,1 1,-1 0,1 0,-1 0,1 0,-1 0,1 0,-1 0,1 0,-1 0,1 1,-1-1,1 0,-1 0,1 0,-1 0,1 1,-1-1,1 0,-1 0,0 1,1-1,-1 0,1 1,-1-1,0 1,1-1,-1 0,0 1,0-1,1 1,-1-1,0 1,9 34,-4-13,-2-16,-1-1,1 0,0 0,1 0,-1-1,1 1,0-1,0 0,0 0,1 0,-1-1,1 1,0-1,0 0,0 0,0-1,1 0,-1 0,1 0,0 0,-1-1,1 0,0 0,0-1,-1 0,1 0,0 0,0 0,0-1,-1 0,1 0,0-1,-1 0,1 0,4-2,5-3,0 0,0-2,-1 1,0-2,-1 0,0 0,-1-1,0-1,0 0,-2-1,1 0,-2 0,1-1,-2-1,0 1,-1-1,3-10,-1-47,-13 53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1,'-1'71,"1"68,5 0,7 4,0 90,-1-299,-5 40</inkml:trace>
  <inkml:trace contextRef="#ctx0" brushRef="#br0" timeOffset="247.901">621 1,'-5'38,"-1"32,0 9,1-4,1-10,2-12,1-9,0-8,6-5,2-3,-1-2,4 0,0 0,-1-4</inkml:trace>
  <inkml:trace contextRef="#ctx0" brushRef="#br0" timeOffset="499.403">0 452,'39'-5,"55"-10,21-9,2 0,-11 0,-13 4,-17 0,-13 4,-12 4,-10 4,-6 0,-6 0,-7 6,-12 4,-12 7,-7 5,-1 2</inkml:trace>
  <inkml:trace contextRef="#ctx0" brushRef="#br0" timeOffset="745.72">254 650,'39'-5,"36"-11,10-3,1-3,-10 2,-9 0,-10 4,-5-2,-7 4,-2 3,-3 4,-3-1,-4 0,-7 2</inkml:trace>
  <inkml:trace contextRef="#ctx0" brushRef="#br0" timeOffset="1667.3">1496 58,'-13'1,"0"1,0 0,1 2,-1-1,1 1,-1 1,1 0,1 1,-1 0,1 1,0 1,1-1,-6 6,10 0,25-21,93-86,-112 93,1 0,0 0,0 0,-1 0,1 0,0 1,0-1,0 0,0 1,0-1,0 1,0-1,0 1,0-1,0 1,0 0,0-1,0 1,0 0,0 0,0 0,1 0,-1 0,0 0,0 0,0 0,0 0,0 1,0-1,0 0,0 1,0-1,0 1,0-1,0 1,0-1,0 1,0 0,0-1,0 1,-1 0,1 0,0 0,0 0,-1 0,1 0,-1 0,1 0,-1 0,1 0,-1 0,0 0,1 0,-1 0,0 0,0 0,0 0,0 1,1 208,-2-130,1 6,-3 0,-4-1,-14 65,13-118,1 0,2 1,1 0,2 0,1 0,2 8,-1-39,-1 0,1-1,0 1,1 0,-1-1,0 1,0 0,1-1,-1 1,1-1,-1 1,1-1,0 1,0-1,0 1,0-1,0 0,0 1,0-1,0 0,0 0,0 0,1 0,-1 0,0 0,1 0,-1 0,1 0,9-1</inkml:trace>
  <inkml:trace contextRef="#ctx0" brushRef="#br0" timeOffset="1916.631">1072 1157,'44'0,"27"-4,8-3,0 1,-10 1,-10-3,-7 0,-7 1,-1-3,-4 0,-4 2,-7 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26,'313'0,"-195"-22,-97 19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27,'38'0,"23"0,5 0,-3-5,-8-1,-9-1,-7 2,-10 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28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86,'-21'55,"-149"168,54-79,20-33,84-103</inkml:trace>
  <inkml:trace contextRef="#ctx0" brushRef="#br0" timeOffset="549.897">0 86,'12'21,"96"103,-46 31,-19-36,-26-82,-11-22,0 0,2 0,-1 0,2-1,0 0,1-1,0 0,1-1,2 3,1-7,-3-6</inkml:trace>
  <inkml:trace contextRef="#ctx0" brushRef="#br0" timeOffset="1202.444">592 396,'5'0,"16"-5,9-1,5-1,0 2,0-3,-2 0,-1 0,-2 3,0 2,-2 1,-5 1</inkml:trace>
  <inkml:trace contextRef="#ctx0" brushRef="#br0" timeOffset="1555.803">1524 0,'-157'367,"137"-322,-3-2,-1 0,-1-2,-3-1,-6 6,33-45,1 1,0-1,-1 0,1 1,-1-1,1 0,-1 0,1 0,-1 1,0-1,0 0,0 0,0 0,1 0,-1 0,-1 0,1 0,0-1,0 1,0 0,0 0,0-1,-1 1,1-1,0 1,-1-1,1 0,0 1,-1-1,1 0,0 0,-1 0,1 0,-1 0,1 0,0 0,-1-1,1 1,0 0,-1-1,1 1,0-1,0 0,0 1,-1-1,1 0,0 0,0 0,-4-17,3-1</inkml:trace>
  <inkml:trace contextRef="#ctx0" brushRef="#br0" timeOffset="1832.266">1185 57,'0'14,"5"20,6 8,2 2,3-1,3-4,-1-3,2-9,-4-3,-4-1,1 0,-2 1,2 2,-1 0,2-3,-2-2,-2 2,-3-5</inkml:trace>
  <inkml:trace contextRef="#ctx0" brushRef="#br0" timeOffset="2140.457">1693 396,'-6'12,"1"1,0 0,1 0,0 0,1 1,0-1,1 1,1 0,0 0,1-1,0 1,1 0,1 0,0-1,1 1,3 9,-4-19,-1-1,1 1,0-1,0 0,1 0,-1 0,1 0,-1-1,1 1,0-1,0 1,0-1,0 0,0 0,1-1,-1 1,1-1,-1 1,1-1,-1 0,1 0,0-1,0 1,-1-1,1 0,0 0,0 0,-1 0,1 0,0-1,0 0,-1 0,1 0,-1 0,1-1,0 1,5-3,1 0,-1-1,1 0,-1 0,-1-1,1 0,-1 0,0-1,0 0,-1-1,0 0,4-6,-6 9,-1-1,0 1,0-1,-1 0,0 0,0 0,0 0,-1 0,1-1,-2 1,1-1,-1 1,0-1,0 0,-1 0,1 1,-2-1,1 0,-1 0,0 1,0-1,-1 0,0 1,0 0,-1-1,1 1,-1 0,-1 0,1 0,-1 1,0-1,0 1,-1 0,0 0,1 1,-2-1,1 1,0 0,-5-2,-47-12,31 15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5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61,'9'-7,"1"0,0 1,0 0,0 0,1 1,0 1,0 0,0 0,1 1,-1 0,1 1,0 1,-1 0,1 0,8 1,-19 0,1 1,-1-1,1 0,-1 1,0-1,1 1,-1 0,0-1,1 1,-1 0,0 0,0-1,0 1,1 0,-1 0,0 1,0-1,-1 0,1 0,0 0,0 1,-1-1,1 0,0 1,-1-1,1 0,-1 1,0-1,0 1,1-1,-1 1,0-1,0 0,0 1,0-1,-1 1,1-1,0 1,0-1,-1 1,1-1,-1 0,0 1,0 0,-32 57,28-52,-32 58,36-63,1-1,-1 0,1 1,-1-1,1 1,0-1,0 1,0-1,0 1,0-1,0 1,0 0,0-1,0 1,1-1,-1 0,1 1,-1-1,1 1,0-1,-1 0,1 1,0-1,0 0,0 0,0 1,0-1,0 0,0 0,0 0,1 0,-1-1,0 1,0 0,1 0,-1-1,1 1,-1-1,1 1,-1-1,1 0,-1 1,1-1,0 0,141 0,-117-1</inkml:trace>
  <inkml:trace contextRef="#ctx0" brushRef="#br0" timeOffset="270.416">368 484,'33'0,"36"-9,10-4,-3 1,-10 2,-11 3,-11 3,-12 1</inkml:trace>
  <inkml:trace contextRef="#ctx0" brushRef="#br0" timeOffset="520.113">480 287,'14'38,"5"28,0 6,-4 2,-5-8,-3-10,-4-10,-1-7,-2-7,-1-3,0-2,0 0,1-6</inkml:trace>
  <inkml:trace contextRef="#ctx0" brushRef="#br0" timeOffset="936.069">960 202,'-11'79,"3"1,4-1,3 1,7 47,-6-117,1 0,0 0,1 0,0-1,0 1,1 0,0-1,1 0,0 1,1-1,-1-1,2 1,-1-1,1 0,1 0,-1-1,1 1,0-1,1-1,0 0,7 5,-12-10,0 0,0 0,0-1,0 1,1-1,-1 0,0 1,0-2,0 1,0 0,0-1,0 1,0-1,0 0,0 0,0 0,0 0,0 0,-1-1,1 0,0 1,-1-1,1 0,-1 0,0 0,0-1,0 1,0 0,0-1,0 1,1-3,39-89,75-360,-105 416,-13 43</inkml:trace>
  <inkml:trace contextRef="#ctx0" brushRef="#br0" timeOffset="1236.942">1524 541,'-9'19,"0"-1,2 2,0-1,2 1,0 0,1 0,0 1,2-1,1 1,1 14,0-32,1 0,-1 0,1 0,0 0,0-1,0 1,1 0,-1 0,1-1,-1 1,1-1,0 1,0-1,0 0,0 1,1-1,-1 0,0-1,1 1,-1 0,1-1,0 1,0-1,-1 0,1 0,0 0,0 0,0-1,0 1,0-1,0 1,0-1,0 0,1-1,-1 1,0 0,0-1,1 0,5 0,1-1,-1 0,1-1,-1 0,0 0,0-1,0 0,0-1,-1 0,0 0,5-5,-8 7,-1-1,0 1,-1-1,1 0,-1 0,1 0,-1-1,-1 1,1-1,0 1,-1-1,0 0,0 0,-1 0,1-1,-1 1,0 0,-1 0,1-1,-1 1,0 0,0-1,-1 1,1 0,-1 0,-1-1,1 1,-1 0,1 0,-1 0,-1 0,1 1,-1-1,0 1,0-1,-2-1,-72-44,51 40</inkml:trace>
  <inkml:trace contextRef="#ctx0" brushRef="#br0" timeOffset="1954.004">2004 145,'-40'167,"5"-38,2 6,33-127,0-1,1 1,0 0,0-1,1 1,0-1,0 1,1-1,0 0,0 0,1 0,0 0,0 0,1-1,-1 0,1 0,1 0,-1-1,1 0,0 0,0 0,0 0,1-1,0 0,0-1,0 0,0 0,6 2,-4-3,0 0,1 0,-1-1,1-1,0 1,-1-2,1 1,0-1,-1-1,1 1,-1-2,0 1,7-4,-5-1,-4-1</inkml:trace>
  <inkml:trace contextRef="#ctx0" brushRef="#br0" timeOffset="2201.548">1580 456,'39'0,"31"-5,9-1,-4-5,-10-1,-11 3,-6 2,-10-3,-8 1,-8 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19,'-5'-9,"-1"1,-1 7,2 8,2 9,1 5,1 4,0 3,1 2,0 0,1-1,-1 1,0-1,0 0,0 0,0-1,5-5,2-6</inkml:trace>
  <inkml:trace contextRef="#ctx0" brushRef="#br0" timeOffset="236.278">0 471,'39'0,"31"0,9 0,-4 0,-10 0,-12-5,-9-1,-8 0,-5 1,-3 1,-7 2</inkml:trace>
  <inkml:trace contextRef="#ctx0" brushRef="#br0" timeOffset="685.047">141 640,'6'5,"0"0,1-1,-1 0,1 0,0-1,0 0,0 0,0-1,1 1,-1-2,1 1,2-1,75 34,-83-33,0 0,0 0,0 0,-1 1,1-1,-1 0,0 1,0-1,0 1,0 0,0-1,0 1,-1-1,1 1,-1 0,0 0,1-1,-1 1,-1 0,1 0,0-1,-1 1,1 0,-1-1,0 1,0 0,0-1,0 1,0-1,-1 0,0 1,-55 74,51-70,-9 9,7-8,0 1,0-1,1 1,0 1,0-1,1 1,1 0,-1 1,2-1,-1 1,1 1,4-10,0 0,0-1,0 1,0 0,0 0,0 0,0 0,1 0,-1 0,1-1,-1 1,1 0,0 0,0-1,0 1,0 0,0-1,0 1,0-1,0 1,0-1,1 0,-1 0,1 1,-1-1,1 0,-1 0,1 0,0 0,0-1,-1 1,1 0,0-1,0 1,0-1,-1 0,3 1,77 3,-70-4,-3 0,1-1,-1 0,0 0,0-1,0 0,0-1,0 1,0-1,0-1,-1 0,0 0,1 0,-2-1,1 0,0 0,-1-1,0 0,0 0,-1 0,3-5,2-3</inkml:trace>
  <inkml:trace contextRef="#ctx0" brushRef="#br0" timeOffset="1087.147">960 443,'-57'28,"16"-10,0 2,1 2,1 2,1 1,2 2,-28 26,58-46,0 0,0 1,1-1,0 1,1 0,-1 1,2-1,-1 1,1-1,-1 6,3-11,0-1,1 1,-1 0,1-1,-1 1,1 0,0-1,0 1,0 0,1 0,-1-1,0 1,1 0,0-1,0 1,0-1,0 1,0-1,0 1,1-1,-1 0,1 1,-1-1,1 0,0 0,0 0,0 0,0-1,0 1,1 0,-1-1,0 0,1 1,-1-1,1 0,0 0,7 2,1-1,0 0,0-1,0 0,0 0,0-1,0-1,0 0,0 0,-1-1,1-1,0 0,-1 0,0-1,1 0,-2-1,2-1,156-106,-14-51,-150 183,-15 29,8-40,0 1,1-1,0 1,1 0,-1 0,2 0,0 0,0 0,1 0,0 0,0 1,1-1,1 0,0 0,0-1,1 1,0 0,0-1,1 1,1-1,0 0,0 0,5 6,4-2</inkml:trace>
  <inkml:trace contextRef="#ctx0" brushRef="#br0" timeOffset="1472.071">1665 160,'-54'94,"4"3,4 1,3 7,36-85,3-15,0 1,1 0,0 1,0-1,1 1,0-1,0 1,0 0,1 0,0 0,0-1,0 1,1 0,1 0,-1 0,1 0,0 0,0 0,1 0,0-1,0 1,1 0,0-1,0 0,0 0,1 0,0 0,2 3,1-4,1 0,-1 0,1-1,0 0,0 0,0-1,0 0,1 0,-1-1,1 0,0-1,0 0,-1 0,1-1,0 0,0 0,0-1,0 0,-1-1,1 0,0 0,-1-1,0 0,1 0,5-5,1-2</inkml:trace>
  <inkml:trace contextRef="#ctx0" brushRef="#br0" timeOffset="1741.203">1242 499,'38'0,"33"0,8 0,-4 0,-10-5,-12-1,-9 0,-13 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5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110 348,'-1'0,"1"1,0-1,0 1,-1-1,1 1,0-1,0 0,-1 1,1-1,0 0,-1 1,1-1,-1 0,1 1,0-1,-1 0,1 0,-1 0,1 1,-1-1,1 0,-1 0,1 0,-1 0,1 0,-1 0,1 0,-1 0,1 0,-1 0,1 0,-1 0,1 0,-1 0,1-1,-1 1,1 0,0 0,-1 0,1-1,-1 1,1 0,0-1,-1 1,1 0,-1-1,1 1,0 0,0-1,-1 1,1-1,0 1,0-1,-1 1,1 0,0-1,0 1,0-1,0 1,0-1,0 1,0-1,0 1,0-1,0 1,0-1,0 1,0-1,0 1,0-1,-7 41,32 264,-21 269,7-514,15-80,87-159,-61 114,-50 68,0-1,-1 0,1 0,0 1,-1-1,0 1,1 0,-1-1,0 1,1 0,-1 0,0 0,0 0,-1 0,1 0,0 0,-1 0,1 0,-1 0,1 0,-1 0,0 0,0 0,0 1,0-1,-1 0,1 1,0-1,2 55,14 73,26-42,-40-85,-1-1,1 0,-1 0,1 0,0 0,0 0,0 0,0 0,0-1,0 1,0-1,1 1,-1-1,1 0,-1 0,1 0,-1 0,1 0,-1-1,1 1,0-1,-1 0,1 0,0 0,0 0,-1 0,1 0,0-1,-1 0,1 1,-1-1,1 0,1-1,5-3,0-1,-1 0,0 0,0-1,0 0,-1 0,0-1,-1 0,0 0,0-1,0 1,-1-1,-1-1,1 1,1-7,39-151,-29 81,-4 0,0-75,-13 116,-2 0,-2 0,-1 0,-3 0,-2 1,-1 0,-3 1,-1 1,-2 0,-2 1,-2 1,-2 0,10 19,0 1,-1 1,-1 0,-1 1,-1 1,0 0,-1 1,-15-8,26 19,-1-1,1 1,-1 1,-1-1,1 1,-1 1,1 0,-1 1,0-1,0 2,0-1,0 2,0-1,-1 1,1 1,0 0,0 0,0 1,0 0,0 1,1 0,-3 1,3 2,1 1,-1-1,1 1,0 0,0 1,1 0,0 0,0 1,1 0,1 0,-1 0,1 1,1-1,0 1,0 0,1 1,0-1,1 1,0-1,0 1,2 0,-1 0,1-1,1 1,0 0,0-1,1 1,0 0,1 0,2 25</inkml:trace>
  <inkml:trace contextRef="#ctx0" brushRef="#br0" timeOffset="451.008">1041 912,'0'1,"1"0,-1 0,0 0,1 0,-1 1,0-1,0 0,0 0,0 0,0 0,0 0,0 0,0 0,0 0,0 1,-1-1,1 0,0 0,-1 0,1 0,-1 0,1 0,-1 0,1 0,-1-1,0 1,0 0,1 0,-1 0,0-1,0 1,0 0,0-1,0 1,0-1,0 1,0-1,0 1,0-1,0 0,0 0,0 1,0-1,0 0,0 0,0 0,-1 0,1 0,0 0,0-1,0 1,0 0,0 0,0-1,0 1,0-1,0 1,0-1,0 1,0-1,0 0,0 1,1-1,-1 0,0 0,0 1,1-1,-1 0,0 0,1 0,2 11,0 0,1 1,0-1,1 0,0 0,0-1,1 1,0-1,1 0,0 0,1-1,0 0,0 0,0 0,1-1,0 0,1-1,0 0,0 0,0-1,0 0,1-1,0 0,0 0,0-1,0 0,1-1,9 1,-11-2,0 0,1-1,-1-1,0 1,0-2,1 1,-1-1,0 0,0-1,-1 0,1-1,-1 0,1 0,-1-1,0 0,-1 0,1 0,-1-1,0-1,-1 1,0-1,5-6,4-6,-2-1,0 0,-1-1,-1 0,-1-1,-1 0,-1 0,-1-1,0 0,2-24,-8 42,0 0,-1 0,0 0,1 0,-2-1,1 1,0 0,-1 0,0 0,-1 0,1 0,-1 0,0 0,0 0,-2-2,-5 14,6 6</inkml:trace>
  <inkml:trace contextRef="#ctx0" brushRef="#br0" timeOffset="784.137">1634 997,'24'-3,"-1"-2,1 0,-1-1,-1-1,1-1,-1-1,0-1,-1-1,0-1,-1 0,0-2,-1 0,-1-2,13-13,-26 23,-1 0,0 0,0 0,0 0,-1-1,0 0,0 0,-1 0,1 0,-2 0,1 0,-1 0,0-1,-1 1,1-6,-1 9,0 0,0 0,-1 0,1 1,-1-1,0 0,0 1,0-1,0 0,-1 1,1-1,-1 1,0 0,0 0,0 0,-1 0,1 0,-1 0,0 0,1 1,-1-1,0 1,0 0,-1 0,1 0,0 0,-1 1,1-1,-1 1,0 0,1 0,-10-1,-1 2,1 0,0 0,0 1,0 1,0 0,0 0,0 2,0 0,1 0,0 1,0 0,0 1,0 1,1 0,0 0,1 1,0 1,0-1,-3 5,4-5,0 0,0 0,1 1,0 0,1 1,0 0,1 0,-1 0,2 1,0 0,0 0,1 1,0-1,1 1,0 0,1-1,1 1,0 0,0 0,1 1,0-1,1 0,1 0,0 0,1-1,2 10,6-2,0-1,1 1,1-2,0 0,1-1,1 0,1-1,0 0,1-2,0 0,1-1,1-1,0 0,0-1,1-2,0 0,1-1,0 0,0-2,0-1,16 4,0-1,0-2,0-2,0-1,1-2,10-3,-44 3,24-1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49 333,'-7'9,"1"1,1 1,-1-1,2 1,-1 0,2 0,-1 1,2-1,-1 1,2-1,-1 1,1 0,1-1,0 1,1 0,1 0,-1 0,9 79,3 0,5 0,3-2,4 0,35 80,-60-166,0 0,0 0,1 0,-1 0,1-1,0 1,-1 0,1 0,1 0,-1 0,0-1,1 1,-1-1,1 1,0-1,0 1,0-1,0 0,0 0,1 0,-1 0,0-1,1 1,0-1,-1 1,1-1,0 0,0 0,-1 0,1 0,0 0,0-1,0 1,0-1,0 0,0 0,0 0,0 0,0-1,0 1,0-1,12-12,-1-1,0 0,-1-1,0-1,-1 0,-1-1,-1 0,5-11,111-167,-126 194,0 0,0 0,1 0,-1 0,0 0,1 0,-1 0,1 0,-1 0,1 0,-1 0,1 0,0 0,0 1,-1-1,1 0,0 1,0-1,0 0,0 1,-1-1,1 1,0-1,0 1,0 0,0-1,0 1,0 0,0 0,1 0,-1-1,0 1,0 0,0 1,0-1,0 0,0 0,0 0,0 1,0-1,0 0,0 1,0-1,0 1,0-1,0 1,-1-1,1 1,0 0,0-1,0 1,-1 0,1 0,0 0,-1 0,1-1,-1 1,1 0,-1 1,25 104,-22-82,2-1,0 1,1-2,2 1,0-1,1 0,2 0,0-1,1-1,10 13,-19-28,0-1,0 0,1 1,0-2,0 1,0 0,0-1,0 0,0 0,1 0,0 0,0-1,-1 1,1-1,1-1,-1 1,0-1,0 0,0 0,1 0,-1-1,1 0,-1 0,0 0,1-1,-1 1,0-1,1-1,-1 1,0-1,0 0,0 0,0 0,-1-1,2 0,5-7,0-1,-1 0,0-1,-1 0,0 0,-1-1,0 0,-1-1,-1 0,0 0,1-5,5-8,9-26,-1-1,-3 0,-3-2,-1 1,-4-2,0-17,16-116,-23 165</inkml:trace>
  <inkml:trace contextRef="#ctx0" brushRef="#br0" timeOffset="808.908">1318 1180,'41'-37,"-1"-2,-3-1,-1-2,-2-1,18-31,-16-10,-35 82,0 0,-1-1,0 1,1 0,-1-1,0 1,0 0,0-1,-1 1,1 0,-1-1,1 1,-1 0,0 0,0-1,1 1,-2 0,1 0,0 0,0 0,-1 0,1 1,-1-1,1 0,-1 0,0 1,0-1,0 1,0 0,0 0,0 0,0 0,0 0,0 0,0 0,-2 0,-6 1,0 0,0 1,0 0,0 1,0 0,1 0,-1 1,1 0,-1 1,1 0,0 0,0 1,1 0,-1 1,1 0,0 0,1 1,0 0,0 0,0 1,1 0,0 0,0 0,0 2,-7 9,0 1,2 0,0 0,1 1,1 1,1-1,0 1,2 1,1 0,1-1,1 1,1 1,0-1,2 0,1 0,2 7,-2-22,1 0,1 0,-1 0,2-1,-1 1,1-1,0 0,0 0,1 0,0 0,0-1,0 0,1 0,0 0,0-1,1 0,-1 0,1-1,0 0,1 0,-1 0,1-1,-1 0,1-1,0 1,0-2,0 1,0-1,0 0,0-1,1 0,-1 0,0-1,2 0,12-3,0-1,0-1,-1-1,0 0,0-2,-1-1,0 0,0-1,-2-2,1 0,-1 0,3-6,187-198,-193 199,-12 15,20-22,-1-1,-1-1,-2 0,-1-2,-1 0,9-22,-25 50,-1 0,1 1,-1-1,1 0,-1 0,0 0,1 0,-1 1,0-1,0 0,1 0,-1 0,0 0,0 0,0 0,0 0,0 0,0 0,0 1,-1-1,1 0,0 0,0 0,-1 0,1 0,-1 1,1-1,-1 0,1 0,-1 0,1 1,-1-1,1 0,-1 1,0-1,0 1,1-1,-1 1,0-1,0 1,1-1,-1 1,0 0,0-1,0 1,0 0,0 0,0 0,0 0,1-1,-1 1,0 1,0-1,0 0,0 0,-1 0,-51 16,31 0,1 1,0 1,1 0,1 2,1 0,1 1,0 1,2 1,1 0,0 1,2 0,-8 24,18-45,0-1,1 1,-1 0,1 0,0 0,0 0,0 0,0 0,1 0,-1 0,1 0,0 0,-1 0,2 0,-1 0,0 0,0 1,1-1,0 0,0 0,0 0,0 0,0-1,0 1,1 0,0 0,-1-1,1 1,0-1,0 1,0-1,0 0,1 0,-1 0,1 0,-1 0,1-1,0 1,0-1,-1 1,1-1,2 0,12 1,1-1,0 0,0-2,-1 0,1-1,0 0,-1-2,0 0,1-1,-2-1,1 0,-1-1,0-1,0-1,-1 0,0-1,-1 0,0-1,0-1,-2 0,1-1,-2-1,4-4,27-35,-3-1,-2-2,-2-2,-3-2,-2 0,-4-2,3-14,-18 50,-1 1,-2-2,0 1,-2-1,-1 0,-1 0,-1 0,-2-1,0 1,-2-1,-1 1,-1 0,-2-1,0 2,-2-1,-2-2,7 22,-1 1,1 0,-1 0,-1 0,1 0,-1 0,0 1,0 0,-1-1,0 2,1-1,-2 0,1 1,0 0,-1 0,0 1,0 0,0 0,0 0,0 1,-1-1,1 1,-1 1,0 0,1 0,-1 0,0 0,0 1,0 0,1 1,-6 0,-5 6,1 0,0 1,0 1,1 0,0 1,1 1,0 0,0 1,2 0,-1 1,2 0,-1 1,2 1,0 0,1 0,0 1,-1 6,-3 7,2 2,1 0,2 0,1 1,1-1,2 1,1 1,1-1,2 0,1 1,2-1,1 0,2 0,1 0,1-1,2 0,1-1,1 0,1 0,2-2,1 0,2 0,0-2,2 0,1-1,0-1,2-1,1-1,1-1,0-1,25 13,74 45,-99-63</inkml:trace>
  <inkml:trace contextRef="#ctx0" brushRef="#br0" timeOffset="1617.514">2616 1320,'44'-77,"-3"-3,-5-1,22-70,-23 35,-39 161,2-30,0-1,0 1,2-1,0 1,0 0,1-1,1 1,1-1,0 1,1-1,0 0,1 0,1-1,0 1,0-1,2-1,0 1,0-1,1 0,0-1,1 0,1-1,9 8,-17-16,0 0,0-1,0 1,1-1,-1 0,0 0,1 0,-1 0,1-1,0 1,-1-1,1 0,-1 0,1 0,0 0,-1-1,1 0,-1 1,1-1,-1-1,0 1,1 0,-1-1,0 0,0 1,0-1,0 0,0-1,2-1,70-83,-59 62,0 0,-2-2,-1 0,-2 0,0-1,-2 0,-1-1,-1 0,-1-1,-2 1,-1-1,-1-18,-3 48,0 11</inkml:trace>
  <inkml:trace contextRef="#ctx0" brushRef="#br0" timeOffset="1923.511">3350 1095,'28'-5,"-1"-1,-1-2,1 0,-2-2,1-1,-1-1,-1-1,0-2,-1 0,8-7,-20 13,-1 1,0-2,-1 0,0 0,-1 0,0-1,0 0,-1-1,3-7,-7 15,-1 0,0-1,0 1,-1-1,1 1,-1-1,0 1,0-1,-1 0,1 1,-1-1,0 0,0 0,-1 1,1-1,-1 0,0 0,0 1,-1-1,1 1,-1-1,0 1,0 0,-1 0,1 0,-1 0,0 0,0 0,-1 0,0 1,0 0,-1 0,1 0,-1 0,0 0,0 1,0 0,0 0,0 0,0 1,0 0,0 0,-1 0,1 1,0-1,-1 1,1 0,-1 1,1-1,0 1,0 1,-1-1,1 0,0 1,0 0,0 0,0 1,-1 0,-8 5,0 0,1 1,-1 0,2 1,-1 1,2 0,-1 0,1 1,-2 5,2-3,1 1,0 1,1 0,0 0,2 1,0 0,1 0,0 1,2 0,0-1,1 2,0-1,2 0,0 18,2-32,-1 1,1 0,0-1,0 1,0-1,1 1,0-1,-1 0,2 0,-1 0,0 0,1 0,0 0,0 0,0-1,0 0,0 1,1-1,0 0,-1-1,1 1,0-1,0 1,1-1,-1-1,0 1,1 0,-1-1,1 0,0 0,8 2,1-1,0-1,-1 0,1-1,0 0,0-1,-1-1,1 0,8-3,16-6,0-1,-1-2,-1-2,0-1,-1-2,-1-2,-1-1,5-5,2-4</inkml:trace>
  <inkml:trace contextRef="#ctx0" brushRef="#br0" timeOffset="2185.227">4338 643,'-57'30,"1"3,2 3,1 1,-33 33,37-6,49-63,-1 1,0 0,1 0,-1-1,1 1,0 0,0 0,0 0,0-1,0 1,0 0,0 0,0 0,1-1,-1 1,1 0,-1 0,1-1,0 1,-1 0,1-1,0 1,0-1,0 1,1-1,-1 1,0-1,0 0,1 0,-1 1,1-1,-1 0,1 0,-1-1,1 1,0 0,-1 0,1-1,0 1,1-1,174 20,-176-20,1 0,-1 0,0 0,0 1,0-1,1 1,-1-1,0 1,0-1,0 1,0 0,0-1,0 1,0 0,0 0,0 0,0 0,0 0,-1-1,1 2,0-1,-1 0,1 0,-1 0,1 0,-1 0,1 0,-1 1,0-1,0 0,1 0,-1 1,0-1,0 0,0 0,-1 1,1-1,0 0,0 0,-1 0,1 1,0-1,-1 0,1 0,-1 0,0 0,1 0,-1 0,0 0,-44 45,-172 70,106-66,94-42</inkml:trace>
  <inkml:trace contextRef="#ctx0" brushRef="#br0" timeOffset="2707.833">4621 785,'-36'19,"0"1,2 3,1 0,0 2,2 1,-3 6,30-28,-1-1,1 1,0 0,0 0,1 0,-1 0,1 1,0-1,0 1,0 0,1 0,0 0,0 0,0 0,1 1,-1-1,1 0,0 1,1-1,0 1,-1-1,2 1,-1 0,1-1,-1 1,2-1,-1 0,1 1,-1-1,1 0,1 0,-1 0,1 0,0 0,0-1,0 1,1-1,-1 0,1 0,0 0,0-1,1 1,-1-1,2 1,9 0,0 0,1-1,0-1,-1 0,1-2,0 1,0-2,0 0,0-1,-1 0,1-2,-1 0,1 0,-1-1,-1-1,1-1,-1 0,0-1,-1 0,1-1,7-7,9-9,-1-1,-1-1,-1-1,-1-2,-2 0,-1-2,-2-1,-1 0,-1-2,-2 0,-1 0,-3-2,0 0,-1-7,0 11,-1 0,-2-1,-1 0,-2 0,-1-1,-2 0,-2 0,-1 0,-4-32,4 60,0 1,0 0,-1 0,0 0,0-1,-1 1,0 0,0 1,0-1,-1 0,0 1,0-1,0 1,-1 0,1 0,-1 0,-1 0,1 1,-1 0,1 0,-1 0,0 0,-1 1,1 0,-1 0,1 0,-1 1,0-1,0 1,0 1,0-1,0 1,0 0,0 1,-4-1,-7 7,0 1,1 1,0 0,0 1,0 0,1 1,0 1,1 1,1 0,0 0,0 1,-7 12,-2 3,2 2,2 0,0 1,2 0,2 2,1-1,1 2,2 0,1 0,2 1,1 0,2 0,1 0,2 1,1-1,5 29,-5-50,1-1,1 0,0 0,1 0,0 0,1 0,0-1,1 0,1 0,0 0,0 0,1-1,0 0,1 0,1-1,0 0,0-1,1 0,0 0,0-1,1 0,0-1,0 0,1-1,0 0,0-1,1 0,-1-1,1 0,7 0,-4-1,-1-2,0 0,1 0,-1-1,1-1,-1-1,1 0,-1-1,0-1,0 0,12-5,5-3</inkml:trace>
  <inkml:trace contextRef="#ctx0" brushRef="#br0" timeOffset="3703.615">5580 643,'-71'28,"1"3,2 4,-30 20,94-52,-22 9,1 2,1 1,0 1,1 1,1 1,1 1,0 1,2 0,-16 21,33-38,0 0,0 0,0 0,0 0,0 0,1 1,0-1,-1 0,1 1,0-1,1 1,-1-1,1 1,-1 0,1-1,0 1,0 0,1-1,-1 1,1-1,0 1,0-1,0 1,0-1,0 0,1 1,0-1,0 0,-1 0,2 0,-1 0,0 0,1-1,-1 1,1-1,0 1,0-1,0 0,0 0,0 0,0-1,0 1,1-1,-1 0,1 0,-1 0,1 0,-1 0,1-1,-1 0,4 1,9-3,0 0,0-2,0 1,0-2,0 0,-1-1,0 0,0-1,-1-1,0 0,7-7,-17 13,53-36,-2-3,-1-2,-3-2,2-6,50-44,-102 96,-1-1,0 1,0-1,0 0,0 1,0-1,1 1,-1-1,0 1,1-1,-1 0,0 1,0-1,1 0,-1 1,1-1,-1 0,0 0,1 1,-1-1,1 0,-1 0,0 0,1 1,-1-1,1 0,-1 0,1 0,-1 0,1 0,-1 0,1 0,-1 0,1 0,-1 0,0 0,1 0,-1 0,1-1,-1 1,1 0,-1 0,1 0,-1-1,0 1,1 0,-1 0,0-1,1 1,-1 0,0-1,1 1,-1-1,0 1,0 0,1-1,-1 1,0-1,0 1,0 0,1-1,-1 1,0-1,0 0,-12 40,-34 139,45-175,0 1,0 0,1 0,0-1,0 1,0 0,0 0,1 0,0-1,-1 1,1 0,0 0,1-1,-1 1,1-1,0 1,-1-1,2 0,-1 0,0 0,0 0,1 0,0 0,0-1,-1 1,1-1,1 0,-1 0,0 0,1 0,-1 0,0-1,1 1,0-1,-1 0,1 0,0-1,0 1,-1-1,1 0,0 0,1 0,10-5,-1-1,0 0,0-1,0-1,-1 0,0-1,-1 0,0-1,0 0,-1-1,0-1,-1 1,0-2,-1 1,-1-1,0-1,-1 1,1-2,28-39,15-37,-74 119,17-18,-1 1,2-1,0 1,0 0,0 0,2 1,-1-1,2 1,-1 0,2 0,-1 0,2 0,0 10,0-17,0 0,1-1,-1 1,1 0,0 0,1 0,-1-1,1 1,0-1,0 1,0-1,1 0,0 0,0 0,0 0,0 0,0-1,1 1,-1-1,1 0,0 0,0 0,0 0,1-1,-1 0,0 0,1 0,0 0,-1-1,1 0,0 0,0 0,0 0,3-1,3-2,0-1,0 0,0 0,-1-1,1 0,-1-1,0 0,-1-1,1 0,-1-1,0 0,-1 0,1-1,-1 0,-1 0,0-1,0 0,-1 0,0 0,0-1,2-5,137-255,-131 245,-11 17,0 1,1 0,0 0,0 0,1 0,-1 1,2 0,-1 0,0 0,1 1,0 0,1 0,-1 0,6-2,-11 7,0-1,1 1,-1 0,1-1,-1 1,1 0,-1 0,1 0,-1 1,1-1,-1 0,1 0,-1 1,0-1,1 1,-1-1,1 1,-1 0,0-1,0 1,1 0,-1 0,0 0,0 0,0 0,0 0,0 0,0 1,0-1,-1 0,1 0,0 1,-1-1,1 0,0 1,-1-1,0 1,1 0,11 66,-9-50,8 107,-6-1,-5 1,-5 0,-6-1,-5 0,-15 45,5-19,-5-2,-8 0,-5-3,-7-1,-6-3,-32 49,59-135,-2-2,-2-2,-28 33,5-35,56-50,-1 0,1 1,0-1,-1 0,1 0,0 0,0 0,0 0,0-1,0 1,0 0,0 0,0-1,0 1,1 0,-1-1,1 1,-1-1,1 1,-1-1,1 1,0-1,0 1,0-1,0 0,0 1,0-1,0 1,0-1,0 1,1-1,-1 1,1-1,-1 1,1-1,0 1,-1 0,1-1,0 1,0-1,117-322,-93 251,4 2,3 0,3 3,3 1,3 1,3 3,2 1,3 2,12-6,-4 10,2 4,2 1,3 4,2 2,16-5,-44 32,1 1,0 2,2 2,-1 2,2 1,10 1,-14 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5:1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173 297,'682'-232,"-513"167,-170 65,1 1,0-1,0 0,-1 0,1 0,0 1,0-1,0 0,0 0,0 1,-1-1,1 0,0 1,0-1,0 0,0 0,0 1,0-1,0 0,0 1,0-1,0 0,0 1,0-1,0 0,0 0,0 1,0-1,1 0,-1 0,0 1,0-1,0 0,0 1,0-1,1 0,-1 0,0 0,0 1,1-1,-1 0,0 0,0 0,1 0,-1 1,0-1,0 0,1 0,-1 0,0 0,0 0,1 0,-1 0,0 0,1 0,-1 0,0 0,1 0,-1 0,0 0,0 0,1 0,-1 0,0 0,1 0,-1 0,-22 26,13-16,-22 27,2 2,1 1,2 2,1 0,3 1,2 2,1 0,3 1,1 0,-6 39,12 14,5-1,3 1,5 0,4-1,20 89,-19-119,3 163,-12-229,1-1,0 1,-1 0,0-1,1 1,-1-1,0 1,1 0,-1-1,0 1,0 0,-1-1,1 1,0 0,0-1,-1 1,1-1,-1 1,0 0,1-1,-1 0,0 1,0-1,0 1,0-1,0 0,0 1,0-1,0 0,0 0,-1 0,1 0,0 0,-1 0,1-1,-1 1,1 0,-1-1,0 1,1-1,-1 1,1-1,-1 0,0 0,1 0,-1 0,0 0,1 0,-1 0,0 0,1-1,-1 1,1 0,-1-1,0 0,-46-45,34 32,0 0,-1 0,-1 2,0 0,0 0,-1 2,-2 0,5 3,0 2,0 0,-1 0,0 2,1 0,-1 0,-1 1,1 1,0 1,0 0,-1 1,1 1,0 0,0 1,0 0,-4 3,0 0,1 0,0 2,1 0,0 0,0 2,1 0,0 1,1 1,0 0,1 1,0 1,1 0,1 1,0 0,1 1,1 0,0 0,1 1,1 1,1 0,0 0,1 0,-2 16,7-29,0 0,0 0,1 0,-1 0,1 0,1 1,-1-1,1 0,0 0,0 0,0 0,1 0,-1 0,1-1,0 1,1 0,-1-1,1 0,0 1,0-1,1 0,-1-1,1 1,-1 0,1-1,0 0,1 0,-1 0,0-1,1 1,0-1,-1 0,1 0,0-1,1 1,14 1</inkml:trace>
  <inkml:trace contextRef="#ctx0" brushRef="#br0" timeOffset="412">230 1030,'317'-143,"-157"79,2 7,26 1,-174 53,-9 0,0 1,0 0,0 1,1-1,-1 1,0 0,1 0,-1 1,1-1,0 1,-1 1,1-1,-1 1,1 0,-1 0,0 0,1 1,-1 0,2 1,-6-1,0 0,-1 1,1-1,0 0,-1 0,0 1,1-1,-1 1,0-1,0 0,0 1,-1-1,1 1,-1-1,1 0,-1 1,0-1,1 0,-1 0,-1 0,1 0,0 0,0 0,-1 0,1 0,-2 1,-3 9,6-11,-9 11,2 1,0 0,1 1,0 0,1 0,0 0,2 0,-1 1,2-1,0 1,0 0,2 0,0 0,0 0,2 0,-1-1,5 15,5-12,1-4</inkml:trace>
  <inkml:trace contextRef="#ctx0" brushRef="#br0" timeOffset="920.148">1528 1397,'0'216,"-1"-262,2 0,2-1,2 1,3 1,1-1,2 1,2 1,4-5,-1 10,2 2,1 0,2 1,2 0,1 2,20-21,-43 54,-1-1,0 1,1 0,-1 0,0 0,1 1,0-1,-1 0,1 0,-1 0,1 0,0 0,0 1,-1-1,1 0,0 0,0 1,0-1,0 1,0-1,0 1,0-1,0 1,0 0,0-1,0 1,0 0,0 0,0 0,0 0,0 0,0 0,1 0,-1 0,0 0,0 0,0 1,0-1,0 0,0 1,0-1,0 1,0-1,0 1,0 0,-1-1,1 1,0 0,0 0,-1-1,1 1,0 0,-1 0,1 0,0 0,-1 0,1 0,7 99,-9-90,1-1,-1 1,2 0,-1-1,1 1,1-1,0 1,0-1,1 0,0 0,0 0,1 0,0-1,1 1,0-1,11 11</inkml:trace>
  <inkml:trace contextRef="#ctx0" brushRef="#br0" timeOffset="1164.219">2120 1284,'0'34,"0"10</inkml:trace>
  <inkml:trace contextRef="#ctx0" brushRef="#br0" timeOffset="1428.891">2035 1003,'-9'-34,"1"-11,7 2,8 9,8 9,7 10,-2 7</inkml:trace>
  <inkml:trace contextRef="#ctx0" brushRef="#br0" timeOffset="1698.676">2741 974,'-42'25,"1"1,1 2,2 2,1 2,1 1,2 2,-29 38,59-69,1 0,0 0,-1 1,1 0,1-1,-1 1,1 0,0 0,0 0,0 0,1 1,-1-1,2 0,-1 1,0-1,1 1,0-1,0 1,1-1,-1 0,1 1,0-1,1 0,-1 1,1-1,0 0,1 0,-1 0,1-1,0 1,3 4,5-2,1 0,0 0,1-1,-1-1,1 0,0-1,0 0,1-1,-1 0,1-1,-1-1,1 0,0-1,-1 0,1-1,0-1,-1 0,1-1,-1 0,0-1,0-1,0 0,-1 0,7-5,9-7,0 0,-2-2,0-1,-1-1,-1-1,-1-1,-1-1,-1-1,-2-1,0 0,-2-2,-1 0,11-26,-7 22,-2-1,-2 0,-1-1,-1-1,-2 0,-2-1,-1 0,-1-1,-3 0,0 0,-3 0,-1-1,-2 1,-1 0,-5-20,6 47,-1 1,0 0,-1 0,0 0,0 0,-1 0,0 1,-1-1,0 1,0 1,0-1,-1 0,-1 1,1 1,-1-1,0 1,0 0,-1 0,0 1,0 0,0 0,0 1,-1 0,0 1,0 0,0 0,0 1,0 0,0 0,-1 1,1 1,-1-1,1 2,-2-1,-6 7,1 1,0 0,1 2,0-1,0 2,1 0,1 0,0 2,0-1,1 2,1-1,0 2,1-1,1 2,0-1,1 1,0 0,2 1,0 0,0 0,2 0,0 1,1-1,1 1,1 0,0 0,1 0,1 0,3 13,0-5,1 0,1-1,2 1,0-1,1-1,2 0,1 0,0-1,2-1,0 0,2-1,0 0,19 17,-22-25,0-1,1 0,1 0,0-1,1-1,0-1,0 0,1-1,0-1,1 0,-1-2,1 0,0-1,0 0,1-2,-1 0,1-1,-1-1,1 0,0-2,22-4,-6-1</inkml:trace>
  <inkml:trace contextRef="#ctx0" brushRef="#br0" timeOffset="3046.861">3785 777,'-32'11,"0"2,1 2,1 0,0 2,1 2,1 0,1 2,1 1,1 1,1 1,-6 9,25-29,0 0,1 1,0 0,-1 0,2 0,-1 0,0 0,1 1,0 0,1-1,-1 1,1 0,0 1,0-1,1 0,0 0,0 1,0-1,1 0,0 1,0-1,1 1,0-1,0 0,0 1,1-1,0 0,0 0,1 0,-1 0,1-1,0 1,1-1,0 1,3 3,2-3,0-1,1 0,-1 0,1-1,0-1,-1 1,2-2,-1 1,0-1,1-1,-1 0,0-1,1 0,-1 0,1-1,-1 0,1-1,-1 0,0-1,0 0,0 0,-1-1,1-1,-1 0,0 0,0 0,0-1,-1-1,0 1,3-5,13-14,-3-2,0 0,-1-1,-2-1,11-24,23-34,-22 41,-30 46,1-1,-1 1,0 0,0-1,1 1,-1 0,0-1,0 1,1 0,-1 0,0-1,1 1,-1 0,0 0,1 0,-1 0,1-1,-1 1,0 0,1 0,-1 0,0 0,1 0,-1 0,1 0,-1 0,0 0,1 0,-1 0,1 0,-1 0,0 1,1-1,-1 0,0 0,1 0,-1 0,0 1,1-1,-1 0,0 0,1 1,-1-1,0 0,0 1,1-1,-1 0,0 1,0-1,0 0,1 1,-1-1,0 0,0 1,0-1,0 0,0 1,0-1,0 1,0-1,0 0,0 1,0-1,0 1,0-1,0 0,0 1,0-1,-1 1,2 30,-13 42,9-64,1 0,-1 0,2 1,-1-1,1 1,0-1,1 1,0-1,1 1,0-1,1 0,-1 1,2-1,-1 0,1 0,1 0,0 0,0-1,2 4,-2-7,0 0,0 0,0-1,1 1,0-1,0 0,0 0,0-1,0 1,1-1,0 0,0-1,-1 1,1-1,1-1,-1 1,0-1,0 0,1 0,-1-1,0 1,1-1,-1-1,0 1,1-1,-1-1,0 1,0-1,0 0,0 0,0-1,0 1,-1-1,3-2,128-125,-39-19,-96 149,0 0,0 1,0-1,0 0,0 1,0-1,-1 1,1-1,0 1,0-1,0 1,-1 0,1 0,0-1,-1 1,1 0,-1 0,1-1,-1 1,1 0,-1 0,0 0,1 0,-1 0,0 0,0 0,1 0,-1 0,0 0,0 0,0 0,0 0,0 0,-1-1,1 1,0 0,0 0,-1 0,1 0,0 0,-1 0,1 0,-1 0,1-1,-1 2,1-1,-2 176,2-173,0-1,0 1,1-1,0 1,0-1,0 1,0-1,0 0,1 1,-1-1,1 0,0 0,0 0,0 0,1 0,-1-1,0 1,1-1,0 1,0-1,0 0,0 0,0 0,0-1,0 1,0-1,1 1,-1-1,1 0,-1-1,1 1,-1 0,2-1,3 0,0 1,0-1,-1-1,1 0,0 0,0 0,-1-1,1-1,-1 1,0-1,1 0,-1 0,-1-1,7-4,4-8,0 0,-1-1,-1 0,-1-1,-1-1,0 0,-1-1,-1 0,2-7,19-32,34-71,-56 120,-14 34,0 1,3-23,1-1,0 1,0 0,0-1,0 1,0-1,0 1,0-1,1 1,-1-1,0 1,1-1,-1 1,1-1,0 1,-1-1,1 0,0 1,0-1,0 0,0 0,0 1,0-1,0 0,0 0,1 0,-1 0,0-1,1 1,-1 0,0 0,1-1,-1 1,1-1,-1 1,1-1,-1 0,1 0,-1 1,1-1,0 0,-1-1,1 1,-1 0,1 0,-1 0,2-1,-1 1,0 1,0-1,-1 1,1 0,0-1,-1 1,1 0,0 0,-1 0,1 0,-1 1,0-1,1 0,-1 1,0-1,0 1,0-1,0 1,0-1,0 1,0 0,-1-1,1 1,0 0,-1 0,0 0,1-1,-1 1,0 0,0 0,0 0,0 0,0 0,0-1,-1 1,1 0,-1 0,1 0,-1-1,0 1,1 0,-2 0,2 8,-3 597,-5-491,-5 0,-6-1,-4-1,-7 9,19-72,-3-1,-1 0,-2-1,-3-1,-2-1,-2 0,-2-2,-1-1,-3-1,-1-2,-3-1,-1-1,-25 20,51-50,-2 0,1-1,-1 0,0-1,0-1,-1 1,0-2,0 1,-1-2,0 0,1 0,-1-1,-2-1,11-2,1 0,0 0,-1-1,1 0,-1 0,1 0,0 0,0 0,-1 0,1-1,0 0,0 0,0 0,1 0,-1 0,0 0,1-1,0 1,-1-1,1 0,0 1,0-1,1 0,-1 0,0-1,1 1,0 0,0 0,0-1,0 1,1 0,-1-1,1-2,-2-119,16 67,2 2,3 0,2 1,3 1,2 2,2 0,2 2,3 1,1 1,3 2,24-22,12-20,3 4,3 3,4 4,58-40,-68 64,3 2,1 4,3 4,1 3,2 3,43-10,-102 40,1 0,0 1,0 1,1 2,0 1,-1 0,1 2,0 1,0 1,14 4,-8 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5:13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114 338,'11'-27,"-11"28,0-1,0 0,0 1,0-1,0 0,0 1,0-1,0 0,0 1,0-1,0 0,0 1,0-1,1 0,-1 1,0-1,0 0,0 1,0-1,1 0,-1 1,0-1,0 0,1 0,-1 1,0-1,0 0,1 0,-1 0,0 1,1-1,-1 0,0 0,1 0,-1 0,0 0,1 0,-1 0,0 0,1 0,-1 0,0 0,1 0,-1 0,0 0,1 0,-1 0,0 0,1 0,-1 0,0 0,1 0,-1-1,0 1,1 0,-1 0,0 0,0-1,1 1,2 40,-2-1,-2 1,-1-1,-2 0,-3 11,3-18,-24 154,10-80,5 1,2 52,10-143,0-11,0 0,1 0,-1 0,1 0,0 0,0 0,1 0,-1 0,1 0,0 0,0 0,1 0,0 0,0-1,0 1,0-1,0 1,1-1,0 0,0 0,0 0,4 3,-4-7,1 0,0 0,0-1,0 1,0-1,0 0,-1 0,1 0,0-1,-1 1,1-1,-1 0,0 0,1 0,-1 0,0-1,0 1,0-1,-1 0,1 0,-1 0,1 0,-1 0,0 0,0-1,1-1,5-6,147-233,-155 243,1-1,-1 1,1-1,0 1,0 0,0-1,0 1,0 0,0 0,0 0,0 0,0 0,0 0,1 0,-1 0,0 0,1 1,-1-1,0 0,1 1,-1-1,1 1,-1 0,1-1,-1 1,1 0,0 0,-1 0,1 0,-1 0,1 0,-1 1,1-1,-1 0,1 1,-1-1,1 1,-1 0,0-1,1 1,-1 0,0 0,1 0,-1 0,0 0,0 0,0 0,53 158,-4-89,-49-68,1-1,0 0,-1 0,1 0,0 0,-1 0,1 0,0 0,0 0,0-1,0 1,0-1,0 1,0-1,0 0,0 0,0 0,0 0,0 0,0 0,0-1,0 1,0-1,0 1,0-1,0 0,0 0,-1 0,1 0,0 0,0 0,-1 0,1-1,-1 1,1 0,-1-1,0 1,1-1,0-1,6-13,1 0,-2 0,0-1,-1 0,-1 0,0-1,-1 1,-1-1,-1 0,-1 0,0 0,-1 0,-1 0,-2-12,2-2,-3-18,-2 1,-3 0,-1 1,-3 0,-2 0,-1 2,-3 0,-2 1,-12-17,14 22,-1 1,-3 1,-1 1,-2 1,-1 1,-1 2,-2 0,-7-3,-68-21,101 56,0 0,0 1,1-1,-1 1,0 0,0 0,0 0,0 0,0 1,0 0,0 0,1 0,-1 0,0 0,1 1,-1-1,1 1,-1 0,1 0,0 1,0-1,0 1,0-1,0 1,0 0,1 0,0 0,-1 0,1 1,-26 64,20-34</inkml:trace>
  <inkml:trace contextRef="#ctx0" brushRef="#br0" timeOffset="402.395">904 904,'7'51,"-5"-43,1-1,1 0,-1 0,1-1,0 1,0-1,1 0,0 0,0 0,0 0,1-1,0 0,0 0,0-1,1 0,-1 0,1 0,0-1,0 0,0 0,0-1,1 0,-1 0,1-1,0 0,-1 0,1 0,0-1,-1-1,1 1,0-1,-1 0,1-1,-1 0,1 0,-1-1,0 0,0 0,0 0,-1-1,1 0,4-4,4-6,0 0,-1-2,-1 1,-1-2,0 0,-1 0,0-1,-2 0,0-1,-1 0,-1 0,-1-1,0 0,1-16,-5 13,-3 4</inkml:trace>
  <inkml:trace contextRef="#ctx0" brushRef="#br0" timeOffset="717.738">1525 1072,'34'-17,"-1"-1,0-1,-2-2,0-2,-2 0,0-2,2-5,-23 24,0-2,0 1,0-1,-1 0,0-1,-1 0,0 0,0 0,-1 0,0-1,-1 0,0 0,-1-1,0 1,0-1,-1 1,0-2,-2 9,-1 0,1 1,-1-1,0 0,0 1,0-1,0 0,0 1,0-1,-1 1,1 0,-1-1,0 1,1 0,-1 0,0 0,0 0,-1 0,1 1,0-1,0 1,-1-1,1 1,-1 0,0 0,1 0,-1 0,0 0,1 1,-1-1,0 1,0 0,1 0,-1 0,-2 0,-4 0,0 0,0 0,1 1,-1 0,0 0,0 1,1 0,-1 1,1 0,0 0,0 1,-1 1,1 0,0 1,1 0,-1 0,1 1,1 0,-1 0,1 1,0 0,1 0,0 0,0 1,1-1,0 1,0 0,1 0,0 1,1-1,0 1,1-1,-1 1,2 0,0-1,0 1,0 0,1-1,1 1,0 0,0-1,1 0,0 1,0-1,1 0,2 3,3-1,0 0,0-1,1-1,0 1,1-1,0-1,0 0,1-1,0 0,1-1,-1 0,1-1,0 0,0-1,9 1,15 3,0-2,0-2,1-2,0-1,3-1,-12-1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5:09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30,'0'-30,"0"31,0 12,-28 475,-52 226,57-515,13-123,9-65</inkml:trace>
  <inkml:trace contextRef="#ctx0" brushRef="#br0" timeOffset="483.856">1242 143,'-4'22,"-11"63,4 1,3 0,4 40,18 517,-14-398,-16-265,-135-224,103 179,-3 2,-2 2,-3 3,-2 2,-3 3,-2 3,-30-16,73 53,0 0,-1 2,-1 1,0 0,0 2,-1 1,0 0,0 2,-1 0,0 2,0 1,1 0,-1 2,0 1,0 1,-18 4,33-4,1 0,-1 1,1 0,0 1,0 0,0 0,1 1,-1 0,1 0,0 1,0-1,1 2,0-1,0 1,1 0,-1 0,2 0,-1 1,1 0,0 0,0 0,1 0,0 0,1 1,0 0,0-1,1 1,0 0,0 0,1 8,4 26,3-3</inkml:trace>
  <inkml:trace contextRef="#ctx0" brushRef="#br0" timeOffset="1150.983">1609 340,'-3'27,"2"1,1-1,2 1,0-1,2 0,5 21,-5-31,83 321,-54-246,-32-91,-1 1,0-1,0 0,1 1,-1-1,1 0,-1 1,1-1,0 0,-1 0,1 0,0 0,0 1,0-1,0 0,0-1,0 1,0 0,0 0,0 0,0-1,0 1,1 0,-1-1,0 1,1-1,-1 1,0-1,1 0,-1 0,0 0,1 0,-1 1,0-2,1 1,-1 0,0 0,1 0,-1-1,0 1,1-1,-1 1,0-1,1 1,-1-1,0 0,0 1,0-1,0 0,0 0,0 0,0 0,0 0,0 0,0 0,-1 0,1-1,0 1,196-258,-140 184,-56 75,-1-1,1 0,-1 0,1 1,0-1,-1 0,1 1,0-1,-1 1,1-1,0 1,0-1,-1 1,1 0,0-1,0 1,0 0,0-1,-1 1,1 0,0 0,0 0,0 0,0 0,0 0,0 0,0 0,-1 0,1 1,0-1,0 0,0 0,0 1,0-1,-1 1,1-1,0 0,0 1,-1 0,1-1,0 1,-1-1,1 1,-1 0,1-1,-1 1,1 0,-1 0,1 0,-1-1,0 1,1 0,-1 0,16 49,-16-49,5 23,-2-1,0 0,1-1,1 1,2-1,0 0,1-1,1 1,1-2,1 1,1-2,1 1,0-2,2 1,0-2,16 15,-27-29,0 1,0-1,1 0,0-1,-1 1,1-1,0 0,0 0,0 0,0-1,0 0,0 0,1 0,-1 0,0-1,1 0,-1 0,0-1,0 1,1-1,-1 0,0-1,0 1,0-1,0 0,0 0,0-1,-1 1,1-1,-1 0,0 0,0-1,0 1,0-1,0 0,-1 0,1 0,-1-1,11-20,0 0,-2-1,-2 0,0-1,-1 0,-2-1,-1 0,-1 0,-1 0,-2-5,18-394,-5 365,-5 41</inkml:trace>
  <inkml:trace contextRef="#ctx0" brushRef="#br0" timeOffset="1596.373">3161 256,'-38'186,"-10"166,21-120,32-199,-5-33,0 1,0-1,0 1,0-1,0 1,1-1,-1 1,0-1,0 1,0-1,0 1,0-1,1 0,-1 1,0-1,0 1,1-1,-1 0,0 1,0-1,1 0,-1 1,1-1,-1 0,0 1,1-1,-1 0,0 0,1 0,-1 1,1-1,-1 0,1 0,-1 0,1 0,-1 0,1 0,-1 0,1 0,-1 0,0 0,1 0,-1 0,1 0,-1 0,1 0,-1-1,1 1,-1 0,0 0,1 0,-1-1,1 1,-1 0,0 0,1-1,-1 1,0-1,1 1,-1 0,0-1,0 1,1 0,-1-1,51-100,-37 69</inkml:trace>
  <inkml:trace contextRef="#ctx0" brushRef="#br0" timeOffset="1846.584">3443 199,'-9'43,"-9"39,-5 14,0-4,5-8,6-14,4-13,3-12,4-9,1-6,0-3,1-1,0 0,0-6</inkml:trace>
  <inkml:trace contextRef="#ctx0" brushRef="#br0" timeOffset="2046.483">2794 651,'48'-10,"35"-8,8 0,-2 2,-6-1,-7-2,-8 2,-6 0,-3 1,-2 0,-7 2,-1 4,-5 3,-5-2,-4 1,-9 6,-8 9,-7 2</inkml:trace>
  <inkml:trace contextRef="#ctx0" brushRef="#br0" timeOffset="2239.707">2850 989,'39'-19,"45"-21,19-8,2-1,-9 7,-9 8,-12 8,-12 4,-8 6,-9 5,-12 5</inkml:trace>
  <inkml:trace contextRef="#ctx0" brushRef="#br0" timeOffset="2633.255">3867 481,'64'-36,"3"3,0 3,2 3,33-7,-78 24,1 2,0 1,0 1,0 1,1 2,0 0,0 2,7 0,-31 1,0 1,0-1,0 0,0 0,1 1,-1 0,0-1,0 1,0 0,0 0,0 0,-1 0,1 0,0 0,0 1,-1-1,1 0,-1 1,1 0,-1-1,0 1,1 0,-1-1,0 1,0 0,0 0,0 0,-1 0,1 0,-1 0,1 1,-1-1,1 0,-1 0,0 0,0 0,0 0,-1 0,1 1,0-1,-1 1,-32 85,-14-15,-3-1,-4-3,-42 41,13-13,36-40,3 2,3 2,-4 13,42-71,1 0,0 0,0 0,0 0,0 1,1-1,-1 1,1-1,0 1,0 0,0 0,0-1,1 1,0 0,0 0,0 0,0-1,0 1,1 0,0 0,-1-1,1 1,1 0,-1-1,1 1,-1-1,1 0,0 1,0-1,0 0,1 0,-1 0,1 0,-1-1,1 1,0-1,0 1,0-1,1 0,-1 0,4 1,13 1,0 0,0-1,0-1,0-1,1-1,-1-1,0 0,1-2,8-2,10-5,0-1,-1-2,0-1,-2-2,5-4,-2 1,-6 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311 173,'11'245,"4"-78,-8 0,-9 73,0-51,-16-268,13 58</inkml:trace>
  <inkml:trace contextRef="#ctx0" brushRef="#br0" timeOffset="526.888">1 230,'10'-12,"2"1,-1 0,2 0,-1 2,1-1,1 2,-1 0,2 0,13-4,-17 6,37-16,1 2,1 2,1 2,0 3,1 2,1 2,28-1,-73 9,-1 0,0 0,1 0,-1 1,0 0,1 0,-1 1,0 0,1 0,-1 1,0 0,0 0,0 1,0 0,-1 0,1 0,-1 1,0 0,0 1,0-1,0 1,1 2,-5-2,-1 1,0-1,-1 1,1 0,-1-1,0 1,-1-1,1 1,-1-1,0 1,0-1,-1 1,0-1,0 0,0 0,0 0,-1 0,0 0,0 0,-3 3,-24 33,-2-1,-1-1,-2-2,-2-1,-16 10,11-8,-129 107,169-144,0 1,-1-1,1 0,0 1,0-1,0 1,0 0,1 0,-1 0,0 0,1 0,-1 0,1 0,0 0,0 0,0 1,0-1,0 0,0 1,0-1,1 1,0-1,-1 1,1-1,0 1,0 0,0-1,0 1,1-1,-1 1,1-1,0 1,-1-1,1 0,0 1,0-1,1 0,-1 0,0 1,1-1,-1 0,1 0,0-1,0 1,-1 0,1-1,1 1,18 7,0-1,0-1,0-1,1-1,0-1,0-1,9 0,15 3,-11-1,14 1,0 2,0 3,-1 1,-1 2,8 6,-51-20,0 1,-1 0,1 0,0 0,0 1,0 0,-1-1,1 1,-1 0,1 1,-1-1,0 1,0-1,0 1,0 0,-1 0,1 0,-1 0,0 1,0-1,0 1,0-1,0 1,-1 0,1 0,-1-1,0 1,-1 0,1 0,-1 0,1 0,-1 0,0 0,-1 0,1 0,-1 0,1 0,-1 0,-1 2,-6 6,-1 0,0-1,-1 0,0 0,0-1,-2 0,1-1,-1-1,0 0,0 0,-14 5,-9 9,-5 5,-1-1,-2-2,0-3,-1-1,-1-1,-1-3,-1-2,0-2,-34 4,35-18,46 2,1 0,-1 0,1 0,-1 0,1-1,0 1,-1 0,1 0,-1-1,1 1,-1 0,1 0,-1-1,0 1,1-1,-1 1,1 0,-1-1,0 1,1-1,-1 1,0-1,1 1,-1-1,0 1,0-1,0 1,1-1,-1 0,0 1,0-1,0 1,0-1,0 1,0-1,0 0,0 1,0-1,0 1,-1-1,1 1,0-1,0 1,0-1,-1 1,1-1,0 1,-1-1,1 1,0-1,-1 1,1-1,-1 1,1 0,-1-1,1 1,0 0,-1-1,0 1,1 0,-1 0,1-1,-1 1,1 0,-1 0,1 0,-1 0,1 0,-1 0,0 0,18-13</inkml:trace>
  <inkml:trace contextRef="#ctx0" brushRef="#br0" timeOffset="5033.963">1158 794,'-4'10,"1"0,0 0,1 0,0 0,1 1,0-1,1 0,0 1,0-1,1 1,0-1,1 0,0 0,1 0,0 0,1 0,0 0,0-1,1 0,0 0,1 0,0 1,-1-8,-1 0,0-1,1 1,0-1,-1 0,1 0,0 0,-1 0,1-1,0 0,0 0,0 0,-1-1,1 0,0 0,-1 0,1 0,-1-1,1 1,-1-1,1-1,-1 1,0 0,0-1,0 0,-1 0,1 0,0 0,-1-1,0 1,0-1,0-1,56-34,-55 37,1 0,0 1,1-1,-1 1,0 0,0 0,0 1,1-1,-1 1,0 1,1-1,-1 1,0-1,0 2,0-1,0 0,0 1,0 0,0 0,0 1,0-1,-1 1,0 0,1 0,-1 1,0-1,-1 1,1 0,0 0,-1 0,2 3,-2-1,1-1,0 1,1-1,-1 0,1 0,0 0,0 0,1-1,0 0,-1 0,1-1,0 0,1 0,-1 0,0 0,1-1,0 0,-1-1,1 0,0 0,0 0,0-1,0 1,0-2,0 1,-1-1,1 0,0-1,4 0,3-9,0 0,-1 0,0-2,0 1,-1-2,-1 1,0-2,-1 1,-1-2,0 1,-1-1,-1 0,0-1,-2 0,3-8,23-71,-5-2,-3 0,-5-2,2-69,-3 16,-16 152,-1 0,0 1,0-1,0 0,1 1,-1-1,0 0,0 1,0-1,0 0,0 0,0 1,0-1,0 0,-1 1,1-1,0 0,0 1,-1-1,1 0,0 1,-1-1,1 1,0-1,-1 0,1 1,-1-1,1 1,-1-1,1 1,-1 0,1-1,-1 1,0 0,1-1,-1 1,1 0,-1-1,0 1,1 0,-1 0,0 0,0 0,1 0,-1 0,0 0,1 0,-1 0,0 0,1 0,-1 0,0 0,1 0,-1 1,0-1,1 0,-1 1,0-1,1 0,-1 1,1-1,-1 1,0 0,-25 38,18-14,2 1,1 0,1 0,1 0,1 0,2 1,0-1,3 16,-1 19,-1-28,-2 20,3 0,2 0,2 0,13 50,19 57,-37-160,-1 0,1 1,-1-1,0 0,1 1,-1-1,0 0,0 1,1-1,-1 1,0-1,0 1,1-1,-1 0,0 1,0-1,0 1,0-1,0 1,0-1,0 1,0-1,0 1,0-1,0 1,0-1,0 1,0-1,0 1,0-1,-1 0,1 1,0-1,0 1,-1-1,1 1,0-1,0 0,-1 1,1-1,0 0,-1 1,1-1,-1 0,1 0,0 1,-1-1,1 0,-1 0,1 1,-1-1,1 0,-1 0,1 0,0 0,-1 0,1 0,-1 0,1 0,-1 0,-8-8</inkml:trace>
  <inkml:trace contextRef="#ctx0" brushRef="#br0" timeOffset="5280.054">1553 484,'33'14,"36"0,20-7,5-5,-5-7,-12-3,-9-5,-8-1,-8-1,-9 0,-11 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1,'53'0,"21"0,5 0,-8 0,-16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34,'38'0,"23"-5,5-1,-3-5,-13-1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15 482,'-1'1,"0"0,-1 0,1 1,0-1,0 0,0 0,0 1,1-1,-1 1,0-1,1 0,-1 1,0 0,1-1,0 1,-1-1,1 1,0-1,0 1,0 0,0-1,0 1,0 0,0-1,1 1,-1-1,1 1,-1-1,1 1,-1-1,2 2,-1 5,34 162,-6-28,23 21,-35-185,11-117,-16 85,2 2,2 0,3 0,14-25,12-24,-41 76,-6 23</inkml:trace>
  <inkml:trace contextRef="#ctx0" brushRef="#br0" timeOffset="1102.08">665 652,'-16'5,"2"2,-1-1,1 2,-1 0,2 1,0 0,0 1,0 1,1 0,-9 11,16-16,0-1,0 1,1 1,0-1,0 1,0-1,1 1,0 0,0 0,1 1,0-1,0 1,1-1,-1 1,2-1,-1 1,1 0,0-1,1 1,0-1,0 1,1-1,2 8,-2-11,1 0,-1 0,1 0,0-1,0 1,0-1,0 0,1 0,-1 0,1 0,0-1,0 1,0-1,0 0,0 0,1 0,-1-1,0 0,1 1,-1-2,1 1,0 0,-1-1,1 0,-1 0,1 0,0-1,-1 0,1 0,-1 0,1 0,-1 0,0-1,0 0,1 0,-1 0,0-1,-1 1,1-1,0 0,-1 0,1-1,18-17,-1-1,-1 0,-1-2,-1 0,-1-1,11-22,-28 47,118-248,-106 217,-1-1,-2 0,-2 0,0-1,-2 0,-2 0,-1-1,-2 1,-1 0,-1-1,-4-10,-33-50,38 91,-1 1,1 0,-1 0,0 0,0 1,1-1,-1 0,-1 1,1-1,0 1,0 0,0-1,-1 1,1 0,-1 1,1-1,-1 0,1 1,-1-1,1 1,-1 0,1 0,-1 0,0 0,1 0,-1 1,1-1,-1 1,1-1,-1 1,1 0,-1 0,1 0,0 0,0 1,-1-1,0 2,-8 5,1 1,0 1,0-1,1 1,0 1,1 0,0 0,1 1,0-1,1 2,0-1,1 1,1-1,-2 8,-29 190,35-175,1 1,2-1,2 0,1 0,1 0,2-1,2 0,1 0,1-1,2-1,2 0,0-2,2 0,2 0,0-2,2 0,-23-28,0 1,0-1,0 1,1-1,-1 1,0-1,0 1,0-1,0 1,1-1,-1 1,0-1,0 1,1-1,-1 0,0 1,1-1,-1 1,0-1,1 0,-1 1,1-1,-1 0,1 0,-1 1,1-1,-1 0,0 0,1 0,-1 0,1 1,0-1,-1 0,1 0,-1 0,1 0,-1 0,1 0,-1 0,1 0,-1-1,1 1,-1 0,1 0,-1 0,1 0,-1-1,0 1,1 0,-1-1,1 1,-1 0,1-1,-1 1,0 0,1-1,-1 1,0-1,0 1,1 0,-1-1,0 1,0-1,1 0,1-12</inkml:trace>
  <inkml:trace contextRef="#ctx0" brushRef="#br0" timeOffset="1516.811">1342 172,'-104'315,"100"-300,-5 18,0 0,3 1,0 0,2 0,2 9,1-15,-1-22,1 0,0 0,0 0,0 0,1 0,0 0,0 0,0 0,1 1,0-1,0 0,1 0,-1-1,1 1,1 0,-1-1,1 1,0-1,0 1,0-1,1 0,0-1,0 1,0-1,0 0,1 1,0-2,0 1,4 2,0-4,0 0,1-1,-1 0,0 0,0-1,1 0,-1-1,0 0,0-1,0 1,1-2,-2 1,1-1,0-1,-1 0,1 0,4-4,6-21,-20 16</inkml:trace>
  <inkml:trace contextRef="#ctx0" brushRef="#br0" timeOffset="1781.789">946 566,'34'0,"20"0,6 0,-2 0,-6 0,-8 0,-6 0,-5 0,-2-4,-3-3,-1 1,-1 2,-3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2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433 416,'-34'7,"1"0,-1 2,2 2,-1 0,1 3,1 0,1 2,0 2,-1 1,24-15,0 0,-1 0,1 0,1 1,-1 0,1 0,0 1,0 0,1 0,-1 0,1 0,1 1,-1 0,1 0,0 1,1-1,0 1,0-1,0 1,1 0,0 0,1 0,0 1,0-1,1 0,0 0,0 1,1-1,0 0,2 6,2-7,0 0,0 0,1-1,0 0,0 0,0 0,1-1,0 0,0-1,0 1,1-1,0 0,-1-1,1 0,0 0,1-1,-1 0,0-1,1 1,-1-2,0 1,1-1,-1 0,1-1,-1 0,1 0,-1-1,0 0,0 0,0-1,0 0,1-1,13-7,0-1,-1-1,0-1,-1-1,-1-1,0 0,-1-2,-1 0,-1-1,0 0,-2-1,0-1,-1 0,-1-1,8-21,-8 12,-1 0,-2 0,-1-1,-1 0,-2-1,0-13,-3 33,-1 0,0 0,-1-1,0 1,-1 0,0 0,-2 0,1 0,-1 0,-1 1,-1-1,1 1,-2 0,0 0,0 1,-1-1,0 2,-1-1,-1 1,1 0,-1 0,-11-7,17 15,-1 0,0 1,0 0,1 0,-1 0,0 0,0 0,0 1,0-1,0 1,0 0,0 1,0-1,0 1,0-1,0 1,0 0,0 1,1-1,-1 1,0-1,1 1,-1 0,1 1,0-1,0 1,0-1,0 1,0 0,0 0,1 0,-1 0,1 0,0 1,0-1,0 1,1 0,-1-1,1 1,-1 3,-4 8,1 1,0 0,1 0,1 0,0 1,1-1,1 0,1 1,0-1,1 1,1-1,1 1,0-1,1 0,1 0,0-1,3 7,9 16,1-1,2 0,1-2,2 0,2-1,1-2,1 0,18 14,-44-44,0-1,1 1,-1 0,0-1,1 1,-1-1,1 1,0-1,0 0,-1 1,1-1,0 0,0 0,0-1,0 1,0 0,0 0,0-1,0 0,0 1,0-1,1 0,-1 0,0 0,0 0,0 0,0-1,0 1,0-1,0 1,0-1,2-1,6-8</inkml:trace>
  <inkml:trace contextRef="#ctx0" brushRef="#br0" timeOffset="238.448">1083 248,'-19'43,"-21"34,-9 8,0-1,8-9,6-14,9-11,4-10,6-7,6-14,4-10</inkml:trace>
  <inkml:trace contextRef="#ctx0" brushRef="#br0" timeOffset="450.908">800 416,'0'-4,"5"12,1 10,5 6,5 5,5 1,3 2,3-2,2 1,0-2,0-4,0-3,0-5,-5 0,-2-3,0-4,-3-4</inkml:trace>
  <inkml:trace contextRef="#ctx0" brushRef="#br0" timeOffset="769.718">10 953,'59'-5,"-1"2,1 3,44 5,138 24,-98-14,-98-8,1-2,0-2,0-2,0-2,0-2,6-3,8-5,-36 7</inkml:trace>
  <inkml:trace contextRef="#ctx0" brushRef="#br0" timeOffset="1375.109">349 1263,'-29'15,"0"0,1 2,1 2,0 0,2 1,0 2,1 0,-5 9,26-28,-1 0,1 0,0 1,0-1,0 1,0 0,0-1,1 1,0 0,0 1,0-1,0 0,1 1,-1-1,1 0,0 1,1 0,-1-1,1 1,0 0,0-1,0 1,1-1,-1 1,1 0,0-1,1 0,-1 1,1-1,0 0,0 1,0-1,0 0,1 0,0-1,0 1,0-1,0 1,0-1,1 0,2 2,2-1,0-1,0 0,1 0,-1-1,1 0,0 0,-1-1,1 0,0-1,0 1,-1-2,1 1,0-2,-1 1,1-1,0 0,-1-1,0 0,0 0,0 0,0-1,0-1,-1 1,1-1,-1-1,1-1,16-17,-1-1,-1-1,-1-1,-1-1,-1-1,-2-1,5-12,-12 19,-2 0,0 0,-1-1,-1 0,-1 0,-2-1,0 1,-2-1,0 0,-2 1,-2-9,4 24,-2 1,1-1,-1 1,-1-1,1 1,-1-1,-1 1,0 0,0 0,0 0,-1 1,0-1,-1 1,1 0,-1 0,-1 0,0 1,1 0,-2 0,1 0,-1 1,0 0,0 0,0 1,-1 0,-1-1,4 6,0 0,0 0,0 0,0 0,0 1,0 0,0 0,0 0,1 1,-1-1,1 1,0 0,0 1,0-1,0 1,0-1,1 1,0 0,0 0,0 1,0-1,0 1,1-1,0 1,0 0,0 0,1 0,0 0,0 0,0 0,0 1,1 1,-6 35,2 1,2-1,2 0,2 0,3 16,-1-32,2 0,1-1,1 1,1-2,1 1,1-1,1-1,1 0,1-1,13 15,-27-35,1-1,0 1,0 0,1 0,-1-1,0 1,1 0,-1-1,1 0,-1 1,1-1,-1 0,1 0,0 0,0 0,0 0,0 0,-1 0,1 0,0-1,0 1,0-1,1 0,-1 0,0 1,0-1,0 0,0-1,0 1,0 0,0-1,0 1,0-1,0 1,0-1,0 0,0 0,-1 0,1 0,0 0,0 0,-1-1,1 1,-1-1,1 1,-1-1,1 0,10-15</inkml:trace>
  <inkml:trace contextRef="#ctx0" brushRef="#br0" timeOffset="1690.625">800 1150,'-27'72,"7"-24,2 0,3 1,1 1,3 0,2 1,8-47,0 0,0-1,0 1,1 0,-1 0,1 0,0-1,0 1,1 0,-1 0,1 0,0-1,0 1,0 0,0-1,0 1,1-1,0 1,0-1,0 0,0 1,0-1,1 0,-1-1,1 1,0 0,0-1,0 1,0-1,0 0,0 0,1 0,-1-1,1 1,-1-1,3 1,0 0,1-1,-1 1,1-1,-1-1,1 1,0-1,-1 0,1 0,0-1,-1 0,1 0,-1-1,1 0,-1 0,1 0,-1-1,0 0,0 0,-1 0,1-1,-1 0,1 0,-1 0,1-3,-3-27,-8 17</inkml:trace>
  <inkml:trace contextRef="#ctx0" brushRef="#br0" timeOffset="1939.015">461 1404,'43'0,"29"0,12 0,-4 0,-10 0,-13 0,-16 0</inkml:trace>
  <inkml:trace contextRef="#ctx0" brushRef="#br0" timeOffset="2584.195">1647 643,'-26'21,"0"1,1 2,2 0,0 2,2 1,1 0,1 1,-5 13,21-38,1 0,0 0,-1 0,1 1,1-1,-1 1,0-1,1 1,0 0,0-1,0 1,0 0,0 0,1 0,0 0,0 0,0 0,0 0,1 0,-1-1,1 1,0 0,0 0,1 0,-1-1,1 1,0-1,-1 1,2-1,-1 0,0 1,1-1,-1 0,1-1,0 1,0 0,0-1,0 0,1 0,-1 0,0 0,1 0,0 0,-1-1,4 1,4-2,-1-1,1-1,-1 1,1-2,-1 1,0-2,0 1,0-1,0-1,0 0,-1 0,0-1,0 0,-1 0,1-1,0-1,14-13,-1-1,0-1,-2-1,0-1,-2 0,-1-1,13-27,-16 29,-1-1,-1 0,-1 0,-1-2,-1 1,-2-1,0 0,-2-1,-1 0,-2 1,0-1,-2 0,-1 0,-1 0,-1 0,-2 1,-1-1,-1-1,6 24,0 1,-1-1,1 0,-1 1,0-1,0 1,0-1,-1 1,0 0,0 0,0 0,0 1,0-1,-1 1,0-1,1 1,-1 0,0 1,-1-1,1 1,0 0,-1 0,1 0,-1 0,0 1,1 0,-1 0,0 0,0 0,0 1,0 0,0 0,0 0,0 1,1 0,-1 0,0 0,0 0,1 1,-1-1,1 1,-1 0,0 1,-6 10,0 1,1 0,0 0,1 1,1 0,0 0,1 1,1 0,0 1,1-1,1 1,1 0,0 0,1 0,1 1,0-1,1 24,2 1,1-1,3 0,1-1,2 1,1-2,2 1,3-1,10 21,-13-28,-2 1,-1 0,-1 1,-2-1,0 15,-5-36</inkml:trace>
  <inkml:trace contextRef="#ctx0" brushRef="#br0" timeOffset="2957.639">2239 360,'-23'46,"-14"26,4 2,2 0,-4 28,31-89,1 0,0 1,1-1,0 1,1 0,1-1,1 1,-1 0,2-1,0 1,1-1,0 0,1 0,3 9,-3-17,0 1,1-1,-1 0,1 0,0-1,0 1,1-1,-1 0,1-1,0 1,0-1,0 0,0-1,1 1,-1-1,1-1,-1 1,1-1,0 0,-1 0,1-1,0 0,0 0,0-1,-1 0,1 0,0 0,-1-1,1 0,-1-1,0 1,0-1,5-3,-1-4,-6 1</inkml:trace>
  <inkml:trace contextRef="#ctx0" brushRef="#br0" timeOffset="3153.414">1872 756,'39'0,"31"0,4 0</inkml:trace>
  <inkml:trace contextRef="#ctx0" brushRef="#br0" timeOffset="4570.177">2014 756,'5'0,"11"0,7 0,6 0,1 0,1-5,0-2,0 1,-6 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1,'0'4,"5"3,6-1,6-1,6-1,2-2,3-1,1 0,1-1,-1-1,1 1,-2 0,1 0,0-1,-1 1,-10 0,-7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30,'10'0,"12"-5,8-1,3 0,1 1,0 1,-2 2,-1 1,-1 0,-1 1,-1 0,0 1,1-1,-6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4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232 344,'-1'-3,"0"0,-1 0,1 1,-1-1,1 0,-1 1,0-1,0 1,0-1,-1 1,1 0,0 0,-1 0,0 0,1 0,-1 0,0 1,0 0,0-1,0 1,0 0,0 0,0 1,0-1,0 1,0-1,-1 1,1 0,0 0,-2 1,-3 2,-1 0,1 0,0 1,0 0,0 1,0-1,1 2,0-1,0 1,0 0,1 0,0 1,0 0,1 0,0 0,0 1,0 0,1 0,0 0,1 0,0 0,0 1,1 0,0-1,0 1,1 0,0 5,-1-3,1 0,0 0,1 1,0-1,0 0,1 0,1 0,0 0,0-1,1 1,1 0,0-1,0 0,1 0,0 0,1 0,0-1,0 0,1 0,0-1,1 0,3 3,-9-10,1 1,0-1,0 0,0 1,0-1,0 0,0-1,0 1,0-1,0 1,1-1,-1 0,0 0,0 0,0-1,0 1,0-1,1 0,-1 1,0-1,0-1,-1 1,1 0,0-1,0 0,-1 1,1-1,-1 0,1 0,0-2,70-76,-66 71,133-193,-130 184,-1 1,-1-1,0 0,-2-1,0 0,-1 0,0 0,-2-1,-1 0,0 1,-1-1,-1 0,-1-5,0 18,-1 0,1 0,-1 0,-1 0,1 0,-1 0,0 1,0 0,-1-1,0 1,0 0,-1 1,1-1,-1 1,0 0,-1 0,1 0,-1 1,0 0,0 0,0 1,-1-1,1 1,-1 1,0-1,0 1,0 0,0 1,0 0,0 0,0 0,0 1,-1 0,1 0,0 1,0 0,0 0,0 1,0 0,0 0,-1 2,1-3,1 0,-1 1,1 0,0 0,0 1,0-1,0 1,0 1,1-1,0 1,-1 0,1 0,1 1,-1-1,1 1,-1 0,1 0,1 1,-1-1,1 1,0 0,0 0,1 0,-1 0,1 0,1 0,-1 1,1-1,0 1,1-1,0 1,0-1,0 1,0 0,1 0,6 10,-1 0,2 0,1-1,0 0,0-1,2 0,0 0,4 3,19 27,136 149,-151-169</inkml:trace>
  <inkml:trace contextRef="#ctx0" brushRef="#br0" timeOffset="383.082">881 203,'-76'254,"66"-227,0 0,-2-1,-1-1,-1 0,-1 0,-16 17,2-18,20-25</inkml:trace>
  <inkml:trace contextRef="#ctx0" brushRef="#br0" timeOffset="766.269">570 203,'2'9,"1"1,0-1,0 0,1 1,0-1,1-1,0 1,0-1,0 0,1 0,1 0,-1-1,1 0,5 3,0 3,32 36,-2 1,-2 2,30 52,-27-29,-36-66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1 589,'21'3,"1"-1,0 0,0-2,0-1,-1-1,1 0,15-5,-25 5,10-2,0 0,0-2,0 0,-1-1,0-2,-1 0,0-1,0-1,-1-1,-1 0,0-2,0 0,-1-1,-1 0,-1-2,0 1,1-5,214-327,-227 343,-3 4,0 0,0-1,0 1,1 0,-1 0,0 0,1-1,-1 1,1 0,0 0,-1 0,1 0,0 0,-1 0,1 0,0 0,0 0,0 1,0-1,0 0,0 0,0 1,0-1,0 1,1-1,-1 1,0-1,0 1,0 0,1 0,-1-1,0 1,0 0,0 0,1 0,-1 0,0 1,0-1,1 0,-1 0,0 1,0-1,0 1,1-1,-1 1,0-1,0 1,4 10,0 0,-1 1,0-1,-1 1,0 0,-1 0,0 0,-1 0,-1 1,0-1,0 0,-1 0,-1 0,0 0,0 0,-3 4,-1 23,-3 0,-1-1,-2 0,-1 0,-2-2,-17 30,-49 39,77-102,0 1,0-1,-1 0,1 0,-1-1,0 1,0-1,0 0,0 0,0-1,0 1,-1-1,1-1,0 1,-1-1,1 1,0-2,-1 1,1 0,0-1,-1 0,1 0,-1-1,-3-2,1 0,-1 0,1 0,-1-1,2-1,-1 0,0 0,1 0,0-1,1 1,0-2,0 1,0-1,1 0,-4-7,-1 1</inkml:trace>
  <inkml:trace contextRef="#ctx0" brushRef="#br0" timeOffset="341.231">1328 307,'-22'23,"2"1,0 2,2 0,1 0,1 2,1 0,-5 17,17-40,1 0,0 0,0 0,1 0,0 0,0 0,0 0,0 0,1 0,0 1,0-1,0 0,1 0,-1 1,1-1,0 0,1 0,0 0,-1 0,1-1,1 1,-1 0,1-1,0 1,0-1,0 0,1 0,-1 0,1-1,0 1,0-1,0 0,0 0,1 0,-1 0,1-1,0 0,0 0,4 1,5 0,0 0,0-1,0-1,0 0,0-1,0 0,0-1,1-1,-2 0,1-1,0-1,0 0,-1 0,0-2,0 1,-1-2,1 0,-1 0,-1-1,1-1,-1 0,-1 0,0-1,0 0,6-9,-14 16,-1 0,1 0,-1-1,1 1,-1 0,0-1,0 1,0-1,-1 0,1 1,-1-1,0 1,0-1,0 0,0 1,-1-1,0 1,1-1,-1 1,0-1,-1 1,1 0,-1-1,1 1,-1 0,0 0,0 0,-1 0,1 1,0-1,-1 0,0 1,1 0,-2-1,-8-6,0 1,0 1,-1 0,0 1,0 0,0 1,-1 0,-3 0,-120-19,95 20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28,'29'0,"23"0,9 0,-2 0,-6-5,-7-1,-7 0,-5 1,-4 1,-2 2,0 6,-11 2,-8 5,-5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71,'-5'0,"4"-5,6-6,2-6,6-1,-5 4,-9 8,-9 10,3 5,2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1,'48'5,"21"1,3 1,-6-7,-14-3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3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0 225,'34'5,"30"2,9-1,-3-1,-9-1,-10-2,-8-1,-13-1</inkml:trace>
  <inkml:trace contextRef="#ctx0" brushRef="#br0" timeOffset="296.84">1044 57,'-4'5,"-12"15,-8 10,1 4,-1-3,-2-3,5 0,0-2,-1-3,4-3,-1 2,4 1,-1-4,3 1,-2 1,2 2,3-3</inkml:trace>
  <inkml:trace contextRef="#ctx0" brushRef="#br0" timeOffset="549.255">537 0,'29'29,"19"19,6 6,-2-1,-9-6,-7-9,-5-7,-3-10,-6-2,-3-5,1-5,2-3,2-4,-3-1</inkml:trace>
  <inkml:trace contextRef="#ctx0" brushRef="#br0" timeOffset="830.206">1355 225,'-10'10,"1"0,0 1,1 0,0 0,1 1,0 0,0 0,2 0,-1 1,2 0,0 0,0 0,1 1,1-1,0 1,1 0,0 12,2-23,0 0,-1-1,1 1,0 0,1 0,-1-1,0 1,1-1,-1 1,1-1,0 1,0-1,0 0,0 0,0 0,1 0,-1-1,0 1,1 0,0-1,-1 0,1 1,0-1,-1 0,1-1,0 1,0 0,0-1,0 1,0-1,0 0,0 0,1-1,98-19,-86 16,-1 0,0-1,-1-1,1 0,-1-1,0-1,-1 0,0 0,0-2,-1 0,0 0,-1-1,0 0,0-1,-2 0,2-2,-10 12,0-1,0 1,0-1,0 1,0-1,-1 1,1-1,-1 0,0 1,1-1,-1 1,0-1,-1 0,1 1,0-1,-1 1,1-1,-1 0,0 1,0-1,0 1,0 0,0-1,-1 1,1 0,-1 0,0 0,1 0,-1 0,0 0,0 0,0 1,0-1,0 1,-1-1,1 1,0 0,-1 0,1 0,-1 0,1 0,-1 1,1-1,-1 1,-1-1,-22-3,0 2,0 0,0 2,-1 0,1 2,-18 4,9 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9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1,'-19'33,"-17"26,-1 8,1-3,1-8,7-8,3-8,6-5,2-10,3-3,0-6,1-1,-1-2,2 0,3-1</inkml:trace>
  <inkml:trace contextRef="#ctx0" brushRef="#br0" timeOffset="280.965">1 29,'13'22,"0"0,2-1,1 0,0-1,2-1,0 0,1-2,0 0,2-1,0-1,1-1,0-1,1-1,16 6,158 73,-178-85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46,'39'-4,"26"-3,8 1,-5 2,-8 0,-10 2,-8 1,-8 1,-8-5,-4-2,-6 1</inkml:trace>
  <inkml:trace contextRef="#ctx0" brushRef="#br0" timeOffset="205.371">141 245,'43'-5,"34"-6,8-2,-5-3,-12 1,-12 4,-16 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545 84,'-148'-75,"141"72,0 2,-1-1,1 1,-1 0,1 1,-1-1,0 2,1-1,-1 1,1 0,-1 0,1 1,-1 0,1 1,0 0,0 0,0 0,1 1,-1 0,-3 3,2-1,0 1,0 1,1-1,0 2,1-1,-1 0,2 1,-1 0,1 1,1-1,0 1,0 0,1 0,0 0,0 1,1-1,1 2,3 3,0 1,1-1,1 0,1 0,0-1,1 1,0-1,1 0,1-1,2 3,8 19,-11-26,0 2,-1-1,0 1,-1 0,0 0,-1 1,0-1,-1 1,0 0,-1 0,0 0,-1 0,-1 0,0 1,0-1,-1 0,-1 0,0 0,0 0,-1 0,-1-1,0 1,0-1,-2 0,-3 7,3-10,-1 0,1-1,-1 0,-1 0,1-1,-1 0,0 0,-1-1,1 0,-1-1,0 1,-1-2,1 1,0-1,-1-1,0 0,0 0,1-1,-1 0,0-1,0 0,-8-1,17 2,0-1,-1 0,1 0,-1 0,1 0,0 0,-1-1,1 1,0 0,-1-1,1 1,0-1,0 1,-1-1,1 1,0-1,0 0,0 0,0 0,0 1,0-1,0 0,0 0,0 0,0-1,0 1,1 0,-1 0,0 0,1-1,-1 1,1 0,0 0,-1-1,1 1,0 0,0-1,0 1,0-1,0 1,0-1,5-16</inkml:trace>
  <inkml:trace contextRef="#ctx0" brushRef="#br0" timeOffset="632.084">912 338,'-110'66,"-1"19,107-81,0 1,1-1,-1 1,1 0,0 0,1 0,-1 0,1 0,0 1,0-1,1 1,0-1,0 1,0 0,0-1,1 1,0 0,0-1,1 1,0 0,0-1,0 1,1 2,0-3,-1 0,1 0,0 0,1-1,-1 1,1-1,0 0,0 0,0 0,1 0,-1 0,1 0,0-1,0 0,0 0,1 0,-1 0,1-1,-1 0,1 0,0 0,0 0,0-1,0 0,0 0,0 0,4 0,1-1,-1 1,1-2,0 1,0-2,0 1,-1-1,1-1,-1 1,1-2,-1 1,0-1,0-1,-1 1,4-4,10-10,-1-1,0-2,-2 0,0-1,-1-1,-1 0,-2-2,0 0,-2 0,0-1,-2-1,-1 0,-1-1,1-9,10-104,-20 135,0 0,0 1,-1-1,0 0,0 0,0 0,-1 0,1 1,-1-1,-1 0,1 1,-1 0,0 0,0 0,-1 0,1 0,-1 0,0 1,-1 0,1 0,-1 0,-2-1,4 3,0 0,-1 0,1 1,-1-1,0 1,1 0,-1 0,0 0,0 0,0 1,0 0,0 0,1 0,-1 0,0 0,0 1,0 0,0 0,1 0,-1 0,0 0,1 1,-1 0,1-1,-1 1,1 1,0-1,0 0,0 1,0 0,-5 4,1 1,0 1,0-1,0 1,1 0,1 1,0 0,0-1,1 2,-1 0,-2 16,1 0,1 0,2 1,0-1,2 1,1 0,1-1,3 14,-2-28,0-1,0 0,1 0,1 0,0 0,0 0,2-1,-1 0,1 0,1 0,0-1,0 0,1 0,0-1,1 0,0-1,0 0,1 0,8 5,-15-11,1 0,-1 0,0 0,1 0,-1-1,1 1,-1-1,1 0,0 0,-1 0,1-1,0 1,0-1,-1 0,1 0,0 0,0-1,0 1,-1-1,1 0,0 0,-1 0,1-1,-1 1,1-1,-1 0,3-1,7-9</inkml:trace>
  <inkml:trace contextRef="#ctx0" brushRef="#br0" timeOffset="884.562">1646 253,'-25'39,"-11"26,-6 8,5-5,4-13,7-11,9-9,1-9,5-6,3 0,-1-5,0-4</inkml:trace>
  <inkml:trace contextRef="#ctx0" brushRef="#br0" timeOffset="1129.084">1335 310,'14'19,"15"16,7 7,2 1,-1-2,-1-8,-7-5,-4-7,-6-2,-2-5,-3 1,1-3,-3-3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384 113,'-6'-9,"0"1,0 0,-1 0,0 1,0-1,-1 2,1-1,-2 1,1 0,-1 1,0 0,0 0,0 1,0 0,-1 0,0 1,0 1,0 0,0 0,0 1,0 0,-1 0,1 1,-5 1,10 1,0 0,0 0,0 0,1 1,-1-1,1 1,-1 0,1 1,0-1,0 1,0-1,1 1,-1 0,1 1,0-1,0 1,0-1,1 1,0 0,0 0,0 0,0 0,1 0,0 0,0 1,0-1,-2 143,7-125,2-1,0 1,1-1,1-1,1 0,2 0,0-1,0 0,4 2,17 34,-28-49,-1 0,0 0,-1 1,0-1,0 1,-1-1,1 1,-2 0,1-1,-1 1,0 0,-1-1,0 1,0 0,0-1,-1 1,0-1,-1 1,0-1,0 0,0 0,-1 0,0-1,0 1,-1-1,0 0,0 0,0-1,-1 1,0-1,0-1,0 1,-1-1,1 0,-1 0,0-1,-4 2,-87 37,112-57,3 3</inkml:trace>
  <inkml:trace contextRef="#ctx0" brushRef="#br0" timeOffset="450.483">524 339,'50'144,"9"57,-59-200,0-1,-1 1,1 0,0-1,0 1,0 0,-1-1,1 1,0 0,0-1,0 1,0 0,0 0,0-1,0 1,1 0,-1-1,0 1,0 0,0-1,1 1,-1 0,0-1,1 1,-1 0,0-1,1 1,-1-1,1 1,-1-1,1 1,0-1,-1 1,1-1,-1 0,1 1,0-1,-1 0,1 1,0-1,-1 0,1 0,0 0,-1 1,1-1,0 0,0 0,-1 0,1 0,0 0,-1-1,1 1,0 0,-1 0,1 0,0-1,-1 1,1 0,0 0,-1-1,1 1,0-1,-1 1,1-1,-1 1,1-1,-1 1,1-1,-1 1,0-1,118-301,-94 245,-20 49</inkml:trace>
  <inkml:trace contextRef="#ctx0" brushRef="#br0" timeOffset="1032.903">1286 396,'-15'5,"1"1,0 0,0 1,0 1,1 0,0 1,1 0,0 1,0 0,1 1,0 0,1 1,0 0,1 1,1 0,0 1,-5 11,12-20,0-1,0 0,0 1,1-1,0 0,0 1,0-1,0 0,1 0,-1 1,1-1,1 0,-1 0,0 0,1 0,0 0,0 0,0 0,0 0,1-1,-1 1,1-1,0 0,0 0,0 0,1 0,-1 0,1-1,-1 1,1-1,0 0,0 0,3 0,4 3,0-1,-1-1,1 0,1 0,-1-1,0-1,1 0,-1 0,1-1,-1-1,0 0,6-1,2-5,-1 0,-1 0,1-2,-1 0,-1-1,0-1,0 0,-1-1,-1-1,0 0,0-1,-2-1,0 0,0-1,-1 0,-1 0,-1-1,-1 0,0-1,-1 0,1-4,-4 12,1-1,-1 0,-1 0,0-1,-1 1,0-1,0 1,-1-1,-1 0,0 1,-1-1,0 0,-1 1,0-1,0 1,-1 0,-1 0,0 0,-1 0,0 0,0 1,-1 0,-1 0,1 1,-2 0,1 0,-1 0,-1 1,1 0,-1 1,-4-2,8 4,-2 1,1 0,0 1,-1 0,1 0,-1 0,0 1,0 0,0 0,-1 0,1 1,0 0,0 1,-1 0,1 0,0 0,-1 1,1 0,0 1,0-1,0 1,0 1,0-1,0 1,1 1,-1-1,1 1,0 0,0 0,0 1,1 0,-1 0,1 0,1 0,-1 1,-3 5,3 2,1 1,0-1,1 1,0 0,1 1,1-1,0 0,1 0,1 1,0-1,1 0,0 0,1 0,0 0,3 3,1-1,1-1,0-1,1 0,1 0,1 0,-1-2,2 1,0-1,0-1,1 0,1-1,0 0,0-1,0-1,9 3,-16-6,1-1,0 0,1 0,-1-1,1 0,0-1,-1 0,1 0,0-1,0 0,0 0,0-1,0 0,4-1,6-5</inkml:trace>
  <inkml:trace contextRef="#ctx0" brushRef="#br0" timeOffset="1454.918">1992 1,'-139'488,"130"-455,-13 83,22-112,0 0,0 0,0-1,1 1,-1 0,1 0,0-1,0 1,0-1,1 1,-1-1,1 1,0-1,0 0,0 0,1 0,-1 0,1 0,-1 0,1-1,0 1,0-1,0 0,0 0,1 0,-1 0,0-1,2 1,10 3,1-2,0 0,0 0,0-2,0 0,0 0,1-2,-1 0,10-2,-23 2,0 1,-1-1,1 1,0-1,0 0,-1 0,1 0,0 0,-1-1,0 1,1-1,-1 1,0-1,1 0,-1 0,0 0,0 0,-1 0,1-1,0 1,-1 0,0-1,1 0,-1 1,0-1,0 1,0-1,-1 0,1 0,0-1,2-17</inkml:trace>
  <inkml:trace contextRef="#ctx0" brushRef="#br0" timeOffset="1703.825">1682 339,'33'5,"36"2,15-1,-2-6,-5-3,-10-1,-13 0,-10-4,-8 0,-5 0,-4 3,-1-4,0 1,-5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25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385 155,'9'-1,"-20"26,8-18,-138 334,7-74,30-57,113-237,81-157,-75 144</inkml:trace>
  <inkml:trace contextRef="#ctx0" brushRef="#br0" timeOffset="398.333">328 69,'-6'8,"-1"0,1 0,1 0,-1 0,2 1,-1 0,1 0,0 1,1-1,0 1,1-1,0 1,0 0,1 0,0 0,1 0,0 0,1 0,0 0,2 7,5 22,2-1,1-1,2 0,13 24,-17-38,75 248,-55-213,-28-57,-1 0,1 1,0-1,0 0,0 0,0 0,1 0,-1 0,0 0,0 0,1 0,-1 0,1-1,-1 1,0 0,1-1,-1 1,1-1,-1 0,1 1,0-1,-1 0,1 0,-1 0,1 0,-1 0,1-1,-1 1,1 0,-1-1,1 1,-1-1,1 1,-1-1,1 0,-1 0,0 1,1-2,6-6,1-1,-2 0,1-1,-1 0,-1 0,0 0,0-1,-1 0,-1 0,1-1,-2 1,2-6,7-18,20-49,-3-1,-4-2,-4 0,-4-2,5-74,-22 155,-10-58,8 65,1 1,-1 0,1 0,-1 0,0 0,1 0,-1 0,1 1,-1-1,0 0,1 1,-1-1,1 1,-1 0,1-1,0 1,-1 0,1 0,0 0,-1 0,1 0,0 0,0 0,0 0,0 1,0-1,0 0,0 1,0-1,1 1,-1-1,1 1,-1-1,-13 21</inkml:trace>
  <inkml:trace contextRef="#ctx0" brushRef="#br0" timeOffset="750.087">921 578,'-5'17,"-1"-1,0 1,1-1,0 1,2 0,0 0,1 1,0-1,2 0,0 1,1-1,0 1,2-1,0 0,5 15,-7-28,1-1,-1 0,1 0,0 0,0-1,0 1,0 0,1-1,-1 1,1-1,-1 0,1 0,0 0,0 0,0 0,0-1,0 1,0-1,0 0,1 0,-1 0,0 0,1 0,-1-1,1 0,-1 0,1 0,-1 0,0 0,1-1,-1 1,1-1,-1 0,2-1,3 0,-1-2,1 1,-1-1,0 0,0-1,0 0,0 0,-1 0,0-1,0 0,0 0,-1 0,4-7,2-7,0 1,-2-1,-1-1,0 1,-2-1,0-1,-1 1,1-16,-6 30,0 1,-1-1,1 1,-1-1,-1 1,1 0,-1-1,0 1,-1 0,1 0,-1 0,0 1,-1-1,1 1,-1-1,0 1,-1 0,1 1,-1-1,0 1,0 0,0 0,0 0,-1 1,0 0,0 0,0 0,0 1,0 0,0 0,0 0,-1 1,1 0,-1 0,1 1,-1 0,1 0,-1 0,1 1,-1 0,1 0,-1 1,1 0,0 0,0 0,0 1,-5 2,-72 63,60-50</inkml:trace>
  <inkml:trace contextRef="#ctx0" brushRef="#br0" timeOffset="1219.275">1429 522,'-11'22,"1"1,0 0,2 1,1 0,1 0,1 1,1 0,0 5,3-26,1 1,-1-1,1 0,0 1,0-1,0 1,1-1,-1 0,1 1,0-1,1 0,-1 0,1 1,-1-1,1-1,0 1,1 0,-1 0,1-1,-1 1,1-1,0 0,1 0,-1 0,0 0,1 0,-1-1,1 0,0 1,0-2,0 1,0 0,0-1,1 1,-1-1,0-1,0 1,1 0,-1-1,1 0,-1 0,0 0,5-1,13-6,0 0,0-1,-1-1,0-2,0 0,-1 0,-1-2,0-1,-1 0,0-1,-2-1,12-14,-27 30,-1-1,0 1,0-1,1 1,-1-1,0 1,1 0,-1-1,0 1,1 0,-1-1,1 1,-1 0,1 0,-1-1,0 1,1 0,-1 0,1 0,-1-1,1 1,-1 0,1 0,-1 0,1 0,-1 0,1 0,-1 0,1 0,-1 0,1 1,-1-1,1 0,-1 0,1 0,-1 0,1 1,-1-1,1 0,-1 0,0 1,1-1,-1 0,1 1,-1-1,0 1,1-1,-1 0,0 1,0-1,1 1,-1-1,0 1,9 34,-4-13,-2-16,-1-1,1 0,0 0,1 0,-1-1,1 1,0-1,0 0,0 0,1 0,-1-1,1 1,0-1,0 0,0 0,0-1,1 0,-1 0,1 0,0 0,-1-1,1 0,0 0,0-1,-1 0,1 0,0 0,0 0,0-1,-1 0,1 0,0-1,-1 0,1 0,4-2,5-3,0 0,0-2,-1 1,0-2,-1 0,0 0,-1-1,0-1,0 0,-2-1,1 0,-2 0,1-1,-2-1,0 1,-1-1,3-10,-1-47,-13 53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1.0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26,'313'0,"-195"-22,-97 19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27,'38'0,"23"0,5 0,-3-5,-8-1,-9-1,-7 2,-10 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28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86,'-21'55,"-149"168,54-79,20-33,84-103</inkml:trace>
  <inkml:trace contextRef="#ctx0" brushRef="#br0" timeOffset="549.897">0 86,'12'21,"96"103,-46 31,-19-36,-26-82,-11-22,0 0,2 0,-1 0,2-1,0 0,1-1,0 0,1-1,2 3,1-7,-3-6</inkml:trace>
  <inkml:trace contextRef="#ctx0" brushRef="#br0" timeOffset="1202.444">592 396,'5'0,"16"-5,9-1,5-1,0 2,0-3,-2 0,-1 0,-2 3,0 2,-2 1,-5 1</inkml:trace>
  <inkml:trace contextRef="#ctx0" brushRef="#br0" timeOffset="1555.803">1524 0,'-157'367,"137"-322,-3-2,-1 0,-1-2,-3-1,-6 6,33-45,1 1,0-1,-1 0,1 1,-1-1,1 0,-1 0,1 0,-1 1,0-1,0 0,0 0,0 0,1 0,-1 0,-1 0,1 0,0-1,0 1,0 0,0 0,0-1,-1 1,1-1,0 1,-1-1,1 0,0 1,-1-1,1 0,0 0,-1 0,1 0,-1 0,1 0,0 0,-1-1,1 1,0 0,-1-1,1 1,0-1,0 0,0 1,-1-1,1 0,0 0,0 0,-4-17,3-1</inkml:trace>
  <inkml:trace contextRef="#ctx0" brushRef="#br0" timeOffset="1832.266">1185 57,'0'14,"5"20,6 8,2 2,3-1,3-4,-1-3,2-9,-4-3,-4-1,1 0,-2 1,2 2,-1 0,2-3,-2-2,-2 2,-3-5</inkml:trace>
  <inkml:trace contextRef="#ctx0" brushRef="#br0" timeOffset="2140.457">1693 396,'-6'12,"1"1,0 0,1 0,0 0,1 1,0-1,1 1,1 0,0 0,1-1,0 1,1 0,1 0,0-1,1 1,3 9,-4-19,-1-1,1 1,0-1,0 0,1 0,-1 0,1 0,-1-1,1 1,0-1,0 1,0-1,0 0,0 0,1-1,-1 1,1-1,-1 1,1-1,-1 0,1 0,0-1,0 1,-1-1,1 0,0 0,0 0,-1 0,1 0,0-1,0 0,-1 0,1 0,-1 0,1-1,0 1,5-3,1 0,-1-1,1 0,-1 0,-1-1,1 0,-1 0,0-1,0 0,-1-1,0 0,4-6,-6 9,-1-1,0 1,0-1,-1 0,0 0,0 0,0 0,-1 0,1-1,-2 1,1-1,-1 1,0-1,0 0,-1 0,1 1,-2-1,1 0,-1 0,0 1,0-1,-1 0,0 1,0 0,-1-1,1 1,-1 0,-1 0,1 0,-1 1,0-1,0 1,-1 0,0 0,1 1,-2-1,1 1,0 0,-5-2,-47-12,31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5.1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61,'9'-7,"1"0,0 1,0 0,0 0,1 1,0 1,0 0,0 0,1 1,-1 0,1 1,0 1,-1 0,1 0,8 1,-19 0,1 1,-1-1,1 0,-1 1,0-1,1 1,-1 0,0-1,1 1,-1 0,0 0,0-1,0 1,1 0,-1 0,0 1,0-1,-1 0,1 0,0 0,0 1,-1-1,1 0,0 1,-1-1,1 0,-1 1,0-1,0 1,1-1,-1 1,0-1,0 0,0 1,0-1,-1 1,1-1,0 1,0-1,-1 1,1-1,-1 0,0 1,0 0,-32 57,28-52,-32 58,36-63,1-1,-1 0,1 1,-1-1,1 1,0-1,0 1,0-1,0 1,0-1,0 1,0 0,0-1,0 1,1-1,-1 0,1 1,-1-1,1 1,0-1,-1 0,1 1,0-1,0 0,0 0,0 1,0-1,0 0,0 0,0 0,1 0,-1-1,0 1,0 0,1 0,-1-1,1 1,-1-1,1 1,-1-1,1 0,-1 1,1-1,0 0,141 0,-117-1</inkml:trace>
  <inkml:trace contextRef="#ctx0" brushRef="#br0" timeOffset="270.416">368 484,'33'0,"36"-9,10-4,-3 1,-10 2,-11 3,-11 3,-12 1</inkml:trace>
  <inkml:trace contextRef="#ctx0" brushRef="#br0" timeOffset="520.113">480 287,'14'38,"5"28,0 6,-4 2,-5-8,-3-10,-4-10,-1-7,-2-7,-1-3,0-2,0 0,1-6</inkml:trace>
  <inkml:trace contextRef="#ctx0" brushRef="#br0" timeOffset="936.069">960 202,'-11'79,"3"1,4-1,3 1,7 47,-6-117,1 0,0 0,1 0,0-1,0 1,1 0,0-1,1 0,0 1,1-1,-1-1,2 1,-1-1,1 0,1 0,-1-1,1 1,0-1,1-1,0 0,7 5,-12-10,0 0,0 0,0-1,0 1,1-1,-1 0,0 1,0-2,0 1,0 0,0-1,0 1,0-1,0 0,0 0,0 0,0 0,0 0,-1-1,1 0,0 1,-1-1,1 0,-1 0,0 0,0-1,0 1,0 0,0-1,0 1,1-3,39-89,75-360,-105 416,-13 43</inkml:trace>
  <inkml:trace contextRef="#ctx0" brushRef="#br0" timeOffset="1236.942">1524 541,'-9'19,"0"-1,2 2,0-1,2 1,0 0,1 0,0 1,2-1,1 1,1 14,0-32,1 0,-1 0,1 0,0 0,0-1,0 1,1 0,-1 0,1-1,-1 1,1-1,0 1,0-1,0 0,0 1,1-1,-1 0,0-1,1 1,-1 0,1-1,0 1,0-1,-1 0,1 0,0 0,0 0,0-1,0 1,0-1,0 1,0-1,0 0,1-1,-1 1,0 0,0-1,1 0,5 0,1-1,-1 0,1-1,-1 0,0 0,0-1,0 0,0-1,-1 0,0 0,5-5,-8 7,-1-1,0 1,-1-1,1 0,-1 0,1 0,-1-1,-1 1,1-1,0 1,-1-1,0 0,0 0,-1 0,1-1,-1 1,0 0,-1 0,1-1,-1 1,0 0,0-1,-1 1,1 0,-1 0,-1-1,1 1,-1 0,1 0,-1 0,-1 0,1 1,-1-1,0 1,0-1,-2-1,-72-44,51 40</inkml:trace>
  <inkml:trace contextRef="#ctx0" brushRef="#br0" timeOffset="1954.004">2004 145,'-40'167,"5"-38,2 6,33-127,0-1,1 1,0 0,0-1,1 1,0-1,0 1,1-1,0 0,0 0,1 0,0 0,0 0,1-1,-1 0,1 0,1 0,-1-1,1 0,0 0,0 0,0 0,1-1,0 0,0-1,0 0,0 0,6 2,-4-3,0 0,1 0,-1-1,1-1,0 1,-1-2,1 1,0-1,-1-1,1 1,-1-2,0 1,7-4,-5-1,-4-1</inkml:trace>
  <inkml:trace contextRef="#ctx0" brushRef="#br0" timeOffset="2201.548">1580 456,'39'0,"31"-5,9-1,-4-5,-10-1,-11 3,-6 2,-10-3,-8 1,-8 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9:3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19,'-5'-9,"-1"1,-1 7,2 8,2 9,1 5,1 4,0 3,1 2,0 0,1-1,-1 1,0-1,0 0,0 0,0-1,5-5,2-6</inkml:trace>
  <inkml:trace contextRef="#ctx0" brushRef="#br0" timeOffset="236.278">0 471,'39'0,"31"0,9 0,-4 0,-10 0,-12-5,-9-1,-8 0,-5 1,-3 1,-7 2</inkml:trace>
  <inkml:trace contextRef="#ctx0" brushRef="#br0" timeOffset="685.047">141 640,'6'5,"0"0,1-1,-1 0,1 0,0-1,0 0,0 0,0-1,1 1,-1-2,1 1,2-1,75 34,-83-33,0 0,0 0,0 0,-1 1,1-1,-1 0,0 1,0-1,0 1,0 0,0-1,0 1,-1-1,1 1,-1 0,0 0,1-1,-1 1,-1 0,1 0,0-1,-1 1,1 0,-1-1,0 1,0 0,0-1,0 1,0-1,-1 0,0 1,-55 74,51-70,-9 9,7-8,0 1,0-1,1 1,0 1,0-1,1 1,1 0,-1 1,2-1,-1 1,1 1,4-10,0 0,0-1,0 1,0 0,0 0,0 0,0 0,1 0,-1 0,1-1,-1 1,1 0,0 0,0-1,0 1,0 0,0-1,0 1,0-1,0 1,0-1,1 0,-1 0,1 1,-1-1,1 0,-1 0,1 0,0 0,0-1,-1 1,1 0,0-1,0 1,0-1,-1 0,3 1,77 3,-70-4,-3 0,1-1,-1 0,0 0,0-1,0 0,0-1,0 1,0-1,0-1,-1 0,0 0,1 0,-2-1,1 0,0 0,-1-1,0 0,0 0,-1 0,3-5,2-3</inkml:trace>
  <inkml:trace contextRef="#ctx0" brushRef="#br0" timeOffset="1087.147">960 443,'-57'28,"16"-10,0 2,1 2,1 2,1 1,2 2,-28 26,58-46,0 0,0 1,1-1,0 1,1 0,-1 1,2-1,-1 1,1-1,-1 6,3-11,0-1,1 1,-1 0,1-1,-1 1,1 0,0-1,0 1,0 0,1 0,-1-1,0 1,1 0,0-1,0 1,0-1,0 1,0-1,0 1,1-1,-1 0,1 1,-1-1,1 0,0 0,0 0,0 0,0-1,0 1,1 0,-1-1,0 0,1 1,-1-1,1 0,0 0,7 2,1-1,0 0,0-1,0 0,0 0,0-1,0-1,0 0,0 0,-1-1,1-1,0 0,-1 0,0-1,1 0,-2-1,2-1,156-106,-14-51,-150 183,-15 29,8-40,0 1,1-1,0 1,1 0,-1 0,2 0,0 0,0 0,1 0,0 0,0 1,1-1,1 0,0 0,0-1,1 1,0 0,0-1,1 1,1-1,0 0,0 0,5 6,4-2</inkml:trace>
  <inkml:trace contextRef="#ctx0" brushRef="#br0" timeOffset="1472.071">1665 160,'-54'94,"4"3,4 1,3 7,36-85,3-15,0 1,1 0,0 1,0-1,1 1,0-1,0 1,0 0,1 0,0 0,0-1,0 1,1 0,1 0,-1 0,1 0,0 0,0 0,1 0,0-1,0 1,1 0,0-1,0 0,0 0,1 0,0 0,2 3,1-4,1 0,-1 0,1-1,0 0,0 0,0-1,0 0,1 0,-1-1,1 0,0-1,0 0,-1 0,1-1,0 0,0 0,0-1,0 0,-1-1,1 0,0 0,-1-1,0 0,1 0,5-5,1-2</inkml:trace>
  <inkml:trace contextRef="#ctx0" brushRef="#br0" timeOffset="1741.203">1242 499,'38'0,"33"0,8 0,-4 0,-10-5,-12-1,-9 0,-13 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00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57 311,'-15'2,"23"4,25 4,-14-7,0 0,1-2,-1 0,0 0,1-2,-1-1,0 0,0-1,9-3,170-25,-125 22,-73 7,-10 2</inkml:trace>
  <inkml:trace contextRef="#ctx0" brushRef="#br0" timeOffset="482.856">0 510,'313'-1,"-173"-25,-117 19,-5 0</inkml:trace>
  <inkml:trace contextRef="#ctx0" brushRef="#br0" timeOffset="1220.07">311 1,'-2'1,"1"0,-1 1,1-1,-1 1,1-1,0 1,0-1,0 1,0 0,0-1,0 1,1 0,-1 0,0 0,1 0,0 0,-1 0,1 0,0 0,0 0,0 0,0 0,0-1,1 1,-1 1,3 9,1 1,0-1,1-1,0 1,1-1,0 0,1 0,0 0,1-1,0 0,1-1,0 0,0 0,1-1,0 0,0-1,10 5,33 32,60 68,-113-109,0 0,1 0,-1-1,0 1,-1 0,1 0,0-1,-1 1,1 0,-1-1,0 1,0 0,0-1,0 0,-1 1,1-1,0 1,-1-1,0 0,0 0,1 0,-1 0,0 0,-1-1,1 1,0 0,0-1,-1 0,1 1,-1-1,-5 5,-174 125,12 45,141-133,25-35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07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86,'46'-44,"-41"39,0 1,1 0,-1 0,1 1,0-1,1 1,-1 1,0-1,1 1,-1 0,1 0,0 1,0 0,-1 0,1 1,0 0,0 0,0 0,0 1,-1 0,1 1,0-1,-1 1,1 0,-1 1,1 0,-1 0,0 0,0 1,-1-1,1 2,0-1,-5 2,0-1,0 0,0 1,0-1,-1 1,0-1,0 0,-1 1,1-1,-1 1,0-1,-1 0,1 0,-1 1,0-1,-1 0,1-1,-1 1,0 0,0-1,0 1,-1-1,1 0,-1 0,0-1,0 1,0-1,-1 0,-1 1,-28 26,25-24,1 0,0 1,0 0,0 0,1 1,0 0,0 0,1 1,0 0,1 0,0 0,0 1,1 0,-1 2,5-10,0 0,0 1,0-1,0 0,0 1,1-1,-1 1,0-1,1 0,0 0,0 1,0-1,0 0,0 0,0 0,0 0,0 0,1 0,-1 0,1-1,0 1,-1 0,1-1,0 1,0-1,0 0,0 1,0-1,0 0,1 0,-1-1,0 1,0 0,1-1,-1 1,0-1,1 0,-1 0,1 0,97-3,-41-16,-34 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03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483 206,'-24'55,"-81"107,-200 305,305-466,0 0,0 0,0 0,0 0,0 0,0 0,-1 1,1-1,0 0,-1 0,1-1,-1 1,1 0,-1 0,1 0,-1 0,0 0,1 0,-1-1,0 1,0 0,0-1,1 1,-1 0,0-1,0 1,0-1,0 0,0 1,0-1,0 0,0 1,0-1,0 0,0 0,-1 0,1 0,0 0,0 0,0 0,0 0,0-1,0 1,0 0,0-1,0 1,0 0,0-1,0 1,0-1,0 0,1 1,-1-1,0 0,0 1,0-2,-3-17,2-1</inkml:trace>
  <inkml:trace contextRef="#ctx0" brushRef="#br0" timeOffset="583.474">30 206,'-16'-19,"34"46,87 107,31 146,-50-71,-77-194,-7-17</inkml:trace>
  <inkml:trace contextRef="#ctx0" brushRef="#br0" timeOffset="1014.413">708 374,'5'5,"11"2,7-1,6-1,1-2,1 0,0-2,0-1,-1 0,-1 0,0 0,0 4,-1 2,0 0,0-1,-4-7,-12-2,-8-1</inkml:trace>
  <inkml:trace contextRef="#ctx0" brushRef="#br0" timeOffset="1310.914">793 573,'0'9,"5"3,6 0,6-2,5-3,3-3,3-2,1-1,1-1,-1 0,0-1,1 1,-6 0</inkml:trace>
  <inkml:trace contextRef="#ctx0" brushRef="#br0" timeOffset="1881.457">1695 7,'0'-5,"0"4,0 6,0 7,0 7,0 5,0 3,-4-4,-3 0,1 1,2 1,0 0,2 2,1 1,0 0,1-10,1-7</inkml:trace>
  <inkml:trace contextRef="#ctx0" brushRef="#br0" timeOffset="2116.579">1328 431,'44'5,"32"-4,9-1,-5-1,-11-1,-14-4,-10-1,-8 0,-11 2</inkml:trace>
  <inkml:trace contextRef="#ctx0" brushRef="#br0" timeOffset="2578.068">1498 600,'33'0,"-21"-2,0 1,-1 1,1 0,0 0,-1 1,1 0,-1 1,1 1,-1 0,0 0,0 1,0 1,-1 0,8 4,-17-8,1 1,-1-1,0 0,0 1,0-1,0 0,0 1,0-1,-1 1,1-1,0 1,-1 0,1-1,-1 1,0 0,1-1,-1 1,0 0,0-1,0 1,0 0,0-1,-1 1,1 0,0-1,-1 1,1 0,-1-1,0 1,1-1,-1 1,0-1,0 1,0-1,0 0,-1 1,-47 47,44-46,-155 157,111-76,48-81,1-1,-1 0,1 0,0 0,0 0,-1 0,1 0,1 1,-1-1,0 0,0 0,1 0,-1 0,1 0,0 0,0 0,-1 0,1 0,0 0,1 0,-1 0,0 0,1-1,-1 1,1-1,-1 1,1-1,-1 1,1-1,0 0,0 0,0 0,0 0,0 0,0 0,0-1,0 1,0-1,0 1,0-1,1 0,-1 0,11 3,-1-1,1 0,-1-1,1-1,-1 0,1-1,0 0,-1-1,0 0,1-1,-1 0,0-1,0-1,-1 0,1 0,-1-1,0 0,7-7,-5-1</inkml:trace>
  <inkml:trace contextRef="#ctx0" brushRef="#br0" timeOffset="3112.164">2345 459,'-17'-1,"-1"0,1 0,0 2,-1 0,1 1,0 1,0 0,0 1,0 1,1 1,0 0,-13 8,23-10,0 0,0 0,0 1,1 0,0 0,0 1,0-1,0 1,1 0,0 0,1 1,-1-1,1 1,0 0,1-1,-1 1,2 1,-1-1,1 0,0 0,0 1,1-1,0 7,0-9,0 0,1 0,0 0,0 0,0 0,0 0,1-1,-1 1,1 0,0-1,1 1,-1-1,1 0,0 0,0 0,0 0,1 0,-1-1,1 0,0 1,0-1,0-1,0 1,1 0,-1-1,1 0,-1 0,1-1,0 1,0-1,0 0,0 0,0 0,3-1,6-1,0-2,1 1,-1-2,-1 0,1 0,-1-2,1 1,-2-2,1 0,-1 0,0-1,0-1,-1 0,10-9,4-5,-1-2,-1 0,-1-2,16-25,-32 44,15-13,-9 38,-39 208,43-186,-5-26</inkml:trace>
  <inkml:trace contextRef="#ctx0" brushRef="#br0" timeOffset="3718.573">3050 93,'2'-2,"0"2,0-1,0 0,0 0,0 1,0-1,0 1,0-1,0 1,0 0,1 0,-1 0,0 0,0 0,0 1,0-1,0 1,0-1,0 1,0 0,0 0,0-1,0 2,0-1,0 0,-1 0,1 0,0 1,-1-1,1 1,-1-1,0 1,1 0,-1 0,0-1,0 1,0 0,0 0,0 0,-1 0,1 0,-1 0,1 0,-1 1,0-1,1 0,-1 0,0 0,-1 0,1 0,0 1,-1-1,-35 141,-49 86,14-61,36-37,34-127,1 0,-1 0,0 0,1 1,0-1,0 0,0 0,0 1,1-1,0 0,0 0,0 0,0 0,1 0,-1 0,1 0,0 0,0 0,1-1,-1 1,1-1,0 0,0 1,0-2,0 1,0 0,0 0,1-1,0 0,-1 0,1 0,0 0,0 0,0-1,0 0,0 0,0 0,1 0,-1 0,0-1,4 0,1 2,0-1,0 0,0 0,0-1,-1 0,1-1,0 0,0 0,0-1,-1 0,1 0,-1-1,1 0,-1-1,0 0,2-1,0-21,-12 12</inkml:trace>
  <inkml:trace contextRef="#ctx0" brushRef="#br0" timeOffset="3961.791">2712 459,'33'5,"36"-3,10-3,-3 0,-10 0,-16-5,-11-2,-9 1,-8 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0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58,'311'-1,"-297"-1,-1 1,0-2,0 0,0 0,0-1,0-1,-1 0,0-1,9-5,-5-3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09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1,'-4'38,"-3"23,1 5,1-4,1-7,2-8,1-8,0-5,1-4,1-2,-1-1,0 0,5-6,2-5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09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0,'-13'72,"4"1,3 0,3 0,5 41,27 77,2-58,-31-132,0 0,0 0,0 0,1-1,-1 1,0 0,1 0,-1-1,0 1,1 0,-1 0,1-1,-1 1,1-1,-1 1,1 0,-1-1,1 1,0-1,-1 1,1-1,0 0,0 1,-1-1,1 0,0 1,0-1,-1 0,1 0,0 0,0 0,0 0,-1 0,1 0,0 0,0 0,0 0,0 0,-1 0,1 0,0-1,0 1,-1 0,1-1,0 1,-1 0,1-1,0 1,-1-1,1 1,0-1,-1 0,1 1,-1-1,1 1,-1-1,1 0,-1 0,1 0,25-46,-24 43,84-255,-73 208,2 1,1 0,4 0,1 2,2 1,16-23,-7 35,-17 28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10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4,'-13'16,"1"0,1 1,0 1,1 0,1 0,1 1,0 0,2 1,0-1,1 1,-1 13,6-31,0 0,-1-1,1 1,0 0,0-1,0 1,0 0,0-1,1 1,-1 0,0-1,1 1,-1-1,1 1,0 0,-1-1,1 1,0-1,0 0,0 1,0-1,0 0,0 1,0-1,1 0,-1 0,0 0,1 0,-1 0,1 0,-1-1,1 1,-1 0,1-1,0 1,-1-1,1 0,0 1,-1-1,1 0,0 0,-1 0,1 0,0 0,-1-1,2 1,72-35,-68 30,0 0,0 0,-1-1,0 1,0-1,0-1,-1 1,1-1,-2 0,1 0,-1-1,0 1,-1-1,1 0,-2 0,1 0,-1-1,0 1,-1 0,0-1,0 1,-1-1,0 1,0-1,-1 1,0-1,-1 0,0 6,1 1,-1-1,1 1,-1-1,0 1,0 0,0-1,-1 1,1 0,0 0,-1 1,1-1,-1 0,0 1,0 0,1-1,-1 1,0 0,0 1,0-1,-18-4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1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1,'-53'189,"21"19,-21 16,53-221,0-1,0 1,0-1,1 1,-1-1,1 1,0-1,0 1,0-1,0 1,0-1,0 0,0 0,1 0,0 0,-1 0,1 0,0 0,0 0,0 0,0-1,0 1,0-1,0 0,1 1,-1-1,0 0,1 0,-1-1,1 1,-1 0,1-1,-1 0,1 1,-1-1,4 0,94-14,-34-24,-52 23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1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29,'43'0,"29"0,6 0,1 0,-10 0,-10 0,-12 0,-8-5,-6-1,-4 0,-3 1,0 1,0 2,-4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18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1 339,'5'0,"11"0,7 0,6 0,-3 5,-1 1,0 0,0-1,2-1,0-2,0-1,1 0,1-6,-1-2,0 1,-9 0,-8 3</inkml:trace>
  <inkml:trace contextRef="#ctx0" brushRef="#br0" timeOffset="483.788">199 85,'17'56,"-14"-33,-1 0,0 0,-2 1,-1-1,-1 0,-1 1,0-1,-2 0,-1-1,-3 6,-4 25,1 115,12-166,-1-1,1 0,0-1,0 1,-1 0,1 0,0 0,0 0,0 0,0 0,0 0,0 0,0 0,1 0,-1 0,0 0,0-1,1 1,-1 0,1 0,-1 0,1 0,-1-1,1 1,-1 0,1 0,-1-1,1 1,0 0,0-1,-1 1,1-1,0 1,0-1,0 1,0-1,6-4</inkml:trace>
  <inkml:trace contextRef="#ctx0" brushRef="#br0" timeOffset="928.142">933 28,'-34'73,"-110"201,127-244,-2 5,-2-1,-2-1,0-1,-28 28,36-47</inkml:trace>
  <inkml:trace contextRef="#ctx0" brushRef="#br0" timeOffset="1352.848">481 1,'194'314,"-167"-257,-19-37,0-1,2 0,0 0,2-1,0 0,1-1,0-1,12 12,-11-17</inkml:trace>
  <inkml:trace contextRef="#ctx0" brushRef="#br0" timeOffset="1699.859">1074 339,'-8'5,"1"1,1 0,-1 1,1-1,0 1,0 1,1-1,0 1,0 0,1 0,0 0,0 0,-1 8,4-13,-1 1,1-1,1 0,-1 1,0-1,1 1,0 0,-1-1,2 1,-1-1,0 1,1-1,-1 1,1-1,0 1,0-1,0 0,1 1,-1-1,1 0,0 0,0 0,0 0,0 0,0 0,1-1,-1 1,1-1,0 0,0 0,0 0,0 0,0 0,0 0,3 0,-1 1,1-1,0 0,1-1,-1 1,0-1,0 0,1-1,-1 1,0-1,1-1,-1 1,0-1,0 0,1-1,-1 1,0-1,0 0,0-1,-1 1,1-1,-1 0,1-1,-1 1,0-1,0 0,0-1,-1 1,0-1,0 1,0-2,0 1,-1 0,1-1,-2 1,1-1,0 0,-1 0,0 0,-1 0,1 0,-1 0,0 0,-1-6,0 8,0 1,0-1,-1 0,1 1,-1-1,0 1,0-1,0 1,-1 0,1-1,-1 1,0 0,0 0,0 0,0 0,-1 0,1 1,-1-1,0 1,1-1,-1 1,0 0,0 0,0 0,-1 1,1-1,0 1,-1 0,1-1,-1 2,1-1,-2 0,-119-7,122 8,-24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0:29.3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381 198,'1'0,"-1"-1,0 1,1 0,-1-1,1 1,-1 0,1-1,-1 1,1 0,-1 0,1 0,-1-1,1 1,-1 0,1 0,0 0,-1 0,1 0,-1 0,1 0,-1 0,1 0,-1 0,1 0,0 0,-1 0,1 1,-1-1,1 0,-1 0,1 1,-1-1,1 0,-1 1,1-1,-1 0,0 1,1-1,-1 0,0 1,1-1,-1 1,0-1,1 1,-1-1,0 1,0-1,0 1,1-1,-1 1,0 0,0-1,0 1,0-1,0 1,0-1,0 1,0 0,0-1,0 1,0-1,-1 1,1 0,1 39,-25 133,-3 26,-2 55,1-28,1-1,0-109,-3 78,19-52,8-130,1-8,1 1,-1 0,1-1,0 1,1 0,-1 0,1-1,0 1,0 0,0 0,1 0,0-1,0 1,0 0,1 2,12-36,17-119,-4-23,40-71,-62 227,-1 0,0 0,-1 0,0 0,-1-1,-1 1,-1-1,0 1,-1-1,0 1,-1-1,-1 1,-4-12,0-2,2 0,1 0,1-1,2 0,1 1,2-16,-3-84,-27-69,30-26,-1 220,0 0,1 0,0 0,0 1,0-1,0 1,0-1,1 1,-1 0,1 0,0 0,0 1,0-1,0 0,0 1,1 0,-1 0,1 0,0 0,-1 1,1-1,0 1,0 0,0 0,0 0,0 1,0 0,0-1,0 1,0 1,0-1,0 0,0 1,0 0,0 0,0 0,43-3,155-35,-150 30,0 2,0 2,1 3,8 3,35-1,-39-3,141 13,-133-3,1-2,0-3,0-2,30-6,24 2,247 2,-141-28,508 29,-142-1,-405-26,-34 11,44-19,-140 26,1 3,0 2,0 3,4 3,43-1,569-2,-448-28,254 29,-255-30,340 30,-356-29,373 27,-301 2,30 56,-299-57,-7-1,1-1,-1 1,1 1,-1-1,1 1,0 0,-1 0,1 1,0 0,-1 0,1 0,-1 0,1 1,-1 0,0 0,0 1,0-1,0 1,0 0,0 1,-1-1,0 1,0 0,0 0,0 0,0 0,-1 1,1-1,-1 1,-1 0,1 0,-1 0,2 4,-18 102,1-51,-2 195,-30-29,-14 28,32-57,27 0,-25-80,26-110,-1 0,-1 1,1-1,-1 1,-1-1,1 0,-1 0,0 0,-1 0,0 0,0 0,0 0,-1-1,0 0,0 0,0 0,-1 0,0-1,0 1,-1-1,0-1,1 1,-1-1,-1 0,-3 2,-151 0,99-9,-270 31,8-45,184 6,0 6,-35 8,11-1,-284-2,102 28,22-17,-104 18,199-15,-130-11,194-4,-90-26,-415 26,584 0,-208 13,168 1,1-6,-105-8,76-1,-209 1,136-25,-465 25,93 1,374 28,56-29,146-3,5-2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  <inkml:trace contextRef="#ctx0" brushRef="#br1" timeOffset="15253.664">21 2061,'-17'121,"16"-114,0 0,0 0,1 0,0 0,0 0,1 0,0 0,0 0,1 0,0-1,0 1,1 0,-1-1,1 0,1 0,-1 0,1 0,0 0,1 0,-1-1,1 0,0 0,0-1,1 1,-1-1,1 0,0 0,0-1,0 0,1 0,-1 0,1-1,0 0,-1 0,1-1,0 0,0 0,0 0,3-1,273 0,-115-27,-25-3,53 19,-175 5,1 2,-1 0,0 1,1 2,0 0,-1 1,1 1,0 1,-1 1,8 3,123 40,-46 23,34 94,-93-103,-18-107,-18 32,0 0,1 1,1 0,0 1,0 0,2 1,-1 1,1 0,1 1,0 1,1 1,-1 0,2 1,11-4,-9 5,1 1,0 1,0 0,0 2,0 0,0 1,0 2,21 2,16-1,168 10,-29 7,-126-6,-58-10,0 0,0-1,0 0,0-1,1 0,-1-1,0-1,8-1,148-23,-4-30,-150 49,-1 0,0-1,-1 0,0-1,0 0,0-1,-1-1,-1 0,0 0,0-1,-1-1,0 0,-1 0,0-1,-1 0,-1-1,0 1,-1-1,0-1,-1 1,-1-1,0 0,1-13,-4-115,-1 119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35.1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59 762,'-53'341,"48"-327,5-43,3-27,4 1,1 0,3 1,8-21,-14 54,1 0,0 1,2-1,0 2,1-1,10-15,-18 34,-1 0,1 0,0 0,-1-1,1 1,0 0,0 0,0 0,0 0,0 0,0 0,0 1,0-1,0 0,0 0,0 1,1-1,-1 1,0-1,0 1,1 0,-1-1,0 1,1 0,-1 0,0 0,1 0,-1 0,0 0,1 0,-1 0,0 0,0 1,1-1,-1 1,0-1,0 1,1-1,-1 1,0 0,0-1,0 1,0 0,0 0,0 0,0 0,0 0,0 0,-1 0,1 0,0 1,33 63,-33-64,17 57,-12-32</inkml:trace>
  <inkml:trace contextRef="#ctx0" brushRef="#br0" timeOffset="548.428">538 678,'0'0,"0"0,0 0,0 1,0-1,0 0,0 0,0 1,0-1,0 0,0 0,0 1,0-1,0 0,0 0,0 1,0-1,0 0,1 0,-1 1,0-1,0 0,0 0,0 0,0 1,1-1,-1 0,0 0,0 0,0 0,1 1,-1-1,0 0,0 0,0 0,1 0,-1 0,0 0,0 0,1 0,-1 1,0-1,0 0,1 0,-1 0,0 0,1 0,-1-1,0 1,0 0,1 0,-1 0,0 0,0 0,1 0,-1 0,0 0,0 0,0-1,1 1,-1 0,0 0,0 0,0-1,-4 35,2-19,-1-4,1 1,0 0,1-1,0 1,1 0,0 0,1-1,0 1,1 0,0-1,1 1,1-1,0 0,0 0,1 0,0 0,1-1,0 0,0 0,1-1,1 1,0-1,0-1,0 0,1 0,10 6,-12-11,0 0,-1-1,1 0,1 0,-1 0,0-1,0 0,1-1,-1 1,0-1,1-1,-1 0,0 0,0 0,0-1,0 0,0 0,0-1,0 1,0-2,-1 1,0-1,1 0,-2 0,1-1,0 1,-1-1,0-1,0 1,0-1,-1 0,0 0,0 0,0 0,-1-1,0 1,1-6,3-5,-2 0,-1 0,0-1,-1 1,-1-1,0 0,-1 0,-2-6,1-1</inkml:trace>
  <inkml:trace contextRef="#ctx0" brushRef="#br0" timeOffset="927.675">1047 0,'17'112,"-6"46,-6 1,-8 13,1 2,3 72,-1-245,0 1,0 0,0 0,0-1,1 1,-1 0,1 0,-1-1,1 1,-1 0,1-1,0 1,0-1,0 1,0-1,0 1,0-1,1 0,-1 0,0 1,1-1,-1 0,1 0,-1 0,1-1,-1 1,1 0,-1 0,1-1,0 1,0-1,-1 0,1 1,0-1,0 0,-1 0,1 0,0 0,0 0,-1-1,1 1,0 0,0-1,-1 1,1-1,0 0,-1 0,1 1,-1-1,1 0,-1 0,1-1,-1 1,0 0,0 0,1-1,-1 1,0 0,0-2,20-17,-2-2</inkml:trace>
  <inkml:trace contextRef="#ctx0" brushRef="#br0" timeOffset="1312.641">1357 903,'31'-8,"-1"-1,0-2,0 0,-2-2,1-2,-2 0,0-2,-1 0,0-2,6-8,-27 23,0 0,-1 1,0-2,0 1,0 0,0-1,-1 1,1-1,-1 0,-1-1,1 1,-1 0,0-1,0 1,0-1,-1 1,1-1,-2 0,1 0,-1 0,1 0,-2 1,1-1,-1 0,0 0,0 0,0 1,-1-1,0 1,0-1,0 1,-1-1,0 1,0 0,0 0,0 1,-1-1,0 1,0 0,-4-4,3 5,-1 0,1 0,-1 0,0 1,0 0,-1 0,1 0,0 1,-1 0,1 0,0 1,-1-1,1 2,-1-1,1 1,0-1,-1 2,1-1,0 1,0 0,0 0,0 1,-5 2,-7 4,1 0,0 2,0 0,1 1,1 1,0 0,-1 2,7-6,0 0,1 0,0 1,0 0,1 1,1 0,0 0,0 0,1 1,0-1,1 1,1 0,0 1,0-1,1 1,1-1,0 1,1-1,0 1,1 0,0-1,1 1,0-1,1 0,1 0,0 0,4 8,3-2,0 0,1-2,1 1,0-2,1 0,1 0,0-1,1-1,1-1,0 0,1-1,0-1,0-1,1 0,0-2,1 0,-1-1,1-1,1 0,-1-2,0 0,7-2,61-2,-64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32.3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896 18,'0'-17,"0"20,1 101,-13 286,-57 110,37-289,33-211,-1-1,1 0,0 1,-1-1,1 1,-1-1,1 1,0-1,0 1,-1 0,1-1,0 1,0 0,-1-1,1 1,0 0,0 0,0 0,-1 0,1 0,0 0,0 0,0 0,0 0,-1 0,1 0,0 1,0-1,0 0,-1 0,1 1,0-1,-1 1,1-1,0 1,-1-1,1 1,0-1,-1 1,1-1,-1 1,1 0,-1-1,1 1,-1 0,0 0,1-1,-1 1,0 0,1 0,-1-1,0 1,0 0,0 0,0 0,0 0,0-1,0 1,0 0,0 0,0 0,0-1,-1 1,1 0,0 0,-1 0,87-138,108-136,-86 162,-107 110,0-1,1 0,-1 1,0-1,0 1,1-1,-1 1,1 0,-1 0,1-1,-1 1,1 0,0 0,0 1,-1-1,1 0,0 0,0 1,0-1,0 1,0 0,0 0,0 0,0 0,0 0,0 0,0 0,0 0,0 1,0-1,-1 1,1-1,0 1,0 0,0 0,-1 0,1 0,0 0,-1 0,1 0,-1 1,1-1,-1 1,0-1,0 1,1-1,-1 1,0 0,0-1,-1 1,1 0,0 0,0 0,-1 0,2 9,-1-1,0 1,-1-1,0 1,-1 0,0-1,-1 0,0 1,0-1,-3 5,-6 39,-21 145,32-197,0 0,0 1,0-1,1 0,-1 0,0 0,1 0,0 0,-1 0,1 0,0 0,0 0,0 0,0 0,1 0,-1-1,0 1,1 0,-1-1,1 1,-1-1,1 0,0 1,0-1,0 0,0 0,0 0,0 0,0-1,0 1,0-1,0 1,0-1,0 1,0-1,0 0,1 0,-1 0,0 0,0-1,0 1,0-1,0 1,0-1,1 0,15-4</inkml:trace>
  <inkml:trace contextRef="#ctx0" brushRef="#br0" timeOffset="1360.978">1772 752,'-37'20,"1"2,1 1,0 1,2 2,-8 11,32-29,0 0,1 1,0 1,0 0,1 0,0 0,1 1,0 0,1 0,0 0,1 1,0-1,1 1,0 0,1 0,0 1,1-1,0 0,1 1,1-1,0 2,-1-11,0-1,1 1,-1 0,1-1,-1 1,1 0,0-1,0 1,1-1,-1 1,0-1,1 0,-1 0,1 0,0 1,0-2,0 1,0 0,0 0,0 0,0-1,0 0,1 1,-1-1,1 0,-1 0,1 0,-1 0,1 0,0-1,-1 0,1 1,0-1,0 0,-1 0,1 0,0 0,5-1,1 0,-1 0,0-1,0 0,0-1,0 1,0-1,0-1,-1 0,1 0,3-3,151-131,-36-23,-60 65,-46 76,-13 39,-8-10,-2 3,1 0,0 0,1 0,0 0,1 1,0-1,1 0,1 0,0 0,0 0,1 0,1 0,0 0,0-1,1 0,1 0,0 0,0 0,1-1,1 0,-4-4,0 0,1 0,0 0,0-1,0 0,1 0,0 0,0-1,0 0,0 0,1 0,0-1,-1 0,1 0,0-1,1 1,-1-2,0 1,1-1,-1 0,1-1,-1 0,1 0,-1 0,0-1,1 0,-1-1,0 1,1-1,-1-1,0 1,0-1,-1-1,1 1,1-2,9-13,0 0,-1-1,0-1,-2-1,0 0,6-14,3-4,30-50,-52 89,0 0,0 0,0 1,0-1,0 0,0 1,0-1,-1 0,1 1,0-1,0 1,0 0,-1-1,1 1,0 0,-1-1,1 1,-1 0,1 0,-1-1,1 1,-1 0,1 0,-1 0,0 0,1 0,-1 0,0 0,0 0,0-1,0 1,0 0,0 0,0 0,0 0,0 0,0 0,-1 0,1 0,0 0,2 74,-3-65,0 1,0-1,2 1,-1 0,1 0,0-1,1 1,1-1,-1 0,2 1,-1-1,2-1,-1 1,1 0,0-1,1 0,1 1,-3-7,-1 0,1-1,0 1,0-1,0 1,0-1,0-1,0 1,1 0,-1-1,0 0,1 0,-1 0,1-1,-1 0,1 0,0 0,-1 0,1 0,-1-1,1 0,-1 0,0 0,1-1,-1 0,0 1,0-1,0-1,0 1,0 0,0-1,-1 0,1 0,-1 0,0 0,0-1,0 1,0-1,-1 0,2-3,175-299,-178 304,1-3,0 0,1 0,-1 0,1 0,0 1,0-1,1 1,0 0,-1 0,1 1,0-1,1 1,-1-1,1 1,-1 1,1-1,0 1,0 0,0 0,0 0,4-1,-6 6,1 0,-1 0,0 0,0 0,-1 0,1 1,-1-1,1 1,-1 0,0 0,-1-1,1 1,-1 0,1 1,-1-1,0 0,-1 0,1 0,-1 1,4 10,11 162,-15-169,-1-7,1 0,-1 0,1 0,0 0,-1-1,1 1,0 0,0 0,0 0,-1 0,1 0,0 0,1 0,-1 0,0 0,0 0,0 0,0 0,1 0,-1 0,0 0,1-1,-1 1,1 0,-1 0,1 0,0-1,-1 1,1 0,0 0,-1-1,1 1,0-1,0 1,-1-1,1 1,0-1,0 1,0-1,0 0,0 1,0-1,0 0,0 0,0 0,0 1,-1-1,1 0,0-1,0 1,0 0,0 0,0 0,0 0,0-1,1 1,166-159,-37 80,-130 78,1 0,-1 0,1 0,-1 0,1 0,0 1,-1-1,1 0,0 1,0-1,-1 1,1 0,0-1,0 1,-1 0,1 0,0 0,0 0,0 1,-1-1,1 0,0 1,0-1,-1 1,1 0,0 0,-1-1,1 1,-1 0,1 0,-1 0,1 1,-1-1,0 0,0 0,1 1,-1-1,0 1,0-1,0 1,-1-1,1 1,0 0,-1-1,1 1,-1 0,1 0,-1-1,0 1,1 0,-1 0,0 1,1 19,0-1,-2 0,0 1,-1-1,-2 0,-5 20,-8 78,17-106,-1-9,0 1,1 0,-1 0,1 0,1-1,-1 1,1 0,-1 0,1-1,1 1,-1 0,1-1,-1 1,1-1,2 3,2-7,0-5</inkml:trace>
  <inkml:trace contextRef="#ctx0" brushRef="#br0" timeOffset="1693.985">2393 217,'-5'-5,"3"-2,3 1</inkml:trace>
  <inkml:trace contextRef="#ctx0" brushRef="#br0" timeOffset="10953.26">473 668,'-2'-4,"1"1,-1 0,0-1,0 1,0 0,-1 0,1 0,-1 0,1 1,-1-1,0 1,0 0,0-1,0 1,0 1,-1-1,1 0,-1 1,1 0,-1 0,0 0,1 0,-1 0,0 1,1-1,-1 1,0 0,-8-2,0 1,-1 0,1 1,0 0,0 0,0 2,0-1,0 2,0-1,0 2,1 0,-1 0,1 1,0 0,0 1,1 0,0 1,0 0,0 0,1 1,-5 6,1 2,0 1,1 0,1 1,1 1,0 0,1 0,1 0,1 1,1 1,1-1,1 1,-1 9,-4 6,6-29,1 0,-1 0,1 0,1 0,-1 0,1 1,0-1,1 0,0 1,0-1,1 0,0 1,0-1,0 0,1 0,0 0,1 0,-1 0,1 0,1-1,1 3,0-3,1 0,0 0,0 0,1-1,-1 0,1 0,0-1,1 0,-1 0,1-1,-1 0,1 0,0-1,0 0,1 0,-1-1,0 0,0 0,1-1,-1 0,0-1,2 0,19-2,-1-1,1-1,-1-2,0-1,20-9,-6-12,-34 20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03.1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0,'0'537,"0"-513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03.8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1,'0'0,"0"1,1-1,-1 1,0-1,0 0,1 1,-1-1,0 1,1-1,-1 1,1-1,-1 0,0 1,1-1,-1 0,1 0,-1 1,1-1,-1 0,1 0,-1 0,1 1,-1-1,1 0,0 0,-1 0,1 0,-1 0,1 0,-1 0,1 0,-1 0,1-1,-1 1,1 0,-1 0,1 0,-1-1,1 1,-1 0,1 0,-1-1,1 1,-1 0,0-1,1 1,-1-1,1 1,-1 0,0-1,0 1,1-1,-1 1,0-1,0 0,5 53,-5-52,0 261,-21-122,22-120,2-7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05.38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 99,'0'1,"0"-1,1 0,-1 0,0 1,0-1,1 0,-1 1,0-1,0 0,0 1,0-1,0 1,1-1,-1 0,0 1,0-1,0 1,0-1,0 0,0 1,0-1,0 1,0-1,-1 0,1 1,0-1,0 0,0 1,0-1,0 1,-1-1,1 0,0 1,0-1,-1 0,1 0,0 1,0-1,-1 0,1 0,0 1,-1-1,1 0,0 0,-1 0,1 1,0-1,-1 0,1 0,-1 0,1 0,0 0,-1 0,1 0,-1 0,1 0,0 0,-1 0,1 0,-1 0,1 0,0 0,8 38,101 322,-75-178,-9-54,-24-128,0 1,-1-1,1 0,0 0,-1 0,1 0,0 0,-1 0,1 0,0 0,0 0,-1 0,1-1,0 1,-1 0,1 0,0-1,-1 1,1 0,-1-1,1 1,-1-1,1 1,0 0,-1-1,0 0,1 1,-1-1,1 1,-1-1,0 1,1-1,-1 0,0 1,1-1,-1 0,0 1,0-1,0 0,0 1,0-1,0 0,0 0,0 1,0-1,0 0,0 1,0-1,0 0,-1 0,43-146,7 1,36-69,-78 194,0 0,-1-1,-1 0,-1 1,-1-2,-1 1,-1 0,-1 0,-2-6,6-23,2 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0,'-10'10,"-7"7,3 2,0-3,-3-4,1-5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55.02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1 822,'35'-23,"2"1,0 2,1 2,1 1,1 2,0 2,1 2,0 1,1 2,0 2,3 2,722-102,-432 68,55 9,472 30,-609-29,23 17,68-8,-133-7,172-4,-280 31,188-12,-136-3,0 7,82 9,-56 0,103-13,145-7,-169-9,113 16,55-18,-27-6,47 14,-49-14,-107 12,70 5,-55-7,-93 24,162-10,-188-2,155 10,2 1,16-25,707 27,-521-18,-228 4,54 15,-127 1,897-2,-689 29,-84-29,-320 5,-32 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59.6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1860 64,'-59'35,"34"-18,1 2,2 1,0 1,1 1,1 1,1 1,1 0,1 1,-13 28,-154 231,163-251,-1-1,-2-1,-1 0,-1-2,-2-2,0 0,-17 10,-60 61,36-29,67-68,1-1,-1 0,0 1,0-1,0 0,0 0,1 0,-1-1,0 1,0 0,0-1,1 1,-1-1,0 0,0 1,1-1,-1 0,1 0,-1 0,1 0,-1 0,1 0,0-1,-1 1,1 0,0-1,0 1,0-1,0 1,0-1,0 0,0 1,1-1,-1 0,1 0,-1 1,1-1,0 0,-1 0,1 0,0 0,0 1,0-2,-8-14,-143-207,39-30,26 143,76 99,1 0,1-1,0 0,0-1,1 0,1 0,1 0,0-1,0 1,2-1,-2-13,-36-98,34 112,8 12,-1 1,0-1,0 0,-1 0,1 1,0-1,-1 0,1 0,-1 1,1-1,-1 1,0-1,1 0,-1 1,0-1,0 1,0 0,0-1,-1 1,1 0,0-1,0 1,-1 0,1 0,-1 0,1 0,-1 1,1-1,-1 0,0 1,1-1,-1 1,0-1,1 1,-1 0,0 0,0-1,1 1,-1 1,0-1,0 0,1 0,-1 1,0-1,1 1,-1-1,0 1,1 0,-1-1,1 1,-1 0,1 0,-1 0,1 1,-105 155,-92 71,167-197,-36 52,67-82,1-1,-1 1,1 0,-1-1,1 1,-1-1,1 1,-1-1,1 1,-1-1,1 1,0-1,-1 0,1 1,0-1,0 0,-1 0,1 1,0-1,-1 0,1 0,0 0,0 0,-1 0,1 0,0 0,0 0,-1 0,1-1,0 1,0 0,-1 0,1-1,0 1,-1 0,1-1,0 1,-1 0,1-1,0 0,-1 1,177-77,95-21,69-32,-250 84,-91 43,0 0,0 0,0 0,-1 0,1 1,-1-1,0 0,0 0,0 0,0 1,0-1,0 0,-1 1,0-1,1 1,-1 0,0 0,0-1,0 1,0 0,-1 1,1-1,0 0,-1 1,1-1,-1 1,0 0,1 0,-1 0,0 0,-2 0,-2-3,-138-59,-38 6,178 56,4 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19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0 397,'963'0,"-940"5,-24 1</inkml:trace>
  <inkml:trace contextRef="#ctx0" brushRef="#br0" timeOffset="532.942">57 707,'-14'0,"24"1,20 3,40 8,1-4,0-2,1-4,51-5,-8 1,44-20,-134 11,-26 4</inkml:trace>
  <inkml:trace contextRef="#ctx0" brushRef="#br0" timeOffset="1225.874">451 1,'35'29,"126"117,-4-37,-92-70,-2 2,-1 4,34 33,-94-77,-1 0,1 0,-1 0,1 0,-1 0,0 0,1 1,-1-1,0 0,0 1,0-1,0 1,0 0,0-1,0 1,-1 0,1-1,-1 1,1 0,-1 0,1-1,-1 1,0 0,0 0,0 0,0 0,0-1,-1 1,1 0,0 0,-1 0,0-1,1 1,-1 0,0-1,0 1,0-1,0 1,0-1,0 1,0-1,0 1,0-1,-1 0,1 0,-1 0,1 0,-196 129,-154 120,251-167,81-65,21-13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3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566 284,'-8'-9,"-2"1,1 1,-1 0,0 0,-1 1,0 0,0 1,0 0,0 1,-1 0,0 1,0 0,0 1,0 0,0 1,0 0,0 1,0 0,-1 1,1 1,0 0,0 0,0 1,-1 1,-12 10,1 0,0 2,1 0,1 2,0 0,2 2,0 0,-7 11,18-21,2 0,-1 0,1 1,1 0,0 0,1 0,0 1,0 0,1 0,1 0,0 0,1 1,0-1,1 1,0-1,1 1,0 0,1-1,1 4,0-12,-1 1,1-1,-1 0,1 0,1 0,-1 0,0 0,1-1,0 1,0-1,0 0,0 1,0-1,1-1,0 1,-1 0,1-1,0 0,0 0,0 0,0 0,1-1,-1 0,0 0,1 0,-1 0,1 0,-1-1,1 0,-1 0,3-1,5 0,1 0,-2-1,1-1,0 0,0-1,-1 0,0-1,0 0,0-1,-1 0,3-2,25-18,-2-1,-1-2,-1-1,-2-2,-1-1,-1-2,-2-1,-2 0,6-15,14-36,-42 110,-7 42,1-42,1 1,0-1,2 0,1 1,0-1,2 0,3 7,47 61,-37-70</inkml:trace>
  <inkml:trace contextRef="#ctx0" brushRef="#br0" timeOffset="823.086">1385 171,'-34'18,"-157"158,-37-19,160-98,66-58,1 1,0 0,0-1,0 1,0 0,0 0,0 0,0 0,1 0,-1 0,1 0,-1 0,1 0,0 0,0 0,0 0,0 1,0-1,0 0,1 0,-1 0,1 0,-1 0,1 0,0 0,0 0,0 0,0-1,0 1,0 0,0-1,1 1,-1 0,0-1,1 1,0-1,-1 0,1 0,0 1,1-1,14 9,1-2,0 0,1-1,0-1,0 0,0-2,1 0,-1-1,1-1,0-1,0-1,0 0,5-3,116 11,-18 6,-122-13,1-1,-1 0,0-1,0 1,1 0,-1 0,0 0,0-1,0 1,1-1,-1 1,0-1,0 1,0-1,0 0,0 1,0-1,0 0,0 0,0 0,-1 0,1 0,0 0,0 0,-1 0,1 0,-1 0,1 0,-1 0,1 0,-1-1,0 1,1 0,-1 0,0 0,0-1,0 1,0 0,0 0,0-1,0 1,-1 0,1 0,0-1,-20-58,16 50,-117-250,6 74,146 210,-12-7</inkml:trace>
  <inkml:trace contextRef="#ctx0" brushRef="#br0" timeOffset="1200.672">2118 85,'-3'2,"-1"-1,0 1,1 0,-1 0,1 0,-1 0,1 0,0 1,0 0,0-1,1 1,-1 0,0 1,1-1,0 0,0 1,0-1,0 2,-2 1,-248 420,161-292,90-133,1-1,-1 1,1-1,-1 0,0 1,1-1,-1 0,1 1,-1-1,0 0,1 0,-1 1,0-1,1 0,-1 0,0 0,1 0,-1 0,0 0,1 0,-1 0,0 0,1 0,-1-1,0 1,1 0,-1 0,1 0,-1-1,0 1,1 0,-1-1,1 1,-1-1,1 1,-1-1,1 1,-1-1,1 1,-1-1,1 1,0-1,-1 1,1-1,0 0,0 1,-1-1,1 0,0 1,0-1,0 0,0 1,0-1,0 0,0 1,0-1,0 0,0 1,0-1,0 0,1 1,-1-1,0 1,0-1,1 0,-1 1,0-1,1 1,-1-1,1 0,-2-18</inkml:trace>
  <inkml:trace contextRef="#ctx0" brushRef="#br0" timeOffset="1550.884">1695 1,'-4'9,"0"0,1 1,0-1,1 1,0-1,1 1,-1 0,2 0,0-1,0 1,0 0,1 0,1 0,0-1,0 1,1-1,0 1,1-1,0 0,0 0,1-1,0 1,0-1,1 0,0 0,1-1,-1 0,8 6,286 233,-197-122,-104-124,1 1,0-1,0 1,0-1,1 0,-1 1,0-1,0 1,0-1,0 1,0-1,0 1,1-1,-1 0,0 1,0-1,1 0,-1 1,0-1,0 0,1 1,-1-1,0 0,1 1,-1-1,1 0,-1 0,0 0,1 1,-1-1,1 0,-1 0,1 0,-1 0,0 0,1 0,-1 0,1 0,-1 0,1 0,-1 0,1 0,-1 0,0 0,1 0,-1 0,1 0,-1-1,1 1,-1 0,0 0,1 0,-1-1,0 1,1 0,-1-1,0 1,1 0,-1-1,0 1,0 0,1-1,-1 1,0-1,0 1,0 0,1-1,-1 0,2-11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5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0 515,'1'0,"-1"0,1 0,-1 0,1 0,-1 0,1 0,-1 0,1 0,-1 0,1 1,-1-1,1 0,-1 0,1 0,-1 1,1-1,-1 0,0 0,1 1,-1-1,1 0,-1 1,0-1,1 1,-1-1,0 0,0 1,1-1,-1 1,0-1,0 1,0-1,1 1,-1-1,0 1,0-1,0 1,0-1,0 1,0-1,0 1,0-1,0 1,0-1,0 1,-1-1,1 1,0-1,0 1,0-1,-1 1,1-1,0 0,-1 1,1-1,0 1,-1-1,1 0,0 1,-1-1,1 0,-1 1,183 7,-117-10,70-3,-122-1,-8 0</inkml:trace>
  <inkml:trace contextRef="#ctx0" brushRef="#br0" timeOffset="430.597">0 769,'56'17,"-23"-11,0-2,1-1,-1-2,1-1,20-3,139-25,-186 32,-8 2</inkml:trace>
  <inkml:trace contextRef="#ctx0" brushRef="#br0" timeOffset="1647.41">1213 261,'1'-10,"-1"-1,-1 1,0-1,0 1,-1-1,0 1,-1 0,0 0,0 0,-1 0,-1 1,0-1,0 1,0 0,-1 1,-1-1,0 1,0 0,0 1,-1 0,0 0,0 1,-1-1,0 2,0-1,0 2,0-1,-1 1,0 0,0 1,0 0,-4 0,10 2,0 0,0-1,0 2,0-1,0 0,0 1,0 0,0 0,0 0,-1 0,1 0,0 1,0 0,0 0,0 0,1 0,-1 1,0 0,0 0,1 0,-1 0,1 0,0 0,0 1,0 0,0 0,0 0,0 0,0 0,-3 11,0-1,2 1,-1 0,1 0,1 1,1-1,0 1,1-1,0 1,1-1,1 1,0 0,1-1,2 4,61 204,-44-163,96 306,-112-344,0 1,-1 0,-2-1,0 1,-1 0,-1 0,-1 0,-1 0,-1 0,-2 7,2-19,1 0,-2 0,1 0,-1-1,-1 0,1 0,-2 0,1 0,-1-1,0 0,-1 0,0-1,0 0,-1 0,0 0,0-1,-1 0,1-1,-1 0,0 0,-1-1,1 0,-2 0,-87 4,96-8,0 0,0 0,0-1,0 1,0-1,0 1,0-1,1 0,-1 0,0 0,0 0,1 0,-1 0,0 0,1-1,-1 1,1 0,0-1,-1 1,1-1,0 0,0 1,0-1,0 0,0 0,0 0,1 0,-1 0,1 0,-1 0,1 0,0 0,0 0,0 0,0 0,0 0,0 0,0 0,1 0,-1 0,1 0,-1 1,1-1,0 0,0 0,0 0,8-19,3 1</inkml:trace>
  <inkml:trace contextRef="#ctx0" brushRef="#br0" timeOffset="2232.957">1410 572,'66'183,"-7"-27,-59-155,0 0,0 0,0 0,0 0,0 1,0-1,0 0,1 0,-1 0,0 0,1 0,-1 1,1-1,0 0,-1 0,1 0,-1 0,1 0,0-1,0 1,0 0,0 0,0 0,-1-1,1 1,0 0,1-1,-1 1,0-1,0 1,0-1,0 0,0 0,0 1,0-1,1 0,-1 0,0 0,0 0,0 0,1 0,-1 0,0-1,0 1,0 0,0-1,0 1,0 0,1-1,-1 0,0 1,0-1,-1 0,2 0,50-132,33-145,-82 272,-1 7</inkml:trace>
  <inkml:trace contextRef="#ctx0" brushRef="#br0" timeOffset="2799.493">2116 599,'-19'9,"-1"1,2 1,-1 0,1 1,1 1,0 1,1 1,1 0,0 1,1 0,0 1,2 1,0 0,1 1,1 0,0 1,9-16,0 1,0 0,1 0,0-1,0 1,0 0,0 0,0-1,1 1,0 0,0-1,1 1,-1-1,1 1,0-1,0 1,0-1,1 0,-1 0,1 0,0-1,0 1,1-1,-1 1,1-1,-1 0,1 0,0-1,0 1,0-1,1 0,-1 0,1 0,-1-1,1 1,-1-1,1 0,0 0,-1-1,1 0,0 0,0 0,7-1,-1 0,1-1,-1 0,1-1,-1 0,0-1,0 0,0-1,-1 0,0-1,0 0,0-1,-1 0,0 0,0-1,0 0,-1-1,-1 0,1 0,5-10,4-7,-1-2,-1 0,-2 0,0-1,-2-1,-2 0,2-10,-4 19,-2-1,0 0,-1 0,-2 0,0-1,-1 1,-1 0,-1-1,-2 1,0 0,-1 0,-1 0,-1 0,-1 1,-1 0,0 0,-2 1,-8-13,15 29,-1 0,1 0,-1 0,0 0,0 0,-1 1,1 0,-1 0,0 0,1 0,-1 1,0 0,-1 0,1 0,0 0,-1 1,1 0,0 0,-1 1,1-1,-1 1,1 1,-1-1,1 1,-1 0,1 0,-1 0,1 1,0-1,0 1,0 1,0-1,0 1,0 0,1 0,-1 0,1 1,0-1,0 1,0 0,0 0,1 1,-2 2,-5 9,1 1,1 0,1 0,0 1,1 0,1 0,1 0,0 1,2 0,0-1,1 1,0 0,2 0,0 0,2-1,2 14,-2-13,1-1,1 0,0 0,1 0,1-1,1 1,0-2,1 1,1-1,0-1,2 0,-1 0,2-1,12 11,8 9,-25-23,1-1,0-1,1 0,0 0,1-1,0 0,0-1,7 4,22-5,-24-10</inkml:trace>
  <inkml:trace contextRef="#ctx0" brushRef="#br0" timeOffset="3229.02">2568 402,'22'64,"-7"-22,-1 0,-2 1,-2 0,3 33,-12-58,1-1,0 1,1 0,2-1,-1 0,2 0,1 2,-6-18,-1 0,1-1,-1 1,1-1,-1 1,1-1,0 1,-1-1,1 1,0-1,-1 1,1-1,0 0,-1 1,1-1,0 0,0 0,0 0,-1 1,1-1,0 0,0 0,-1 0,1 0,0 0,0-1,0 1,-1 0,1 0,0 0,0-1,-1 1,1 0,0-1,-1 1,1-1,0 1,-1-1,1 1,0-1,-1 1,1-1,-1 0,1 1,-1-1,0 0,1 1,-1-1,26-34,48-126,18-117,-83 260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19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0 397,'963'0,"-940"5,-24 1</inkml:trace>
  <inkml:trace contextRef="#ctx0" brushRef="#br0" timeOffset="532.942">57 707,'-14'0,"24"1,20 3,40 8,1-4,0-2,1-4,51-5,-8 1,44-20,-134 11,-26 4</inkml:trace>
  <inkml:trace contextRef="#ctx0" brushRef="#br0" timeOffset="1225.874">451 1,'35'29,"126"117,-4-37,-92-70,-2 2,-1 4,34 33,-94-77,-1 0,1 0,-1 0,1 0,-1 0,0 0,1 1,-1-1,0 0,0 1,0-1,0 1,0 0,0-1,0 1,-1 0,1-1,-1 1,1 0,-1 0,1-1,-1 1,0 0,0 0,0 0,0 0,0-1,-1 1,1 0,0 0,-1 0,0-1,1 1,-1 0,0-1,0 1,0-1,0 1,0-1,0 1,0-1,0 1,0-1,-1 0,1 0,-1 0,1 0,-196 129,-154 120,251-167,81-65,21-13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3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566 284,'-8'-9,"-2"1,1 1,-1 0,0 0,-1 1,0 0,0 1,0 0,0 1,-1 0,0 1,0 0,0 1,0 0,0 1,0 0,0 1,0 0,-1 1,1 1,0 0,0 0,0 1,-1 1,-12 10,1 0,0 2,1 0,1 2,0 0,2 2,0 0,-7 11,18-21,2 0,-1 0,1 1,1 0,0 0,1 0,0 1,0 0,1 0,1 0,0 0,1 1,0-1,1 1,0-1,1 1,0 0,1-1,1 4,0-12,-1 1,1-1,-1 0,1 0,1 0,-1 0,0 0,1-1,0 1,0-1,0 0,0 1,0-1,1-1,0 1,-1 0,1-1,0 0,0 0,0 0,0 0,1-1,-1 0,0 0,1 0,-1 0,1 0,-1-1,1 0,-1 0,3-1,5 0,1 0,-2-1,1-1,0 0,0-1,-1 0,0-1,0 0,0-1,-1 0,3-2,25-18,-2-1,-1-2,-1-1,-2-2,-1-1,-1-2,-2-1,-2 0,6-15,14-36,-42 110,-7 42,1-42,1 1,0-1,2 0,1 1,0-1,2 0,3 7,47 61,-37-70</inkml:trace>
  <inkml:trace contextRef="#ctx0" brushRef="#br0" timeOffset="823.086">1385 171,'-34'18,"-157"158,-37-19,160-98,66-58,1 1,0 0,0-1,0 1,0 0,0 0,0 0,0 0,1 0,-1 0,1 0,-1 0,1 0,0 0,0 0,0 0,0 1,0-1,0 0,1 0,-1 0,1 0,-1 0,1 0,0 0,0 0,0 0,0-1,0 1,0 0,0-1,1 1,-1 0,0-1,1 1,0-1,-1 0,1 0,0 1,1-1,14 9,1-2,0 0,1-1,0-1,0 0,0-2,1 0,-1-1,1-1,0-1,0-1,0 0,5-3,116 11,-18 6,-122-13,1-1,-1 0,0-1,0 1,1 0,-1 0,0 0,0-1,0 1,1-1,-1 1,0-1,0 1,0-1,0 0,0 1,0-1,0 0,0 0,0 0,-1 0,1 0,0 0,0 0,-1 0,1 0,-1 0,1 0,-1 0,1 0,-1-1,0 1,1 0,-1 0,0 0,0-1,0 1,0 0,0 0,0-1,0 1,-1 0,1 0,0-1,-20-58,16 50,-117-250,6 74,146 210,-12-7</inkml:trace>
  <inkml:trace contextRef="#ctx0" brushRef="#br0" timeOffset="1200.672">2118 85,'-3'2,"-1"-1,0 1,1 0,-1 0,1 0,-1 0,1 0,0 1,0 0,0-1,1 1,-1 0,0 1,1-1,0 0,0 1,0-1,0 2,-2 1,-248 420,161-292,90-133,1-1,-1 1,1-1,-1 0,0 1,1-1,-1 0,1 1,-1-1,0 0,1 0,-1 1,0-1,1 0,-1 0,0 0,1 0,-1 0,0 0,1 0,-1 0,0 0,1 0,-1-1,0 1,1 0,-1 0,1 0,-1-1,0 1,1 0,-1-1,1 1,-1-1,1 1,-1-1,1 1,-1-1,1 1,-1-1,1 1,0-1,-1 1,1-1,0 0,0 1,-1-1,1 0,0 1,0-1,0 0,0 1,0-1,0 0,0 1,0-1,0 0,0 1,0-1,0 0,1 1,-1-1,0 1,0-1,1 0,-1 1,0-1,1 1,-1-1,1 0,-2-18</inkml:trace>
  <inkml:trace contextRef="#ctx0" brushRef="#br0" timeOffset="1550.884">1695 1,'-4'9,"0"0,1 1,0-1,1 1,0-1,1 1,-1 0,2 0,0-1,0 1,0 0,1 0,1 0,0-1,0 1,1-1,0 1,1-1,0 0,0 0,1-1,0 1,0-1,1 0,0 0,1-1,-1 0,8 6,286 233,-197-122,-104-124,1 1,0-1,0 1,0-1,1 0,-1 1,0-1,0 1,0-1,0 1,0-1,0 1,1-1,-1 0,0 1,0-1,1 0,-1 1,0-1,0 0,1 1,-1-1,0 0,1 1,-1-1,1 0,-1 0,0 0,1 1,-1-1,1 0,-1 0,1 0,-1 0,0 0,1 0,-1 0,1 0,-1 0,1 0,-1 0,1 0,-1 0,0 0,1 0,-1 0,1 0,-1-1,1 1,-1 0,0 0,1 0,-1-1,0 1,1 0,-1-1,0 1,1 0,-1-1,0 1,0 0,1-1,-1 1,0-1,0 1,0 0,1-1,-1 0,2-11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5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0 515,'1'0,"-1"0,1 0,-1 0,1 0,-1 0,1 0,-1 0,1 0,-1 0,1 1,-1-1,1 0,-1 0,1 0,-1 1,1-1,-1 0,0 0,1 1,-1-1,1 0,-1 1,0-1,1 1,-1-1,0 0,0 1,1-1,-1 1,0-1,0 1,0-1,1 1,-1-1,0 1,0-1,0 1,0-1,0 1,0-1,0 1,0-1,0 1,0-1,0 1,-1-1,1 1,0-1,0 1,0-1,-1 1,1-1,0 0,-1 1,1-1,0 1,-1-1,1 0,0 1,-1-1,1 0,-1 1,183 7,-117-10,70-3,-122-1,-8 0</inkml:trace>
  <inkml:trace contextRef="#ctx0" brushRef="#br0" timeOffset="430.597">0 769,'56'17,"-23"-11,0-2,1-1,-1-2,1-1,20-3,139-25,-186 32,-8 2</inkml:trace>
  <inkml:trace contextRef="#ctx0" brushRef="#br0" timeOffset="1647.41">1213 261,'1'-10,"-1"-1,-1 1,0-1,0 1,-1-1,0 1,-1 0,0 0,0 0,-1 0,-1 1,0-1,0 1,0 0,-1 1,-1-1,0 1,0 0,0 1,-1 0,0 0,0 1,-1-1,0 2,0-1,0 2,0-1,-1 1,0 0,0 1,0 0,-4 0,10 2,0 0,0-1,0 2,0-1,0 0,0 1,0 0,0 0,0 0,-1 0,1 0,0 1,0 0,0 0,0 0,1 0,-1 1,0 0,0 0,1 0,-1 0,1 0,0 0,0 1,0 0,0 0,0 0,0 0,0 0,-3 11,0-1,2 1,-1 0,1 0,1 1,1-1,0 1,1-1,0 1,1-1,1 1,0 0,1-1,2 4,61 204,-44-163,96 306,-112-344,0 1,-1 0,-2-1,0 1,-1 0,-1 0,-1 0,-1 0,-1 0,-2 7,2-19,1 0,-2 0,1 0,-1-1,-1 0,1 0,-2 0,1 0,-1-1,0 0,-1 0,0-1,0 0,-1 0,0 0,0-1,-1 0,1-1,-1 0,0 0,-1-1,1 0,-2 0,-87 4,96-8,0 0,0 0,0-1,0 1,0-1,0 1,0-1,1 0,-1 0,0 0,0 0,1 0,-1 0,0 0,1-1,-1 1,1 0,0-1,-1 1,1-1,0 0,0 1,0-1,0 0,0 0,0 0,1 0,-1 0,1 0,-1 0,1 0,0 0,0 0,0 0,0 0,0 0,0 0,0 0,1 0,-1 0,1 0,-1 1,1-1,0 0,0 0,0 0,8-19,3 1</inkml:trace>
  <inkml:trace contextRef="#ctx0" brushRef="#br0" timeOffset="2232.957">1410 572,'66'183,"-7"-27,-59-155,0 0,0 0,0 0,0 0,0 1,0-1,0 0,1 0,-1 0,0 0,1 0,-1 1,1-1,0 0,-1 0,1 0,-1 0,1 0,0-1,0 1,0 0,0 0,0 0,-1-1,1 1,0 0,1-1,-1 1,0-1,0 1,0-1,0 0,0 0,0 1,0-1,1 0,-1 0,0 0,0 0,0 0,1 0,-1 0,0-1,0 1,0 0,0-1,0 1,0 0,1-1,-1 0,0 1,0-1,-1 0,2 0,50-132,33-145,-82 272,-1 7</inkml:trace>
  <inkml:trace contextRef="#ctx0" brushRef="#br0" timeOffset="2799.493">2116 599,'-19'9,"-1"1,2 1,-1 0,1 1,1 1,0 1,1 1,1 0,0 1,1 0,0 1,2 1,0 0,1 1,1 0,0 1,9-16,0 1,0 0,1 0,0-1,0 1,0 0,0 0,0-1,1 1,0 0,0-1,1 1,-1-1,1 1,0-1,0 1,0-1,1 0,-1 0,1 0,0-1,0 1,1-1,-1 1,1-1,-1 0,1 0,0-1,0 1,0-1,1 0,-1 0,1 0,-1-1,1 1,-1-1,1 0,0 0,-1-1,1 0,0 0,0 0,7-1,-1 0,1-1,-1 0,1-1,-1 0,0-1,0 0,0-1,-1 0,0-1,0 0,0-1,-1 0,0 0,0-1,0 0,-1-1,-1 0,1 0,5-10,4-7,-1-2,-1 0,-2 0,0-1,-2-1,-2 0,2-10,-4 19,-2-1,0 0,-1 0,-2 0,0-1,-1 1,-1 0,-1-1,-2 1,0 0,-1 0,-1 0,-1 0,-1 1,-1 0,0 0,-2 1,-8-13,15 29,-1 0,1 0,-1 0,0 0,0 0,-1 1,1 0,-1 0,0 0,1 0,-1 1,0 0,-1 0,1 0,0 0,-1 1,1 0,0 0,-1 1,1-1,-1 1,1 1,-1-1,1 1,-1 0,1 0,-1 0,1 1,0-1,0 1,0 1,0-1,0 1,0 0,1 0,-1 0,1 1,0-1,0 1,0 0,0 0,1 1,-2 2,-5 9,1 1,1 0,1 0,0 1,1 0,1 0,1 0,0 1,2 0,0-1,1 1,0 0,2 0,0 0,2-1,2 14,-2-13,1-1,1 0,0 0,1 0,1-1,1 1,0-2,1 1,1-1,0-1,2 0,-1 0,2-1,12 11,8 9,-25-23,1-1,0-1,1 0,0 0,1-1,0 0,0-1,7 4,22-5,-24-10</inkml:trace>
  <inkml:trace contextRef="#ctx0" brushRef="#br0" timeOffset="3229.02">2568 402,'22'64,"-7"-22,-1 0,-2 1,-2 0,3 33,-12-58,1-1,0 1,1 0,2-1,-1 0,2 0,1 2,-6-18,-1 0,1-1,-1 1,1-1,-1 1,1-1,0 1,-1-1,1 1,0-1,-1 1,1-1,0 0,-1 1,1-1,0 0,0 0,0 0,-1 1,1-1,0 0,0 0,-1 0,1 0,0 0,0-1,0 1,-1 0,1 0,0 0,0-1,-1 1,1 0,0-1,-1 1,1-1,0 1,-1-1,1 1,0-1,-1 1,1-1,-1 0,1 1,-1-1,0 0,1 1,-1-1,26-34,48-126,18-117,-83 260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6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1 282,'190'26,"90"-23,-71-31,-181 15,-32 7</inkml:trace>
  <inkml:trace contextRef="#ctx0" brushRef="#br0" timeOffset="416.431">85 452,'1'0,"-1"0,1 0,-1 0,1 0,-1 0,1 0,-1 0,1 0,-1 0,1 0,-1 0,1 0,-1 1,1-1,-1 0,1 0,-1 0,1 1,-1-1,0 0,1 1,-1-1,1 0,-1 1,0-1,1 1,-1-1,0 1,0-1,1 0,-1 1,0-1,0 1,0-1,0 1,1-1,-1 1,0-1,0 1,0-1,0 1,0-1,0 1,0-1,-1 1,1-1,0 1,0-1,0 1,0-1,-1 1,1-1,0 1,0-1,-1 1,1-1,0 0,-1 1,1-1,0 1,-1-1,1 0,-1 1,173 7,-115-10,2 1,-20-1,0 2,0 2,0 2,20 4,-58-8,10 3,0 0,-1-1,1 0,0-1,0 0,0-1,0 0,0-1,0 0,7-2,0-3</inkml:trace>
  <inkml:trace contextRef="#ctx0" brushRef="#br0" timeOffset="1099.137">339 1,'130'90,"-92"-59,-4-2,1-1,1-2,2-1,0-3,38 17,-67-35,-6-4,-1 0,1 0,-1 1,1-1,-1 1,0 0,1 0,-1 0,0 0,1 0,-1 0,0 0,0 1,0-1,0 1,0 0,-1-1,1 1,0 0,-1 0,0 0,1 0,-1 0,0 1,0-1,0 0,0 1,0-1,-1 0,1 1,-1-1,1 1,-1-1,0 1,0-1,0 1,0-1,-1 1,1 1,-80 111,57-87,-1-1,-1-1,-2-1,0-2,-1 0,-29 16,55-38,-6 3,0 1,1-1,0 1,0 1,0-1,0 1,1 0,0 1,1-1,-1 1,1 0,0 1,1-1,0 1,0 0,-2 6,6 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0,'13'9,"0"-1,1 0,0-1,0-1,0 0,1-1,-1 0,1-1,1-1,-1-1,0 0,1-1,-1 0,1-1,-1-1,0-1,15-2,32 1,-50 3,-3 1,0-1,-1 0,1-1,0 0,-1 0,1-1,-1 0,0 0,1-1,5-3,-7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30,'38'0,"28"0,6-5,-3-1,-10 0,-8 1,-10 2,-6 0,-5 2,-7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621 169,'-6'-3,"-10"-5,-1-1,0 2,0 0,-1 1,1 1,-1 1,0 0,-5 1,6 1,1 2,-1 0,1 1,-1 0,1 1,0 1,-1 1,1 0,1 1,-1 1,1 0,0 1,0 1,1 0,0 1,0 1,-7 7,2-1,1 1,0 2,1-1,1 2,1 0,-10 19,19-31,1 1,1-1,0 1,0 1,0-1,1 0,1 1,0 0,0 0,1-1,0 1,0 0,1 0,1 0,0 0,0 0,1 0,1 5,-1-10,0 0,0 0,0-1,1 1,-1-1,1 1,0-1,1 0,-1 0,0-1,1 1,0-1,0 1,0-1,0 0,1-1,-1 1,1-1,0 0,-1 0,1 0,0-1,0 0,0 0,0 0,0 0,1-1,-1 0,0 0,0 0,0-1,2 0,13-2,0-1,0-1,0 0,-1-2,0 0,0-1,10-7,13-8,-1-2,-1-2,-1-2,-2-2,-1-1,32-36,-42 36,-1-1,-2-1,-1-1,-1-1,14-37,-26 58,-11 29,-2 13,0-3,1 0,2 0,0 1,2-1,0 1,2-1,0 0,2 0,1 0,1-1,1 0,0 0,2-1,3 5,-3-12,72 82,-58-76,-27-18,-5-6</inkml:trace>
  <inkml:trace contextRef="#ctx0" brushRef="#br0" timeOffset="403.359">1693 85,'-158'185,"115"-138,-2-2,-2-2,-3-1,0-3,-38 20,31-21,51-31</inkml:trace>
  <inkml:trace contextRef="#ctx0" brushRef="#br0" timeOffset="1449.224">1636 29,'4'46,"2"0,1 0,3-1,2 0,1-1,3 0,18 36,35 56,-70-134,0 1,0-1,0 0,0 0,0 0,0 0,-1 0,1 0,-1 0,1 0,-1 0,0-1,0 1,1-1,-1 1,0-1,0 0,-1 1,1-1,0 0,0-1,-1 1,1 0,0-1,-1 1,1-1,0 0,-1 1,1-1,-1-1,1 1,0 0,-1 0,1-1,0 1,-1-1,-1-1,-1 2,-115-2,-167 11,120 10,139-11,29-8,-1 0,0 0,1 0,-1 0,0 0,0 0,1 0,-1 0,0 0,1 0,-1 0,0 0,1 0,-1 1,0-1,0 0,1 0,-1 0,0 0,0 1,1-1,-1 0,0 0,0 1,1-1,-1 0,0 0,0 1,0-1,0 0,0 0,0 1,1-1,-1 0,0 1,0-1,0 0,0 1,0-1,0 0,0 1,0-1,0 0,0 0,0 1,0-1,-1 0,1 1,0-1,0 0,0 1,0-1,0 0,-1 0,1 1,0-1,0 0,0 0,-1 0,1 1,0-1,14 3</inkml:trace>
  <inkml:trace contextRef="#ctx0" brushRef="#br0" timeOffset="1807.131">2624 29,'-27'13,"0"3,1 0,1 1,0 2,1 0,1 2,2 0,0 2,1 0,-14 22,0-8,-1-2,-2-1,-1-2,-2-1,-33 19,40-27,32-22,0 0,0 0,0 0,1 0,-1 0,0 0,-1 0,1 0,0 0,0 0,0-1,0 1,-1-1,1 1,0-1,-1 1,1-1,0 1,-1-1,1 0,-1 0,1 0,0 0,-1 0,1 0,-1 0,1 0,0-1,-1 1,1-1,0 1,-1-1,1 1,0-1,0 0,0 1,-1-1,1 0,0 0,0 0,0 0,0 0,0 0,0 0,1 0,-1 0,-4-15</inkml:trace>
  <inkml:trace contextRef="#ctx0" brushRef="#br0" timeOffset="2156.809">2060 1,'3'0,"1"-1,0 1,0 1,-1-1,1 1,0-1,-1 1,1 0,-1 0,1 1,-1-1,1 1,-1-1,0 1,0 0,0 0,0 1,0-1,0 1,-1-1,1 1,-1 0,0 0,2 3,-3-5,166 171,10 4,-156-151,32 18,-40-43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1,'28'196,"-27"32,20-148,-17-71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30,'39'0,"36"-5,10-1,1 0,-10 1,-13 1,-12 2,-11 1,-6 0,-10 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1,'211'24,"-110"-18,-100-7,1 1,-1 0,1 0,-1 0,1 0,-1 0,1 0,-1 0,1 1,-1-1,0 0,1 1,-1-1,1 1,-1 0,0-1,0 1,1 0,-1 0,0 0,0 0,0 0,0 0,0 0,0 0,0 0,0 1,-1-1,1 0,0 0,-1 1,1-1,-1 0,1 1,-1-1,0 1,1-1,-1 1,0-1,0 1,0-1,0 1,0-1,-1 0,1 1,0-1,-1 1,1-1,-1 1,1-1,-1 0,0 1,-6 8,-1 0,-1 0,0-1,-1 1,1-2,-2 0,1 0,-1-1,-5 3,-31 23,35-23,-5 2,0 1,1 1,0 0,1 2,1-1,0 2,1 0,1 0,1 1,9-16,1 0,0 0,0 0,0 0,0 0,1 0,-1 1,1-1,-1 0,1 0,0 0,0 1,0-1,0 0,0 0,0 1,0-1,1 0,-1 0,1 0,0 0,0 0,0 1,0-1,0-1,0 1,0 0,0 0,1 0,-1-1,1 1,0 0,-1-1,1 0,0 1,0-1,0 0,0 0,0 0,0 0,0 0,94 6,39-45,-117 30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1 425,'0'25,"1"0,1-1,2 1,0-1,2 0,0 0,2-1,1 0,0 0,2-1,1 2,3 0,-1 1,-2 1,0 0,-2 1,-1 0,-1 0,-2 1,0 0,-2 1,-1 0,14-49,126-391,-82 230,-46 147,-8 28</inkml:trace>
  <inkml:trace contextRef="#ctx0" brushRef="#br0" timeOffset="2818.583">565 59,'73'-33,"-63"28,1 1,0 0,1 1,-1 0,0 0,1 2,-1-1,1 2,0-1,-1 1,1 1,-1 0,1 1,-1 0,1 1,-1 0,1 1,-11-3,1 1,-1-1,0 0,1 0,-1 1,0-1,0 1,0-1,0 1,0 0,0-1,0 1,0 0,-1 0,1-1,-1 1,1 0,-1 0,0 0,1 0,-1 0,0-1,-1 1,1 0,0 0,0 0,-1 0,1 0,-1-1,1 1,-1 0,0 0,0-1,0 1,-1 1,-44 60,35-51,-20 22,25-30,0 1,0 0,0 0,0 0,1 1,0 0,1 0,-1 0,1 0,0 1,0 0,1 0,0 0,0 0,1 0,0 0,0 1,1-1,0 1,0 0,1-1,0 1,0 0,1 6,4-10,-1 1,1-1,0 0,0-1,0 1,1-1,-1 0,1-1,0 1,-1-1,1 0,0-1,0 1,1-1,-1 0,0-1,0 1,0-1,1-1,-1 1,0-1,0 0,0 0,0-1,0 0,0 0,0 0,0-1,3-2,4-1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5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30 354,'-1'0,"1"-1,-1 1,1 0,-1-1,1 1,-1 0,1-1,-1 1,1 0,-1 0,1 0,-1-1,0 1,1 0,-1 0,1 0,-1 0,1 0,-1 0,0 0,1 0,-1 0,1 1,-1-1,1 0,-1 0,1 0,-1 1,0-1,1 0,0 0,-1 1,1-1,-1 1,1-1,-1 0,1 1,0-1,-1 1,1-1,0 1,-1-1,1 1,0-1,0 1,-1-1,1 1,0-1,0 1,0 0,0-1,0 1,0-1,0 1,0-1,0 1,0 0,0 0,-6 39,6-39,0 458,0 855,0-1303</inkml:trace>
  <inkml:trace contextRef="#ctx0" brushRef="#br0" timeOffset="301.274">227 1794,'-3'11,"0"0,0 1,2-1,-1 0,1 1,1-1,0 1,1-1,0 1,1-1,0 1,1 1,0 5,23 100,1-3,-27-113,0 0,0-1,1 1,-1-1,0 1,1 0,-1-1,1 1,0-1,0 1,-1-1,1 0,0 1,0-1,0 0,0 0,1 1,-1-1,0 0,0 0,1 0,-1 0,1-1,-1 1,1 0,-1-1,1 1,-1-1,1 1,-1-1,1 0,0 1,-1-1,1 0,0 0,-1 0,1 0,-1-1,1 1,0 0,-1-1,1 1,-1-1,1 1,-1-1,1 0,-1 0,1 0,-1 0,0 0,1 0,-1 0,0 0,0 0,0 0,1-2,13-16,-1-1,-1-1,0 0,-2-1,0 0,-2-1,0 0,-2 0,4-19,36-173,-50 191,-3 24</inkml:trace>
  <inkml:trace contextRef="#ctx0" brushRef="#br0" timeOffset="643.425">622 2104,'0'15,"1"0,1 0,0 0,1-1,0 1,2-1,0 0,0 0,1-1,1 1,0-1,1-1,0 1,1-1,1 1,-7-12,-1 1,0 0,1 0,0-1,-1 0,1 1,0-1,0 0,-1 0,1-1,0 1,0-1,0 1,0-1,0 0,0 0,0 0,0 0,0-1,0 1,0-1,0 0,0 0,0 0,-1 0,1 0,0-1,-1 1,1-1,-1 0,1 1,-1-1,0 0,1-2,58-86,-59 87,-1-1,1 0,-1 1,-1-1,1 0,0 0,-1 0,0 0,1 0,-2 0,1 0,0 1,-1-1,0 0,0 0,0 0,0 0,-1 1,1-1,-1 1,0-1,0 1,0 0,0-1,-1 1,1 0,-1 1,0-1,0 0,0 1,0 0,-1-1,1 1,0 1,-1-1,0 0,1 1,-1 0,0 0,0 0,1 0,-1 0,0 1,0 0,0 0,0 0,-3 0,-21 4,3 2</inkml:trace>
  <inkml:trace contextRef="#ctx0" brushRef="#br0" timeOffset="1700.04">227 16,'33'62,"-7"-5,-3 2,-2 0,-3 1,-1 5,-13-42,41 120,-45-142,0-1,1 1,-1-1,0 1,0-1,0 1,0-1,1 1,-1-1,0 1,1-1,-1 1,0-1,1 1,-1-1,0 0,1 1,-1-1,1 0,-1 1,1-1,-1 0,1 1,-1-1,1 0,-1 0,1 0,-1 1,1-1,-1 0,1 0,0 0,-1 0,1 0,-1 0,1 0,-1 0,1 0,-1-1,1 1,0 0,-1 0,1 0,-1-1,1 1,-1 0,1 0,-1-1,0 1,1-1,-1 1,1 0,-1-1,0 1,1-1,-1 1,0-1,1 1,-1-1,0 1,0-1,0 1,1-1,-1 1,0-1,11-39,-10 37,55-310,-28 165,-22 125,1 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3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1098,'30'-10,"-1"-1,0-1,-1-1,0-2,0 0,1-4,13-10,-1-2,-2-2,-1-1,-1-2,-2-1,-2-2,-2-1,-1-2,-2-1,-2-1,20-47,125-277,-151 351,-16 55,-4 14,2 35,-4 1,-3-1,-5 0,-3-1,-11 32,17-86,-1-1,-2 0,-1 0,-1-1,-2 0,-1-2,-1 1,-1-2,-2 0,-12 13,26-35,-5 7,1 0,-2-1,0 0,0 0,-1-2,0 1,-1-1,0-1,0 0,-1-1,0-1,0 0,-1-1,1 0,-1-1,0-1,-9 1,21-4,0-1,-1 1,1-1,0 0,0 0,0 0,0 0,0 0,0-1,1 1,-1-1,0 0,1 0,-1 0,1 0,0 0,-1 0,1-1,0 1,1-1,-1 0,0 1,1-1,-1 0,1 0,0 0,0 0,0 0,0 0,1 0,-1-1,1 0,-2-24</inkml:trace>
  <inkml:trace contextRef="#ctx0" brushRef="#br0" timeOffset="1032.267">734 1070,'42'0,"0"-2,0-2,0-2,-1-1,0-3,0-1,-1-1,8-6,-40 15,-1 0,0-1,0 0,0 0,0 0,0-1,-1 0,0 0,0-1,0 1,-1-1,0-1,0 1,-1-1,1 0,-1 0,-1 0,1 0,-1-1,-1 1,1-1,-1 0,-1 0,1 1,-1-1,-1-1,0 1,0 0,0 0,-1-4,-1 8,0 0,0 0,1 1,-2-1,1 1,0 0,-1 0,0 0,1 0,-1 0,-1 0,1 1,0-1,0 1,-1 0,0 0,1 0,-1 1,0-1,0 1,0 0,1 0,-1 0,-1 1,1-1,0 1,0 0,0 0,-3 1,-1-1,0 2,0-1,0 1,0 0,1 0,-1 1,1 0,-1 0,1 1,0 0,1 1,-1-1,1 1,-4 4,3-4,1 2,1-1,-1 1,1-1,0 2,1-1,0 0,0 1,0 0,1 0,0 0,1 0,0 0,0 1,0-1,1 1,1-1,0 1,0 0,0-1,1 1,0-1,1 1,0-1,0 0,1 0,0 0,0 0,1 0,0 0,0-1,1 0,0 0,0 0,1-1,6 7,-1-6,0-1,0 1,1-2,0 1,0-2,0 0,1 0,0-1,-1 0,1-1,0-1,0 0,0-1,0 0,0-1,0-1,0 0,0 0,-1-1,1-1,10-5,16-6,-2-2,0-2,-1-1,-1-2,0-2,7-9,214-141,-295 207,-16-10,-43 31,94-52,0 1,1 0,0 0,-1 1,1-1,1 1,-1-1,0 1,1 0,0 0,-1 0,2 0,-1 0,0 1,1-1,0 0,0 1,0-1,1 1,-1 0,1-1,0 1,0-1,1 1,0-1,-1 1,1-1,1 1,-1-1,1 0,-1 1,1-1,1 0,-1 0,0-1,1 1,0 0,0-1,0 1,3 1,5 2,0-2,1 1,0-1,0-1,0 0,0-1,1 0,-1-1,1 0,0-1,0-1,-1 0,1 0,0-1,0-1,-1 0,1-1,-1-1,9-3,13-5,-1-1,0-2,-1-2,0-1,-2-1,13-11,3-3,-1-3,-2-1,-2-2,-1-2,-2-2,-2-1,13-23,-12 10,-2-2,-3 0,-3-3,22-63,-40 95,-5 16,-1 0,0 0,-1-1,0 0,-1 1,-1-1,0-1,-1 1,-1 0,0 0,-2-13,1 26,1 0,0 1,-1-1,1 0,-1 1,0-1,1 1,-1-1,0 1,0-1,0 1,0-1,0 1,0 0,0 0,-1 0,1-1,0 1,-1 0,1 0,-1 1,1-1,-1 0,1 0,-1 1,0-1,1 1,-1 0,0-1,1 1,-1 0,0 0,1 0,-1 0,0 0,0 0,1 0,-1 1,0-1,1 1,-1-1,1 1,-1 0,1 0,-1 0,-65 50,51-26,1 2,2-1,1 2,1 0,1 0,1 1,2 0,1 0,1 1,2 0,0 28,3-58,-3 55,3 0,2 1,7 41,4 79,-14 88,1-264,-1 0,1 0,-1 0,1-1,-1 1,1 0,0 0,-1 0,1 0,-1 0,1 0,-1 0,1 0,-1 0,1 1,0-1,-1 0,1 0,-1 0,1 0,-1 1,1-1,0 0,-1 0,1 1,0-1,-1 0,1 1,0-1,-1 0,1 1,0-1,0 0,-1 1,1-1,0 1,0-1,0 0,0 1,-1-1,1 1,0-1,0 1,0-1,0 1,0-1,0 0,0 1,0-1,0 1,1-1,-1 1,0-1,0 1,0-1,-19-35,9 12</inkml:trace>
  <inkml:trace contextRef="#ctx0" brushRef="#br0" timeOffset="1282.332">1948 619,'43'0,"44"0,15-5,2-2,-14 1,-12 1,-9 1,-12 2,-6 1,-7 1,-6 0,-5 0,-3 0,-2 0,0 0,-6 1</inkml:trace>
  <inkml:trace contextRef="#ctx0" brushRef="#br0" timeOffset="1429.214">3077 759,'-10'44,"-3"13</inkml:trace>
  <inkml:trace contextRef="#ctx0" brushRef="#br0" timeOffset="1678.274">3020 449,'-4'-29,"2"-9,2 6,1 9</inkml:trace>
  <inkml:trace contextRef="#ctx0" brushRef="#br0" timeOffset="1929.628">3303 787,'-1'5,"0"0,0 1,1-1,0 0,0 0,0 1,1-1,0 0,0 0,0 0,0 0,1 0,0 0,0 0,0 0,1 0,-1-1,1 0,0 1,1-1,-1 0,1 0,-1-1,1 1,0-1,1 0,2 2,-1-6,0 0,-1 0,1-1,-1 0,1 0,-1 0,0-1,0 0,0 0,0 0,0-1,0 0,-1 1,0-2,0 1,2-3,-3 5,6-5,-1-1,1 1,-1-1,0-1,-1 0,0 0,-1 0,0-1,0 1,-1-2,0 1,0-1,-1 1,-1-1,0 0,-1 0,0-1,0 1,-1 0,-1-1,0 1,0-1,-1 1,-1 0,0-3,1 12,0 1,0-1,0 0,-1 0,1 0,0 1,-1-1,1 1,-1-1,0 1,1 0,-1 0,0-1,0 1,0 0,0 1,0-1,0 0,0 0,0 1,0-1,0 1,0 0,0 0,-1 0,1 0,0 0,0 0,0 0,0 1,0-1,0 1,0 0,0-1,0 1,0 0,0 0,0 0,0 0,0 1,-66 57,55-36</inkml:trace>
  <inkml:trace contextRef="#ctx0" brushRef="#br0" timeOffset="2249.628">3641 900,'167'-227,"-167"226,1 0,-1 1,0-1,1 0,-1 0,1 0,-1 1,1-1,0 0,-1 0,1 1,0-1,-1 1,1-1,0 0,0 1,0-1,-1 1,1 0,0-1,0 1,0 0,0 0,0-1,0 1,0 0,0 0,0 0,0 0,0 0,0 0,-1 0,1 1,0-1,0 0,0 0,0 1,0-1,0 0,0 1,-1-1,1 1,0 0,0-1,14 43,-15-37,1 0,0 0,0 0,1 0,0 0,0 0,0 0,1 0,0-1,0 1,0-1,0 0,1 0,0 0,0-1,1 1,-1-1,1 0,0 0,0 0,0-1,0 0,1 0,-1 0,1-1,0 0,0 0,0 0,0-1,0 0,0 0,0 0,0-1,5 0,4-4,0-1,-1 0,0-1,0 0,-1-2,1 1,-1-2,-1 0,0 0,0-1,-1 0,0-1,-1-1,0 1,-1-2,0 1,-1-1,1-2,9-30,-17 29</inkml:trace>
  <inkml:trace contextRef="#ctx0" brushRef="#br0" timeOffset="2582.424">4658 506,'-15'1,"1"0,0 1,0 1,0 1,1 0,-1 0,1 2,0 0,0 0,0 1,1 0,0 1,1 1,-4 3,14-8,-1 0,1 0,0 0,0 1,0-1,1 0,0 0,-1 1,2-1,-1 0,0 1,1-1,0 0,0 0,0 1,0-1,1 0,-1 0,1 0,0-1,1 1,-1 0,1-1,-1 0,1 1,0-1,0 0,0 0,1-1,-1 1,1-1,-1 1,1-1,2 1,8 9,-8-5,0 0,0 0,0 1,-1-1,0 1,-1 0,1 0,-2 1,1-1,-1 1,0 3,-2-9,0 1,0-1,-1 0,1 1,-1-1,0 0,0 1,0-1,-1 0,1 1,-1-1,0 0,0 1,0-1,0 0,0 0,-1 0,1 0,-1 0,0 0,0-1,0 1,0 0,-1-1,1 0,-1 1,1-1,-1 0,0 0,0-1,0 1,0 0,-19 6,1-3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19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0 397,'963'0,"-940"5,-24 1</inkml:trace>
  <inkml:trace contextRef="#ctx0" brushRef="#br0" timeOffset="532.942">57 707,'-14'0,"24"1,20 3,40 8,1-4,0-2,1-4,51-5,-8 1,44-20,-134 11,-26 4</inkml:trace>
  <inkml:trace contextRef="#ctx0" brushRef="#br0" timeOffset="1225.874">451 1,'35'29,"126"117,-4-37,-92-70,-2 2,-1 4,34 33,-94-77,-1 0,1 0,-1 0,1 0,-1 0,0 0,1 1,-1-1,0 0,0 1,0-1,0 1,0 0,0-1,0 1,-1 0,1-1,-1 1,1 0,-1 0,1-1,-1 1,0 0,0 0,0 0,0 0,0-1,-1 1,1 0,0 0,-1 0,0-1,1 1,-1 0,0-1,0 1,0-1,0 1,0-1,0 1,0-1,0 1,0-1,-1 0,1 0,-1 0,1 0,-196 129,-154 120,251-167,81-65,21-13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3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566 284,'-8'-9,"-2"1,1 1,-1 0,0 0,-1 1,0 0,0 1,0 0,0 1,-1 0,0 1,0 0,0 1,0 0,0 1,0 0,0 1,0 0,-1 1,1 1,0 0,0 0,0 1,-1 1,-12 10,1 0,0 2,1 0,1 2,0 0,2 2,0 0,-7 11,18-21,2 0,-1 0,1 1,1 0,0 0,1 0,0 1,0 0,1 0,1 0,0 0,1 1,0-1,1 1,0-1,1 1,0 0,1-1,1 4,0-12,-1 1,1-1,-1 0,1 0,1 0,-1 0,0 0,1-1,0 1,0-1,0 0,0 1,0-1,1-1,0 1,-1 0,1-1,0 0,0 0,0 0,0 0,1-1,-1 0,0 0,1 0,-1 0,1 0,-1-1,1 0,-1 0,3-1,5 0,1 0,-2-1,1-1,0 0,0-1,-1 0,0-1,0 0,0-1,-1 0,3-2,25-18,-2-1,-1-2,-1-1,-2-2,-1-1,-1-2,-2-1,-2 0,6-15,14-36,-42 110,-7 42,1-42,1 1,0-1,2 0,1 1,0-1,2 0,3 7,47 61,-37-70</inkml:trace>
  <inkml:trace contextRef="#ctx0" brushRef="#br0" timeOffset="823.086">1385 171,'-34'18,"-157"158,-37-19,160-98,66-58,1 1,0 0,0-1,0 1,0 0,0 0,0 0,0 0,1 0,-1 0,1 0,-1 0,1 0,0 0,0 0,0 0,0 1,0-1,0 0,1 0,-1 0,1 0,-1 0,1 0,0 0,0 0,0 0,0-1,0 1,0 0,0-1,1 1,-1 0,0-1,1 1,0-1,-1 0,1 0,0 1,1-1,14 9,1-2,0 0,1-1,0-1,0 0,0-2,1 0,-1-1,1-1,0-1,0-1,0 0,5-3,116 11,-18 6,-122-13,1-1,-1 0,0-1,0 1,1 0,-1 0,0 0,0-1,0 1,1-1,-1 1,0-1,0 1,0-1,0 0,0 1,0-1,0 0,0 0,0 0,-1 0,1 0,0 0,0 0,-1 0,1 0,-1 0,1 0,-1 0,1 0,-1-1,0 1,1 0,-1 0,0 0,0-1,0 1,0 0,0 0,0-1,0 1,-1 0,1 0,0-1,-20-58,16 50,-117-250,6 74,146 210,-12-7</inkml:trace>
  <inkml:trace contextRef="#ctx0" brushRef="#br0" timeOffset="1200.672">2118 85,'-3'2,"-1"-1,0 1,1 0,-1 0,1 0,-1 0,1 0,0 1,0 0,0-1,1 1,-1 0,0 1,1-1,0 0,0 1,0-1,0 2,-2 1,-248 420,161-292,90-133,1-1,-1 1,1-1,-1 0,0 1,1-1,-1 0,1 1,-1-1,0 0,1 0,-1 1,0-1,1 0,-1 0,0 0,1 0,-1 0,0 0,1 0,-1 0,0 0,1 0,-1-1,0 1,1 0,-1 0,1 0,-1-1,0 1,1 0,-1-1,1 1,-1-1,1 1,-1-1,1 1,-1-1,1 1,-1-1,1 1,0-1,-1 1,1-1,0 0,0 1,-1-1,1 0,0 1,0-1,0 0,0 1,0-1,0 0,0 1,0-1,0 0,0 1,0-1,0 0,1 1,-1-1,0 1,0-1,1 0,-1 1,0-1,1 1,-1-1,1 0,-2-18</inkml:trace>
  <inkml:trace contextRef="#ctx0" brushRef="#br0" timeOffset="1550.884">1695 1,'-4'9,"0"0,1 1,0-1,1 1,0-1,1 1,-1 0,2 0,0-1,0 1,0 0,1 0,1 0,0-1,0 1,1-1,0 1,1-1,0 0,0 0,1-1,0 1,0-1,1 0,0 0,1-1,-1 0,8 6,286 233,-197-122,-104-124,1 1,0-1,0 1,0-1,1 0,-1 1,0-1,0 1,0-1,0 1,0-1,0 1,1-1,-1 0,0 1,0-1,1 0,-1 1,0-1,0 0,1 1,-1-1,0 0,1 1,-1-1,1 0,-1 0,0 0,1 1,-1-1,1 0,-1 0,1 0,-1 0,0 0,1 0,-1 0,1 0,-1 0,1 0,-1 0,1 0,-1 0,0 0,1 0,-1 0,1 0,-1-1,1 1,-1 0,0 0,1 0,-1-1,0 1,1 0,-1-1,0 1,1 0,-1-1,0 1,0 0,1-1,-1 1,0-1,0 1,0 0,1-1,-1 0,2-11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5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0 515,'1'0,"-1"0,1 0,-1 0,1 0,-1 0,1 0,-1 0,1 0,-1 0,1 1,-1-1,1 0,-1 0,1 0,-1 1,1-1,-1 0,0 0,1 1,-1-1,1 0,-1 1,0-1,1 1,-1-1,0 0,0 1,1-1,-1 1,0-1,0 1,0-1,1 1,-1-1,0 1,0-1,0 1,0-1,0 1,0-1,0 1,0-1,0 1,0-1,0 1,-1-1,1 1,0-1,0 1,0-1,-1 1,1-1,0 0,-1 1,1-1,0 1,-1-1,1 0,0 1,-1-1,1 0,-1 1,183 7,-117-10,70-3,-122-1,-8 0</inkml:trace>
  <inkml:trace contextRef="#ctx0" brushRef="#br0" timeOffset="430.597">0 769,'56'17,"-23"-11,0-2,1-1,-1-2,1-1,20-3,139-25,-186 32,-8 2</inkml:trace>
  <inkml:trace contextRef="#ctx0" brushRef="#br0" timeOffset="1647.41">1213 261,'1'-10,"-1"-1,-1 1,0-1,0 1,-1-1,0 1,-1 0,0 0,0 0,-1 0,-1 1,0-1,0 1,0 0,-1 1,-1-1,0 1,0 0,0 1,-1 0,0 0,0 1,-1-1,0 2,0-1,0 2,0-1,-1 1,0 0,0 1,0 0,-4 0,10 2,0 0,0-1,0 2,0-1,0 0,0 1,0 0,0 0,0 0,-1 0,1 0,0 1,0 0,0 0,0 0,1 0,-1 1,0 0,0 0,1 0,-1 0,1 0,0 0,0 1,0 0,0 0,0 0,0 0,0 0,-3 11,0-1,2 1,-1 0,1 0,1 1,1-1,0 1,1-1,0 1,1-1,1 1,0 0,1-1,2 4,61 204,-44-163,96 306,-112-344,0 1,-1 0,-2-1,0 1,-1 0,-1 0,-1 0,-1 0,-1 0,-2 7,2-19,1 0,-2 0,1 0,-1-1,-1 0,1 0,-2 0,1 0,-1-1,0 0,-1 0,0-1,0 0,-1 0,0 0,0-1,-1 0,1-1,-1 0,0 0,-1-1,1 0,-2 0,-87 4,96-8,0 0,0 0,0-1,0 1,0-1,0 1,0-1,1 0,-1 0,0 0,0 0,1 0,-1 0,0 0,1-1,-1 1,1 0,0-1,-1 1,1-1,0 0,0 1,0-1,0 0,0 0,0 0,1 0,-1 0,1 0,-1 0,1 0,0 0,0 0,0 0,0 0,0 0,0 0,0 0,1 0,-1 0,1 0,-1 1,1-1,0 0,0 0,0 0,8-19,3 1</inkml:trace>
  <inkml:trace contextRef="#ctx0" brushRef="#br0" timeOffset="2232.957">1410 572,'66'183,"-7"-27,-59-155,0 0,0 0,0 0,0 0,0 1,0-1,0 0,1 0,-1 0,0 0,1 0,-1 1,1-1,0 0,-1 0,1 0,-1 0,1 0,0-1,0 1,0 0,0 0,0 0,-1-1,1 1,0 0,1-1,-1 1,0-1,0 1,0-1,0 0,0 0,0 1,0-1,1 0,-1 0,0 0,0 0,0 0,1 0,-1 0,0-1,0 1,0 0,0-1,0 1,0 0,1-1,-1 0,0 1,0-1,-1 0,2 0,50-132,33-145,-82 272,-1 7</inkml:trace>
  <inkml:trace contextRef="#ctx0" brushRef="#br0" timeOffset="2799.493">2116 599,'-19'9,"-1"1,2 1,-1 0,1 1,1 1,0 1,1 1,1 0,0 1,1 0,0 1,2 1,0 0,1 1,1 0,0 1,9-16,0 1,0 0,1 0,0-1,0 1,0 0,0 0,0-1,1 1,0 0,0-1,1 1,-1-1,1 1,0-1,0 1,0-1,1 0,-1 0,1 0,0-1,0 1,1-1,-1 1,1-1,-1 0,1 0,0-1,0 1,0-1,1 0,-1 0,1 0,-1-1,1 1,-1-1,1 0,0 0,-1-1,1 0,0 0,0 0,7-1,-1 0,1-1,-1 0,1-1,-1 0,0-1,0 0,0-1,-1 0,0-1,0 0,0-1,-1 0,0 0,0-1,0 0,-1-1,-1 0,1 0,5-10,4-7,-1-2,-1 0,-2 0,0-1,-2-1,-2 0,2-10,-4 19,-2-1,0 0,-1 0,-2 0,0-1,-1 1,-1 0,-1-1,-2 1,0 0,-1 0,-1 0,-1 0,-1 1,-1 0,0 0,-2 1,-8-13,15 29,-1 0,1 0,-1 0,0 0,0 0,-1 1,1 0,-1 0,0 0,1 0,-1 1,0 0,-1 0,1 0,0 0,-1 1,1 0,0 0,-1 1,1-1,-1 1,1 1,-1-1,1 1,-1 0,1 0,-1 0,1 1,0-1,0 1,0 1,0-1,0 1,0 0,1 0,-1 0,1 1,0-1,0 1,0 0,0 0,1 1,-2 2,-5 9,1 1,1 0,1 0,0 1,1 0,1 0,1 0,0 1,2 0,0-1,1 1,0 0,2 0,0 0,2-1,2 14,-2-13,1-1,1 0,0 0,1 0,1-1,1 1,0-2,1 1,1-1,0-1,2 0,-1 0,2-1,12 11,8 9,-25-23,1-1,0-1,1 0,0 0,1-1,0 0,0-1,7 4,22-5,-24-10</inkml:trace>
  <inkml:trace contextRef="#ctx0" brushRef="#br0" timeOffset="3229.02">2568 402,'22'64,"-7"-22,-1 0,-2 1,-2 0,3 33,-12-58,1-1,0 1,1 0,2-1,-1 0,2 0,1 2,-6-18,-1 0,1-1,-1 1,1-1,-1 1,1-1,0 1,-1-1,1 1,0-1,-1 1,1-1,0 0,-1 1,1-1,0 0,0 0,0 0,-1 1,1-1,0 0,0 0,-1 0,1 0,0 0,0-1,0 1,-1 0,1 0,0 0,0-1,-1 1,1 0,0-1,-1 1,1-1,0 1,-1-1,1 1,0-1,-1 1,1-1,-1 0,1 1,-1-1,0 0,1 1,-1-1,26-34,48-126,18-117,-83 260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6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1 282,'190'26,"90"-23,-71-31,-181 15,-32 7</inkml:trace>
  <inkml:trace contextRef="#ctx0" brushRef="#br0" timeOffset="416.431">85 452,'1'0,"-1"0,1 0,-1 0,1 0,-1 0,1 0,-1 0,1 0,-1 0,1 0,-1 0,1 0,-1 1,1-1,-1 0,1 0,-1 0,1 1,-1-1,0 0,1 1,-1-1,1 0,-1 1,0-1,1 1,-1-1,0 1,0-1,1 0,-1 1,0-1,0 1,0-1,0 1,1-1,-1 1,0-1,0 1,0-1,0 1,0-1,0 1,0-1,-1 1,1-1,0 1,0-1,0 1,0-1,-1 1,1-1,0 1,0-1,-1 1,1-1,0 0,-1 1,1-1,0 1,-1-1,1 0,-1 1,173 7,-115-10,2 1,-20-1,0 2,0 2,0 2,20 4,-58-8,10 3,0 0,-1-1,1 0,0-1,0 0,0-1,0 0,0-1,0 0,7-2,0-3</inkml:trace>
  <inkml:trace contextRef="#ctx0" brushRef="#br0" timeOffset="1099.137">339 1,'130'90,"-92"-59,-4-2,1-1,1-2,2-1,0-3,38 17,-67-35,-6-4,-1 0,1 0,-1 1,1-1,-1 1,0 0,1 0,-1 0,0 0,1 0,-1 0,0 0,0 1,0-1,0 1,0 0,-1-1,1 1,0 0,-1 0,0 0,1 0,-1 0,0 1,0-1,0 0,0 1,0-1,-1 0,1 1,-1-1,1 1,-1-1,0 1,0-1,0 1,0-1,-1 1,1 1,-80 111,57-87,-1-1,-1-1,-2-1,0-2,-1 0,-29 16,55-38,-6 3,0 1,1-1,0 1,0 1,0-1,0 1,1 0,0 1,1-1,-1 1,1 0,0 1,1-1,0 1,0 0,-2 6,6 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0,'13'9,"0"-1,1 0,0-1,0-1,0 0,1-1,-1 0,1-1,1-1,-1-1,0 0,1-1,-1 0,1-1,-1-1,0-1,15-2,32 1,-50 3,-3 1,0-1,-1 0,1-1,0 0,-1 0,1-1,-1 0,0 0,1-1,5-3,-7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30,'38'0,"28"0,6-5,-3-1,-10 0,-8 1,-10 2,-6 0,-5 2,-7 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621 169,'-6'-3,"-10"-5,-1-1,0 2,0 0,-1 1,1 1,-1 1,0 0,-5 1,6 1,1 2,-1 0,1 1,-1 0,1 1,0 1,-1 1,1 0,1 1,-1 1,1 0,0 1,0 1,1 0,0 1,0 1,-7 7,2-1,1 1,0 2,1-1,1 2,1 0,-10 19,19-31,1 1,1-1,0 1,0 1,0-1,1 0,1 1,0 0,0 0,1-1,0 1,0 0,1 0,1 0,0 0,0 0,1 0,1 5,-1-10,0 0,0 0,0-1,1 1,-1-1,1 1,0-1,1 0,-1 0,0-1,1 1,0-1,0 1,0-1,0 0,1-1,-1 1,1-1,0 0,-1 0,1 0,0-1,0 0,0 0,0 0,0 0,1-1,-1 0,0 0,0 0,0-1,2 0,13-2,0-1,0-1,0 0,-1-2,0 0,0-1,10-7,13-8,-1-2,-1-2,-1-2,-2-2,-1-1,32-36,-42 36,-1-1,-2-1,-1-1,-1-1,14-37,-26 58,-11 29,-2 13,0-3,1 0,2 0,0 1,2-1,0 1,2-1,0 0,2 0,1 0,1-1,1 0,0 0,2-1,3 5,-3-12,72 82,-58-76,-27-18,-5-6</inkml:trace>
  <inkml:trace contextRef="#ctx0" brushRef="#br0" timeOffset="403.359">1693 85,'-158'185,"115"-138,-2-2,-2-2,-3-1,0-3,-38 20,31-21,51-31</inkml:trace>
  <inkml:trace contextRef="#ctx0" brushRef="#br0" timeOffset="1449.224">1636 29,'4'46,"2"0,1 0,3-1,2 0,1-1,3 0,18 36,35 56,-70-134,0 1,0-1,0 0,0 0,0 0,0 0,-1 0,1 0,-1 0,1 0,-1 0,0-1,0 1,1-1,-1 1,0-1,0 0,-1 1,1-1,0 0,0-1,-1 1,1 0,0-1,-1 1,1-1,0 0,-1 1,1-1,-1-1,1 1,0 0,-1 0,1-1,0 1,-1-1,-1-1,-1 2,-115-2,-167 11,120 10,139-11,29-8,-1 0,0 0,1 0,-1 0,0 0,0 0,1 0,-1 0,0 0,1 0,-1 0,0 0,1 0,-1 1,0-1,0 0,1 0,-1 0,0 0,0 1,1-1,-1 0,0 0,0 1,1-1,-1 0,0 0,0 1,0-1,0 0,0 0,0 1,1-1,-1 0,0 1,0-1,0 0,0 1,0-1,0 0,0 1,0-1,0 0,0 0,0 1,0-1,-1 0,1 1,0-1,0 0,0 1,0-1,0 0,-1 0,1 1,0-1,0 0,0 0,-1 0,1 1,0-1,14 3</inkml:trace>
  <inkml:trace contextRef="#ctx0" brushRef="#br0" timeOffset="1807.131">2624 29,'-27'13,"0"3,1 0,1 1,0 2,1 0,1 2,2 0,0 2,1 0,-14 22,0-8,-1-2,-2-1,-1-2,-2-1,-33 19,40-27,32-22,0 0,0 0,0 0,1 0,-1 0,0 0,-1 0,1 0,0 0,0 0,0-1,0 1,-1-1,1 1,0-1,-1 1,1-1,0 1,-1-1,1 0,-1 0,1 0,0 0,-1 0,1 0,-1 0,1 0,0-1,-1 1,1-1,0 1,-1-1,1 1,0-1,0 0,0 1,-1-1,1 0,0 0,0 0,0 0,0 0,0 0,0 0,1 0,-1 0,-4-15</inkml:trace>
  <inkml:trace contextRef="#ctx0" brushRef="#br0" timeOffset="2156.809">2060 1,'3'0,"1"-1,0 1,0 1,-1-1,1 1,0-1,-1 1,1 0,-1 0,1 1,-1-1,1 1,-1-1,0 1,0 0,0 0,0 1,0-1,0 1,-1-1,1 1,-1 0,0 0,2 3,-3-5,166 171,10 4,-156-151,32 18,-40-43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1,'28'196,"-27"32,20-148,-17-71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30,'39'0,"36"-5,10-1,1 0,-10 1,-13 1,-12 2,-11 1,-6 0,-10 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1,'211'24,"-110"-18,-100-7,1 1,-1 0,1 0,-1 0,1 0,-1 0,1 0,-1 0,1 1,-1-1,0 0,1 1,-1-1,1 1,-1 0,0-1,0 1,1 0,-1 0,0 0,0 0,0 0,0 0,0 0,0 0,0 0,0 1,-1-1,1 0,0 0,-1 1,1-1,-1 0,1 1,-1-1,0 1,1-1,-1 1,0-1,0 1,0-1,0 1,0-1,-1 0,1 1,0-1,-1 1,1-1,-1 1,1-1,-1 0,0 1,-6 8,-1 0,-1 0,0-1,-1 1,1-2,-2 0,1 0,-1-1,-5 3,-31 23,35-23,-5 2,0 1,1 1,0 0,1 2,1-1,0 2,1 0,1 0,1 1,9-16,1 0,0 0,0 0,0 0,0 0,1 0,-1 1,1-1,-1 0,1 0,0 0,0 1,0-1,0 0,0 0,0 1,0-1,1 0,-1 0,1 0,0 0,0 0,0 1,0-1,0-1,0 1,0 0,0 0,1 0,-1-1,1 1,0 0,-1-1,1 0,0 1,0-1,0 0,0 0,0 0,0 0,0 0,94 6,39-45,-117 30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1 425,'0'25,"1"0,1-1,2 1,0-1,2 0,0 0,2-1,1 0,0 0,2-1,1 2,3 0,-1 1,-2 1,0 0,-2 1,-1 0,-1 0,-2 1,0 0,-2 1,-1 0,14-49,126-391,-82 230,-46 147,-8 28</inkml:trace>
  <inkml:trace contextRef="#ctx0" brushRef="#br0" timeOffset="2818.583">565 59,'73'-33,"-63"28,1 1,0 0,1 1,-1 0,0 0,1 2,-1-1,1 2,0-1,-1 1,1 1,-1 0,1 1,-1 0,1 1,-1 0,1 1,-11-3,1 1,-1-1,0 0,1 0,-1 1,0-1,0 1,0-1,0 1,0 0,0-1,0 1,0 0,-1 0,1-1,-1 1,1 0,-1 0,0 0,1 0,-1 0,0-1,-1 1,1 0,0 0,0 0,-1 0,1 0,-1-1,1 1,-1 0,0 0,0-1,0 1,-1 1,-44 60,35-51,-20 22,25-30,0 1,0 0,0 0,0 0,1 1,0 0,1 0,-1 0,1 0,0 1,0 0,1 0,0 0,0 0,1 0,0 0,0 1,1-1,0 1,0 0,1-1,0 1,0 0,1 6,4-10,-1 1,1-1,0 0,0-1,0 1,1-1,-1 0,1-1,0 1,-1-1,1 0,0-1,0 1,1-1,-1 0,0-1,0 1,0-1,1-1,-1 1,0-1,0 0,0 0,0-1,0 0,0 0,0 0,0-1,3-2,4-1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5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30 354,'-1'0,"1"-1,-1 1,1 0,-1-1,1 1,-1 0,1-1,-1 1,1 0,-1 0,1 0,-1-1,0 1,1 0,-1 0,1 0,-1 0,1 0,-1 0,0 0,1 0,-1 0,1 1,-1-1,1 0,-1 0,1 0,-1 1,0-1,1 0,0 0,-1 1,1-1,-1 1,1-1,-1 0,1 1,0-1,-1 1,1-1,0 1,-1-1,1 1,0-1,0 1,-1-1,1 1,0-1,0 1,0 0,0-1,0 1,0-1,0 1,0-1,0 1,0 0,0 0,-6 39,6-39,0 458,0 855,0-1303</inkml:trace>
  <inkml:trace contextRef="#ctx0" brushRef="#br0" timeOffset="301.274">227 1794,'-3'11,"0"0,0 1,2-1,-1 0,1 1,1-1,0 1,1-1,0 1,1-1,0 1,1 1,0 5,23 100,1-3,-27-113,0 0,0-1,1 1,-1-1,0 1,1 0,-1-1,1 1,0-1,0 1,-1-1,1 0,0 1,0-1,0 0,0 0,1 1,-1-1,0 0,0 0,1 0,-1 0,1-1,-1 1,1 0,-1-1,1 1,-1-1,1 1,-1-1,1 0,0 1,-1-1,1 0,0 0,-1 0,1 0,-1-1,1 1,0 0,-1-1,1 1,-1-1,1 1,-1-1,1 0,-1 0,1 0,-1 0,0 0,1 0,-1 0,0 0,0 0,0 0,1-2,13-16,-1-1,-1-1,0 0,-2-1,0 0,-2-1,0 0,-2 0,4-19,36-173,-50 191,-3 24</inkml:trace>
  <inkml:trace contextRef="#ctx0" brushRef="#br0" timeOffset="643.425">622 2104,'0'15,"1"0,1 0,0 0,1-1,0 1,2-1,0 0,0 0,1-1,1 1,0-1,1-1,0 1,1-1,1 1,-7-12,-1 1,0 0,1 0,0-1,-1 0,1 1,0-1,0 0,-1 0,1-1,0 1,0-1,0 1,0-1,0 0,0 0,0 0,0 0,0-1,0 1,0-1,0 0,0 0,0 0,-1 0,1 0,0-1,-1 1,1-1,-1 0,1 1,-1-1,0 0,1-2,58-86,-59 87,-1-1,1 0,-1 1,-1-1,1 0,0 0,-1 0,0 0,1 0,-2 0,1 0,0 1,-1-1,0 0,0 0,0 0,0 0,-1 1,1-1,-1 1,0-1,0 1,0 0,0-1,-1 1,1 0,-1 1,0-1,0 0,0 1,0 0,-1-1,1 1,0 1,-1-1,0 0,1 1,-1 0,0 0,0 0,1 0,-1 0,0 1,0 0,0 0,0 0,-3 0,-21 4,3 2</inkml:trace>
  <inkml:trace contextRef="#ctx0" brushRef="#br0" timeOffset="1700.04">227 16,'33'62,"-7"-5,-3 2,-2 0,-3 1,-1 5,-13-42,41 120,-45-142,0-1,1 1,-1-1,0 1,0-1,0 1,0-1,1 1,-1-1,0 1,1-1,-1 1,0-1,1 1,-1-1,0 0,1 1,-1-1,1 0,-1 1,1-1,-1 0,1 1,-1-1,1 0,-1 0,1 0,-1 1,1-1,-1 0,1 0,0 0,-1 0,1 0,-1 0,1 0,-1 0,1 0,-1-1,1 1,0 0,-1 0,1 0,-1-1,1 1,-1 0,1 0,-1-1,0 1,1-1,-1 1,1 0,-1-1,0 1,1-1,-1 1,0-1,1 1,-1-1,0 1,0-1,0 1,1-1,-1 1,0-1,11-39,-10 37,55-310,-28 165,-22 125,1 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0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1 337,'2'2,"-1"1,1-1,0 0,0-1,0 1,0 0,0-1,0 1,1-1,-1 1,0-1,1 0,-1 0,1 0,0 0,-1-1,1 1,-1-1,1 0,0 1,-1-1,1 0,0-1,0 1,-1 0,4 0,452 3,-136-3,-368 11,22-5</inkml:trace>
  <inkml:trace contextRef="#ctx0" brushRef="#br0" timeOffset="338.671">30 648,'566'0,"-516"-5,-32-1</inkml:trace>
  <inkml:trace contextRef="#ctx0" brushRef="#br0" timeOffset="916.715">453 55,'-7'-8,"4"4,-1 0,0 0,0 0,0 0,0 1,0-1,-1 1,1 0,-1 1,0-1,0 1,0 0,0 0,-3 0,16 28,18 4,2-1,0-2,2 0,1-2,5 1,222 117,-174-72,-82-68,0 0,-1 0,1 0,0 1,-1-1,0 0,0 1,0-1,0 1,-1 0,1-1,-1 1,0 0,0-1,0 1,0-1,-1 1,1 0,-1-1,0 1,0-1,-1 1,1-1,-1 0,1 0,-1 1,0-1,-2 1,-7 9,-1-1,0-1,-1 0,0-1,-1 0,0-1,-1 0,0-1,0-1,0-1,-3 1,-58 30,-161 126,118-35,101-114,14-18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55,'67'1,"151"-13,24-28,-230 37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1,-8 2,-10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3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543 340,'3'-2,"2"-1,-1 1,0-1,1 1,-1-1,0-1,0 1,0 0,-1-1,1 0,-1 0,0 0,0 0,0-1,-1 1,0-1,1 1,-2-1,1 0,0 0,-1 0,0 0,0 0,-1 0,1 0,-1 0,0 0,0-1,-4 3,1 0,-1 1,0-1,0 1,0-1,0 1,-1 1,1-1,0 0,-1 1,1 0,-1 0,1 0,-1 1,0 0,1 0,-1 0,1 0,-1 1,0-1,1 1,-5 2,-17-1,0 1,0 2,0 1,1 1,-1 1,2 1,-1 1,1 1,1 1,0 2,1 0,0 1,1 1,1 1,1 1,0 1,1 0,1 1,1 1,1 1,-7 15,18-31,0 1,1 0,0 0,0 1,1-1,0 0,0 1,1-1,0 1,0 0,1-1,0 1,0 0,1 0,0-1,0 1,1-1,0 1,0-1,1 0,0 0,0 0,1 0,0 0,0-1,0 1,1-1,0 0,0-1,0 1,1-1,0 0,0 0,0-1,1 0,0 0,3 2,7-2,0-1,0 0,0-1,0 0,0-2,0 0,1-1,-1-1,0 0,0-1,0-1,-1-1,1 0,-1-1,0-1,11-7,0-1,-1-2,-2 0,1-2,-2-1,-1-1,0 0,-1-2,-2 0,1-3,12-19,-3-1,-1-1,-2-1,6-22,-34 160,-1-61,0 1,2 0,2 0,1 0,1-1,1 1,2-1,1 0,1 0,1-1,2 0,1 0,6 8,-17-32,1 1,0-1,1 0,-1-1,1 1,-1 0,1-1,0 1,0-1,1 0,-1 0,1 0,-1-1,1 1,0-1,0 0,0 0,0 0,0-1,1 1,-1-1,1 0,-1 0,0-1,1 1,-1-1,1 0,0 0,-1 0,1-1,-1 0,0 0,1 0,-1 0,0-1,1 1,-1-1,0 0,0 0,0-1,13-18,-2-1</inkml:trace>
  <inkml:trace contextRef="#ctx0" brushRef="#br0" timeOffset="598.618">1616 170,'-195'229,"-52"-2,246-227,0 0,0 1,0-1,0 1,1-1,-1 1,0-1,0 1,0-1,0 1,1 0,-1-1,0 1,1 0,-1 0,0 0,1-1,-1 1,1 0,0 0,-1 0,1 0,0 0,-1 0,1 0,0 0,0 0,0 0,0 0,0 0,0 0,0 0,0 0,0 0,0 0,1 0,-1 0,0 0,1 0,-1 0,1 0,-1 0,1-1,-1 1,1 0,0 0,-1-1,1 1,0 0,0 0,-1-1,1 1,0-1,0 1,0-1,0 1,0-1,0 0,0 1,0-1,0 0,67 9,363-11,-429 3,0-1,1 1,-1-1,0 1,0-1,0 0,0 0,0 0,0 0,1 0,-1 0,0 0,0-1,0 1,0-1,0 0,0 1,0-1,0 0,0 0,0-1,0 1,-1 0,1 0,0-1,-1 1,1-1,-1 0,0 1,1-1,-1 0,0 0,0 0,0 1,0-1,-1 0,1-1,0 1,-1 0,1 0,-1 0,0 0,0 0,0 0,0-1,0 1,0 0,-1 0,-6-28,-2 1,-1 1,-1 0,-1 0,-2 1,0 1,-7-6,-96-133,112 160,3 4,0 0,0-1,0 1,1-1,-1 0,0 0,1 0,0 0,-1 0,1 0,0 0,0 0,0 0,0 0,1-1,-1 1,0 0,1-1,0 1,0 0,-1-3,7-3</inkml:trace>
  <inkml:trace contextRef="#ctx0" brushRef="#br0" timeOffset="1014.566">2547 86,'5'-7,"-18"22,-159 249,81-127,-42 38,96-135,25-69,11 10</inkml:trace>
  <inkml:trace contextRef="#ctx0" brushRef="#br0" timeOffset="1443.618">2124 1,'0'0,"0"0,0 0,0 1,-1-1,1 0,0 0,0 0,0 1,0-1,0 0,-1 0,1 0,0 1,0-1,0 0,0 0,-1 0,1 0,0 0,0 1,-1-1,1 0,0 0,0 0,-1 0,1 0,0 0,0 0,0 0,-1 0,1 0,0 0,0 0,-1 0,1 0,0 0,0 0,-1 0,1 0,0-1,0 1,-1 0,1 0,0 0,0 0,0 0,-1-1,10 26,143 182,-47-17,-15-20,-68-141,-11-23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21,'5'-11,"-1"1,-5 18,-19 173,14-153,1 0,1 0,2 1,1-1,1 1,1 0,15-5,-3-24</inkml:trace>
  <inkml:trace contextRef="#ctx0" brushRef="#br0" timeOffset="320.825">0 585,'34'-10,"20"-7,7-2,-4-1,0 1,-7 5,-5 5,-7-1,-5 1,-2 2,-3 2,-1 3,-5 5,-6 8,-6 2</inkml:trace>
  <inkml:trace contextRef="#ctx0" brushRef="#br0" timeOffset="1853.479">113 754,'82'-34,"-45"17,0 1,1 2,1 1,40-6,-60 13,-17 5,1 0,-1 0,0 0,0 0,1 0,-1 1,0-1,1 1,-1-1,1 1,-1 0,1 0,-1 0,1 1,-1-1,1 0,-1 1,0 0,1-1,-1 1,0 0,1 1,-2-1,-1 1,0-1,0 1,0-1,0 1,0-1,0 1,0-1,0 1,-1-1,1 1,-1-1,1 1,-1-1,1 0,-1 1,0-1,0 0,1 1,-1-1,0 0,0 0,-1 0,1 0,0 0,0 0,-1 1,-3 3,-47 52,-3-3,-3-1,-47 32,95-77,1-4,1 1,0 1,1 0,0 0,0 0,0 0,0 1,1 1,0-1,1 1,0 0,0 0,0 0,1 1,1-1,-1 1,1 0,1 0,0 0,-1 3,6-7,-1-1,1 1,0-1,0 0,1 0,-1 0,1 0,0-1,0 0,0 1,0-2,1 1,-1 0,1-1,-1 0,1 0,0 0,0 0,0-1,0 0,0 0,0 0,0-1,1 0,-1 0,0 0,0 0,0-1,0 0,0 0,2-1,6 2,14-2,0-1,0-2,0 0,0-2,-1-1,0-1,0-1,-23 9,-1 1,0-1,0 0,0 0,0 1,0-1,0-1,0 1,0 0,0 0,0-1,-1 1,1-1,-1 1,1-1,-1 0,1 0,-1 0,0 1,0-1,0 0,0-1,0 1,-1-11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1,'-47'61,"15"-28,-86 110,101-113,1 1,1 0,2 1,1 1,1 0,2 1,1 0,2 0,2 0,0 17,1 19,4 0,3-1,2 0,4 0,5 12,-8-58,0 0,2 0,1-1,1 0,0 0,2-1,0-1,1 0,2-1,0-1,0 0,16 12,-4-13,-17-17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5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0 452,'11'197,"24"43,-6-53,-24-154,23 67,-28-99,0-1,0 1,1-1,-1 1,0 0,0-1,1 1,-1-1,0 1,1-1,-1 1,1-1,-1 0,0 1,1-1,-1 1,1-1,-1 0,1 1,-1-1,1 0,0 0,-1 1,1-1,-1 0,1 0,-1 0,1 0,0 0,-1 0,1 0,-1 0,1 0,0 0,-1 0,1 0,-1 0,1 0,0 0,-1-1,1 1,-1 0,1-1,-1 1,1 0,-1-1,1 1,-1 0,1-1,-1 1,0-1,1 1,-1-1,0 1,1-1,-1 1,0-1,1 1,-1-1,0 1,0-1,0 0,0 1,16-49,-13 38,63-213,49-79,-103 268,-9 29,0 0,0 0,-1 0,0 0,0-1,0 1,0-1,-1 1,0-1,-1 0,0 1,0-1,0 0,-1 1,0-1,0 0,0 1,-1-1,0 1,0 0,-4-6,-6 1</inkml:trace>
  <inkml:trace contextRef="#ctx0" brushRef="#br0" timeOffset="446.097">621 255,'41'-15,"-8"3,0 1,0 1,1 2,0 2,0 0,3 3,-35 2,-1 1,1-1,0 1,0 0,-1-1,1 1,0 0,0 0,-1 1,1-1,0 0,0 0,-1 1,1-1,0 1,-1 0,1-1,0 1,-1 0,1 0,-1 0,0 0,1 0,-1 1,0-1,1 0,-1 0,0 1,0-1,0 1,0-1,0 1,-1-1,1 1,0 0,-1-1,1 1,-1 0,0 0,1-1,-1 1,0 0,0 0,0 0,0-1,-1 1,1 0,0 0,-1-1,1 1,-1 0,1-1,-1 1,0 0,-167 179,167-178,0-1,-1 0,1 1,1-1,-1 0,0 1,1-1,-1 1,1-1,0 1,0 0,0-1,0 1,0-1,0 1,1-1,-1 1,1-1,0 1,0-1,0 0,0 1,0-1,0 0,1 0,-1 0,1 0,-1 0,1 0,0 0,0 0,0-1,0 1,0-1,0 1,0-1,1 0,-1 0,0 0,1 0,-1 0,1-1,-1 1,1-1,-1 1,1-1,-1 0,1 0,-1 0,1 0,1-1,170 21,-149-17</inkml:trace>
  <inkml:trace contextRef="#ctx0" brushRef="#br0" timeOffset="715.919">1016 847,'52'0,"23"0,4 0,-8-5,-10-1,-12 0,-8 1,-7 1,-9 2</inkml:trace>
  <inkml:trace contextRef="#ctx0" brushRef="#br0" timeOffset="1335.163">1722 282,'22'228,"41"141,-37-230,-26-138,0 6,0 0,1 0,0 0,0 0,1 0,0 0,0-1,0 1,1-1,0 1,0-1,2 1,-4-6,1-1,-1 0,0 1,1-1,-1 0,0 0,1 0,-1 0,1 0,-1 0,0-1,1 1,-1 0,0-1,1 1,-1-1,0 1,0-1,1 0,-1 1,0-1,0 0,0 0,0 0,0 0,0 0,0 0,0 0,0 0,-1 0,1-1,0 1,-1 0,1 0,-1-1,1 1,-1 0,0-1,0 1,1-1,-1 1,0 0,0-1,0 1,0-1,4-8,162-422,-33 165,-127 245,-4 4</inkml:trace>
  <inkml:trace contextRef="#ctx0" brushRef="#br0" timeOffset="1819.768">2370 903,'-5'-1,"0"1,-1 0,1 0,-1 0,1 0,0 1,-1 0,1 0,0 0,0 1,0 0,0 0,0 0,0 1,0-1,1 1,-1 0,1 1,0-1,0 1,0 0,0 0,1 0,0 0,-1 0,2 1,-1 0,0-1,1 1,0 0,-1 4,0-5,0 0,0 0,1 0,0 0,0 0,0 1,0-1,1 1,-1-1,1 1,0 0,1-1,-1 1,1 0,0 0,0-1,0 1,1 0,-1 0,1-1,1 1,-1-1,1 1,-1-1,1 1,0-1,1 0,-1 0,1 0,0 0,0 0,0-1,0 1,1-1,-1 0,1 0,0 0,0 0,2-1,0 0,0 0,0 0,0-1,1 0,-1 0,0 0,1-1,-1 0,0 0,1-1,-1 1,0-2,0 1,0 0,0-1,0-1,0 1,0-1,0 1,-1-2,1 1,-1-1,0 1,0-2,-1 1,1 0,-1-1,0 0,0 0,0 0,-1 0,0-1,0 1,0-1,0-1,-1 0,0 0,-1 0,1 0,-1-1,-1 1,0 0,0 0,0-1,-1 1,0 0,0 0,-1 0,0 0,0 0,-1 0,0 0,0 1,0-1,-1 1,0 0,0 0,-1 1,1-1,-1 1,-1 0,-2-3,-35-20,24 18</inkml:trace>
  <inkml:trace contextRef="#ctx0" brushRef="#br0" timeOffset="2546.931">2370 1,'155'6,"-153"-6,1 1,-1 0,1-1,-1 1,0 1,0-1,1 0,-1 0,0 1,0-1,0 1,0 0,-1 0,1 0,0 0,-1 0,1 0,-1 0,0 0,0 0,0 1,0-1,0 0,0 1,-1-1,1 1,-1-1,1 1,-1-1,0 1,0-1,0 1,-1 1,-27 88,15-59,11-30,0 1,0 0,1-1,-1 1,1 0,0 0,0 0,0 0,0 0,1 0,0 0,0 0,0 0,0 0,0 0,1 0,0 0,0 0,0 0,0 0,0-1,1 1,0 0,0-1,0 1,0-1,1 0,-1 1,1-1,-1 0,1-1,0 1,1 0,-1-1,0 0,1 0,1 1,4-1,0 0,0-1,0 0,0-1,0 1,0-2,0 0,0 0,0 0,0-1,0 0,-1-1,1 0,8-4,8-4</inkml:trace>
  <inkml:trace contextRef="#ctx0" brushRef="#br0" timeOffset="2920.445">2907 1,'6'1,"0"1,0 0,0 1,0-1,0 1,0 0,-1 1,0-1,1 1,-1 0,-1 1,1-1,-1 1,1 0,-1 0,-3-4,18 21,-1 0,-1 2,-2 0,0 0,-1 1,-1 1,-2 0,-1 1,-1 0,4 19,1 17,-2 2,-4-1,-2 1,-2 11,-3-40,-1-1,-2 1,-1 0,-2-1,-2 1,-1-1,-1-1,-2 0,-2 0,0-1,-3 0,0-2,-3 0,0-1,-2 0,-16 17,27-36,0 0,-1-1,0 0,-1-1,0 0,0-1,0 0,-1-1,-1 0,1-1,-1-1,0 0,0-1,-14 2,4-3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1 807,'7'11,"1"-1,1 1,0-2,0 1,1-1,0 0,1-1,0-1,0 1,0-2,1 1,0-2,0 0,1 0,-1-1,1 0,0-1,0-1,1 0,-1-1,0 0,0-1,4-1,14-7,-1-1,1-2,-1-1,-1-1,-1-2,0-1,0-1,-2-1,0-1,-2-1,0-2,-1 0,-1-2,3-5,21-28,-3-1,-3-3,-2-1,-3-2,-3-1,10-32,60-127,-103 225,1-1,0 0,0 1,0-1,-1 0,1 1,0-1,0 1,0-1,0 1,0-1,0 0,0 1,0-1,0 1,0-1,0 1,0-1,0 0,0 1,0-1,0 1,1-1,-1 0,0 1,0-1,0 0,1 1,-1-1,0 1,0-1,1 0,-1 0,0 1,1-1,-1 0,0 0,1 1,-1-1,1 0,-1 0,0 0,1 1,-1-1,1 0,-1 0,0 0,1 0,-1 0,1 0,-1 0,1 0,-1 0,0 0,1 0,-1 0,1-1,-1 1,1 0,-1 0,0 0,1 0,-1-1,0 1,1 0,1 43,-2-43,1 72,2 15,-4-1,-4 1,-4 0,-3-2,-5 7,13-76,-1-1,-1 1,0-1,-1 0,-1 0,0-1,-1 0,0 0,-1-1,-1 0,7-8,-1-1,0 1,0-1,0 0,0 0,-1-1,1 1,-1-1,0 0,0-1,0 0,0 0,-1 0,1 0,0-1,-1 0,1-1,-1 1,1-1,-1 0,1-1,-1 0,1 0,-1 0,1-1,-2 0,-9-5,1 0,-1-1,2 0,-1-1,1-1,1-1,0 0,0-1,1 0,1-1,0 0,0-2,6 6,1 0,0 0,0 0,1-1,0 1,1-1,0 0,0 0,1-1,1 1,0 0,0-1,1-2,0-12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19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0 397,'963'0,"-940"5,-24 1</inkml:trace>
  <inkml:trace contextRef="#ctx0" brushRef="#br0" timeOffset="532.942">57 707,'-14'0,"24"1,20 3,40 8,1-4,0-2,1-4,51-5,-8 1,44-20,-134 11,-26 4</inkml:trace>
  <inkml:trace contextRef="#ctx0" brushRef="#br0" timeOffset="1225.874">451 1,'35'29,"126"117,-4-37,-92-70,-2 2,-1 4,34 33,-94-77,-1 0,1 0,-1 0,1 0,-1 0,0 0,1 1,-1-1,0 0,0 1,0-1,0 1,0 0,0-1,0 1,-1 0,1-1,-1 1,1 0,-1 0,1-1,-1 1,0 0,0 0,0 0,0 0,0-1,-1 1,1 0,0 0,-1 0,0-1,1 1,-1 0,0-1,0 1,0-1,0 1,0-1,0 1,0-1,0 1,0-1,-1 0,1 0,-1 0,1 0,-196 129,-154 120,251-167,81-65,21-13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3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566 284,'-8'-9,"-2"1,1 1,-1 0,0 0,-1 1,0 0,0 1,0 0,0 1,-1 0,0 1,0 0,0 1,0 0,0 1,0 0,0 1,0 0,-1 1,1 1,0 0,0 0,0 1,-1 1,-12 10,1 0,0 2,1 0,1 2,0 0,2 2,0 0,-7 11,18-21,2 0,-1 0,1 1,1 0,0 0,1 0,0 1,0 0,1 0,1 0,0 0,1 1,0-1,1 1,0-1,1 1,0 0,1-1,1 4,0-12,-1 1,1-1,-1 0,1 0,1 0,-1 0,0 0,1-1,0 1,0-1,0 0,0 1,0-1,1-1,0 1,-1 0,1-1,0 0,0 0,0 0,0 0,1-1,-1 0,0 0,1 0,-1 0,1 0,-1-1,1 0,-1 0,3-1,5 0,1 0,-2-1,1-1,0 0,0-1,-1 0,0-1,0 0,0-1,-1 0,3-2,25-18,-2-1,-1-2,-1-1,-2-2,-1-1,-1-2,-2-1,-2 0,6-15,14-36,-42 110,-7 42,1-42,1 1,0-1,2 0,1 1,0-1,2 0,3 7,47 61,-37-70</inkml:trace>
  <inkml:trace contextRef="#ctx0" brushRef="#br0" timeOffset="823.086">1385 171,'-34'18,"-157"158,-37-19,160-98,66-58,1 1,0 0,0-1,0 1,0 0,0 0,0 0,0 0,1 0,-1 0,1 0,-1 0,1 0,0 0,0 0,0 0,0 1,0-1,0 0,1 0,-1 0,1 0,-1 0,1 0,0 0,0 0,0 0,0-1,0 1,0 0,0-1,1 1,-1 0,0-1,1 1,0-1,-1 0,1 0,0 1,1-1,14 9,1-2,0 0,1-1,0-1,0 0,0-2,1 0,-1-1,1-1,0-1,0-1,0 0,5-3,116 11,-18 6,-122-13,1-1,-1 0,0-1,0 1,1 0,-1 0,0 0,0-1,0 1,1-1,-1 1,0-1,0 1,0-1,0 0,0 1,0-1,0 0,0 0,0 0,-1 0,1 0,0 0,0 0,-1 0,1 0,-1 0,1 0,-1 0,1 0,-1-1,0 1,1 0,-1 0,0 0,0-1,0 1,0 0,0 0,0-1,0 1,-1 0,1 0,0-1,-20-58,16 50,-117-250,6 74,146 210,-12-7</inkml:trace>
  <inkml:trace contextRef="#ctx0" brushRef="#br0" timeOffset="1200.672">2118 85,'-3'2,"-1"-1,0 1,1 0,-1 0,1 0,-1 0,1 0,0 1,0 0,0-1,1 1,-1 0,0 1,1-1,0 0,0 1,0-1,0 2,-2 1,-248 420,161-292,90-133,1-1,-1 1,1-1,-1 0,0 1,1-1,-1 0,1 1,-1-1,0 0,1 0,-1 1,0-1,1 0,-1 0,0 0,1 0,-1 0,0 0,1 0,-1 0,0 0,1 0,-1-1,0 1,1 0,-1 0,1 0,-1-1,0 1,1 0,-1-1,1 1,-1-1,1 1,-1-1,1 1,-1-1,1 1,-1-1,1 1,0-1,-1 1,1-1,0 0,0 1,-1-1,1 0,0 1,0-1,0 0,0 1,0-1,0 0,0 1,0-1,0 0,0 1,0-1,0 0,1 1,-1-1,0 1,0-1,1 0,-1 1,0-1,1 1,-1-1,1 0,-2-18</inkml:trace>
  <inkml:trace contextRef="#ctx0" brushRef="#br0" timeOffset="1550.884">1695 1,'-4'9,"0"0,1 1,0-1,1 1,0-1,1 1,-1 0,2 0,0-1,0 1,0 0,1 0,1 0,0-1,0 1,1-1,0 1,1-1,0 0,0 0,1-1,0 1,0-1,1 0,0 0,1-1,-1 0,8 6,286 233,-197-122,-104-124,1 1,0-1,0 1,0-1,1 0,-1 1,0-1,0 1,0-1,0 1,0-1,0 1,1-1,-1 0,0 1,0-1,1 0,-1 1,0-1,0 0,1 1,-1-1,0 0,1 1,-1-1,1 0,-1 0,0 0,1 1,-1-1,1 0,-1 0,1 0,-1 0,0 0,1 0,-1 0,1 0,-1 0,1 0,-1 0,1 0,-1 0,0 0,1 0,-1 0,1 0,-1-1,1 1,-1 0,0 0,1 0,-1-1,0 1,1 0,-1-1,0 1,1 0,-1-1,0 1,0 0,1-1,-1 1,0-1,0 1,0 0,1-1,-1 0,2-11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5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0 515,'1'0,"-1"0,1 0,-1 0,1 0,-1 0,1 0,-1 0,1 0,-1 0,1 1,-1-1,1 0,-1 0,1 0,-1 1,1-1,-1 0,0 0,1 1,-1-1,1 0,-1 1,0-1,1 1,-1-1,0 0,0 1,1-1,-1 1,0-1,0 1,0-1,1 1,-1-1,0 1,0-1,0 1,0-1,0 1,0-1,0 1,0-1,0 1,0-1,0 1,-1-1,1 1,0-1,0 1,0-1,-1 1,1-1,0 0,-1 1,1-1,0 1,-1-1,1 0,0 1,-1-1,1 0,-1 1,183 7,-117-10,70-3,-122-1,-8 0</inkml:trace>
  <inkml:trace contextRef="#ctx0" brushRef="#br0" timeOffset="430.597">0 769,'56'17,"-23"-11,0-2,1-1,-1-2,1-1,20-3,139-25,-186 32,-8 2</inkml:trace>
  <inkml:trace contextRef="#ctx0" brushRef="#br0" timeOffset="1647.41">1213 261,'1'-10,"-1"-1,-1 1,0-1,0 1,-1-1,0 1,-1 0,0 0,0 0,-1 0,-1 1,0-1,0 1,0 0,-1 1,-1-1,0 1,0 0,0 1,-1 0,0 0,0 1,-1-1,0 2,0-1,0 2,0-1,-1 1,0 0,0 1,0 0,-4 0,10 2,0 0,0-1,0 2,0-1,0 0,0 1,0 0,0 0,0 0,-1 0,1 0,0 1,0 0,0 0,0 0,1 0,-1 1,0 0,0 0,1 0,-1 0,1 0,0 0,0 1,0 0,0 0,0 0,0 0,0 0,-3 11,0-1,2 1,-1 0,1 0,1 1,1-1,0 1,1-1,0 1,1-1,1 1,0 0,1-1,2 4,61 204,-44-163,96 306,-112-344,0 1,-1 0,-2-1,0 1,-1 0,-1 0,-1 0,-1 0,-1 0,-2 7,2-19,1 0,-2 0,1 0,-1-1,-1 0,1 0,-2 0,1 0,-1-1,0 0,-1 0,0-1,0 0,-1 0,0 0,0-1,-1 0,1-1,-1 0,0 0,-1-1,1 0,-2 0,-87 4,96-8,0 0,0 0,0-1,0 1,0-1,0 1,0-1,1 0,-1 0,0 0,0 0,1 0,-1 0,0 0,1-1,-1 1,1 0,0-1,-1 1,1-1,0 0,0 1,0-1,0 0,0 0,0 0,1 0,-1 0,1 0,-1 0,1 0,0 0,0 0,0 0,0 0,0 0,0 0,0 0,1 0,-1 0,1 0,-1 1,1-1,0 0,0 0,0 0,8-19,3 1</inkml:trace>
  <inkml:trace contextRef="#ctx0" brushRef="#br0" timeOffset="2232.957">1410 572,'66'183,"-7"-27,-59-155,0 0,0 0,0 0,0 0,0 1,0-1,0 0,1 0,-1 0,0 0,1 0,-1 1,1-1,0 0,-1 0,1 0,-1 0,1 0,0-1,0 1,0 0,0 0,0 0,-1-1,1 1,0 0,1-1,-1 1,0-1,0 1,0-1,0 0,0 0,0 1,0-1,1 0,-1 0,0 0,0 0,0 0,1 0,-1 0,0-1,0 1,0 0,0-1,0 1,0 0,1-1,-1 0,0 1,0-1,-1 0,2 0,50-132,33-145,-82 272,-1 7</inkml:trace>
  <inkml:trace contextRef="#ctx0" brushRef="#br0" timeOffset="2799.493">2116 599,'-19'9,"-1"1,2 1,-1 0,1 1,1 1,0 1,1 1,1 0,0 1,1 0,0 1,2 1,0 0,1 1,1 0,0 1,9-16,0 1,0 0,1 0,0-1,0 1,0 0,0 0,0-1,1 1,0 0,0-1,1 1,-1-1,1 1,0-1,0 1,0-1,1 0,-1 0,1 0,0-1,0 1,1-1,-1 1,1-1,-1 0,1 0,0-1,0 1,0-1,1 0,-1 0,1 0,-1-1,1 1,-1-1,1 0,0 0,-1-1,1 0,0 0,0 0,7-1,-1 0,1-1,-1 0,1-1,-1 0,0-1,0 0,0-1,-1 0,0-1,0 0,0-1,-1 0,0 0,0-1,0 0,-1-1,-1 0,1 0,5-10,4-7,-1-2,-1 0,-2 0,0-1,-2-1,-2 0,2-10,-4 19,-2-1,0 0,-1 0,-2 0,0-1,-1 1,-1 0,-1-1,-2 1,0 0,-1 0,-1 0,-1 0,-1 1,-1 0,0 0,-2 1,-8-13,15 29,-1 0,1 0,-1 0,0 0,0 0,-1 1,1 0,-1 0,0 0,1 0,-1 1,0 0,-1 0,1 0,0 0,-1 1,1 0,0 0,-1 1,1-1,-1 1,1 1,-1-1,1 1,-1 0,1 0,-1 0,1 1,0-1,0 1,0 1,0-1,0 1,0 0,1 0,-1 0,1 1,0-1,0 1,0 0,0 0,1 1,-2 2,-5 9,1 1,1 0,1 0,0 1,1 0,1 0,1 0,0 1,2 0,0-1,1 1,0 0,2 0,0 0,2-1,2 14,-2-13,1-1,1 0,0 0,1 0,1-1,1 1,0-2,1 1,1-1,0-1,2 0,-1 0,2-1,12 11,8 9,-25-23,1-1,0-1,1 0,0 0,1-1,0 0,0-1,7 4,22-5,-24-10</inkml:trace>
  <inkml:trace contextRef="#ctx0" brushRef="#br0" timeOffset="3229.02">2568 402,'22'64,"-7"-22,-1 0,-2 1,-2 0,3 33,-12-58,1-1,0 1,1 0,2-1,-1 0,2 0,1 2,-6-18,-1 0,1-1,-1 1,1-1,-1 1,1-1,0 1,-1-1,1 1,0-1,-1 1,1-1,0 0,-1 1,1-1,0 0,0 0,0 0,-1 1,1-1,0 0,0 0,-1 0,1 0,0 0,0-1,0 1,-1 0,1 0,0 0,0-1,-1 1,1 0,0-1,-1 1,1-1,0 1,-1-1,1 1,0-1,-1 1,1-1,-1 0,1 1,-1-1,0 0,1 1,-1-1,26-34,48-126,18-117,-83 260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6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1 282,'190'26,"90"-23,-71-31,-181 15,-32 7</inkml:trace>
  <inkml:trace contextRef="#ctx0" brushRef="#br0" timeOffset="416.431">85 452,'1'0,"-1"0,1 0,-1 0,1 0,-1 0,1 0,-1 0,1 0,-1 0,1 0,-1 0,1 0,-1 1,1-1,-1 0,1 0,-1 0,1 1,-1-1,0 0,1 1,-1-1,1 0,-1 1,0-1,1 1,-1-1,0 1,0-1,1 0,-1 1,0-1,0 1,0-1,0 1,1-1,-1 1,0-1,0 1,0-1,0 1,0-1,0 1,0-1,-1 1,1-1,0 1,0-1,0 1,0-1,-1 1,1-1,0 1,0-1,-1 1,1-1,0 0,-1 1,1-1,0 1,-1-1,1 0,-1 1,173 7,-115-10,2 1,-20-1,0 2,0 2,0 2,20 4,-58-8,10 3,0 0,-1-1,1 0,0-1,0 0,0-1,0 0,0-1,0 0,7-2,0-3</inkml:trace>
  <inkml:trace contextRef="#ctx0" brushRef="#br0" timeOffset="1099.137">339 1,'130'90,"-92"-59,-4-2,1-1,1-2,2-1,0-3,38 17,-67-35,-6-4,-1 0,1 0,-1 1,1-1,-1 1,0 0,1 0,-1 0,0 0,1 0,-1 0,0 0,0 1,0-1,0 1,0 0,-1-1,1 1,0 0,-1 0,0 0,1 0,-1 0,0 1,0-1,0 0,0 1,0-1,-1 0,1 1,-1-1,1 1,-1-1,0 1,0-1,0 1,0-1,-1 1,1 1,-80 111,57-87,-1-1,-1-1,-2-1,0-2,-1 0,-29 16,55-38,-6 3,0 1,1-1,0 1,0 1,0-1,0 1,1 0,0 1,1-1,-1 1,1 0,0 1,1-1,0 1,0 0,-2 6,6 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0,'-34'34,"-6"4,2 2,1 2,-25 39,58-76,0 0,1 0,0 0,0 1,0-1,0 1,1 0,0-1,0 1,1 0,0 0,0 1,0-1,0 0,1 0,0 0,1 0,-1 0,1 1,1-1,-1 0,1 0,0-1,0 1,0 0,1-1,0 1,0-1,1 0,-1 0,1 0,1 0,3 2,0 0,1-1,0 0,0 0,0-1,1-1,-1 1,1-1,0-1,1 0,-1-1,0 0,1 0,-1-1,1 0,0-1,-1 0,1-1,-1 0,1-1,2-1,4 0,-1-1,0-1,0 0,0-1,-1-1,1 0,-2-1,1-1,-1 0,-1-1,1-1,-2 0,3-3,-8 6,0-1,0 0,-1-1,-1 0,1 1,-1-2,-1 1,0-1,-1 1,0-1,0 0,0-8,-2 14,0 0,-1 0,0 0,1 0,-2 0,1 0,-1 0,0 0,0 0,0 0,0 0,-1 0,0 1,0-1,0 1,-1-1,0 1,1 0,-1 0,-1 0,1 0,-1 1,1-1,-1 1,0 0,0 0,0 0,-5-2,-7 0,1 1,-1 0,0 1,0 1,0 0,0 2,0-1,-1 2,1 0,0 1,0 1,0 0,1 1,-1 1,1 0,0 1,0 1,1 0,-1 1,2 1,-1 0,1 1,-21 14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0,'13'9,"0"-1,1 0,0-1,0-1,0 0,1-1,-1 0,1-1,1-1,-1-1,0 0,1-1,-1 0,1-1,-1-1,0-1,15-2,32 1,-50 3,-3 1,0-1,-1 0,1-1,0 0,-1 0,1-1,-1 0,0 0,1-1,5-3,-7 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30,'38'0,"28"0,6-5,-3-1,-10 0,-8 1,-10 2,-6 0,-5 2,-7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621 169,'-6'-3,"-10"-5,-1-1,0 2,0 0,-1 1,1 1,-1 1,0 0,-5 1,6 1,1 2,-1 0,1 1,-1 0,1 1,0 1,-1 1,1 0,1 1,-1 1,1 0,0 1,0 1,1 0,0 1,0 1,-7 7,2-1,1 1,0 2,1-1,1 2,1 0,-10 19,19-31,1 1,1-1,0 1,0 1,0-1,1 0,1 1,0 0,0 0,1-1,0 1,0 0,1 0,1 0,0 0,0 0,1 0,1 5,-1-10,0 0,0 0,0-1,1 1,-1-1,1 1,0-1,1 0,-1 0,0-1,1 1,0-1,0 1,0-1,0 0,1-1,-1 1,1-1,0 0,-1 0,1 0,0-1,0 0,0 0,0 0,0 0,1-1,-1 0,0 0,0 0,0-1,2 0,13-2,0-1,0-1,0 0,-1-2,0 0,0-1,10-7,13-8,-1-2,-1-2,-1-2,-2-2,-1-1,32-36,-42 36,-1-1,-2-1,-1-1,-1-1,14-37,-26 58,-11 29,-2 13,0-3,1 0,2 0,0 1,2-1,0 1,2-1,0 0,2 0,1 0,1-1,1 0,0 0,2-1,3 5,-3-12,72 82,-58-76,-27-18,-5-6</inkml:trace>
  <inkml:trace contextRef="#ctx0" brushRef="#br0" timeOffset="403.359">1693 85,'-158'185,"115"-138,-2-2,-2-2,-3-1,0-3,-38 20,31-21,51-31</inkml:trace>
  <inkml:trace contextRef="#ctx0" brushRef="#br0" timeOffset="1449.224">1636 29,'4'46,"2"0,1 0,3-1,2 0,1-1,3 0,18 36,35 56,-70-134,0 1,0-1,0 0,0 0,0 0,0 0,-1 0,1 0,-1 0,1 0,-1 0,0-1,0 1,1-1,-1 1,0-1,0 0,-1 1,1-1,0 0,0-1,-1 1,1 0,0-1,-1 1,1-1,0 0,-1 1,1-1,-1-1,1 1,0 0,-1 0,1-1,0 1,-1-1,-1-1,-1 2,-115-2,-167 11,120 10,139-11,29-8,-1 0,0 0,1 0,-1 0,0 0,0 0,1 0,-1 0,0 0,1 0,-1 0,0 0,1 0,-1 1,0-1,0 0,1 0,-1 0,0 0,0 1,1-1,-1 0,0 0,0 1,1-1,-1 0,0 0,0 1,0-1,0 0,0 0,0 1,1-1,-1 0,0 1,0-1,0 0,0 1,0-1,0 0,0 1,0-1,0 0,0 0,0 1,0-1,-1 0,1 1,0-1,0 0,0 1,0-1,0 0,-1 0,1 1,0-1,0 0,0 0,-1 0,1 1,0-1,14 3</inkml:trace>
  <inkml:trace contextRef="#ctx0" brushRef="#br0" timeOffset="1807.131">2624 29,'-27'13,"0"3,1 0,1 1,0 2,1 0,1 2,2 0,0 2,1 0,-14 22,0-8,-1-2,-2-1,-1-2,-2-1,-33 19,40-27,32-22,0 0,0 0,0 0,1 0,-1 0,0 0,-1 0,1 0,0 0,0 0,0-1,0 1,-1-1,1 1,0-1,-1 1,1-1,0 1,-1-1,1 0,-1 0,1 0,0 0,-1 0,1 0,-1 0,1 0,0-1,-1 1,1-1,0 1,-1-1,1 1,0-1,0 0,0 1,-1-1,1 0,0 0,0 0,0 0,0 0,0 0,0 0,1 0,-1 0,-4-15</inkml:trace>
  <inkml:trace contextRef="#ctx0" brushRef="#br0" timeOffset="2156.809">2060 1,'3'0,"1"-1,0 1,0 1,-1-1,1 1,0-1,-1 1,1 0,-1 0,1 1,-1-1,1 1,-1-1,0 1,0 0,0 0,0 1,0-1,0 1,-1-1,1 1,-1 0,0 0,2 3,-3-5,166 171,10 4,-156-151,32 18,-40-43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1,'28'196,"-27"32,20-148,-17-71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30,'39'0,"36"-5,10-1,1 0,-10 1,-13 1,-12 2,-11 1,-6 0,-10 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1,'211'24,"-110"-18,-100-7,1 1,-1 0,1 0,-1 0,1 0,-1 0,1 0,-1 0,1 1,-1-1,0 0,1 1,-1-1,1 1,-1 0,0-1,0 1,1 0,-1 0,0 0,0 0,0 0,0 0,0 0,0 0,0 0,0 1,-1-1,1 0,0 0,-1 1,1-1,-1 0,1 1,-1-1,0 1,1-1,-1 1,0-1,0 1,0-1,0 1,0-1,-1 0,1 1,0-1,-1 1,1-1,-1 1,1-1,-1 0,0 1,-6 8,-1 0,-1 0,0-1,-1 1,1-2,-2 0,1 0,-1-1,-5 3,-31 23,35-23,-5 2,0 1,1 1,0 0,1 2,1-1,0 2,1 0,1 0,1 1,9-16,1 0,0 0,0 0,0 0,0 0,1 0,-1 1,1-1,-1 0,1 0,0 0,0 1,0-1,0 0,0 0,0 1,0-1,1 0,-1 0,1 0,0 0,0 0,0 1,0-1,0-1,0 1,0 0,0 0,1 0,-1-1,1 1,0 0,-1-1,1 0,0 1,0-1,0 0,0 0,0 0,0 0,0 0,94 6,39-45,-117 30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1 425,'0'25,"1"0,1-1,2 1,0-1,2 0,0 0,2-1,1 0,0 0,2-1,1 2,3 0,-1 1,-2 1,0 0,-2 1,-1 0,-1 0,-2 1,0 0,-2 1,-1 0,14-49,126-391,-82 230,-46 147,-8 28</inkml:trace>
  <inkml:trace contextRef="#ctx0" brushRef="#br0" timeOffset="2818.583">565 59,'73'-33,"-63"28,1 1,0 0,1 1,-1 0,0 0,1 2,-1-1,1 2,0-1,-1 1,1 1,-1 0,1 1,-1 0,1 1,-1 0,1 1,-11-3,1 1,-1-1,0 0,1 0,-1 1,0-1,0 1,0-1,0 1,0 0,0-1,0 1,0 0,-1 0,1-1,-1 1,1 0,-1 0,0 0,1 0,-1 0,0-1,-1 1,1 0,0 0,0 0,-1 0,1 0,-1-1,1 1,-1 0,0 0,0-1,0 1,-1 1,-44 60,35-51,-20 22,25-30,0 1,0 0,0 0,0 0,1 1,0 0,1 0,-1 0,1 0,0 1,0 0,1 0,0 0,0 0,1 0,0 0,0 1,1-1,0 1,0 0,1-1,0 1,0 0,1 6,4-10,-1 1,1-1,0 0,0-1,0 1,1-1,-1 0,1-1,0 1,-1-1,1 0,0-1,0 1,1-1,-1 0,0-1,0 1,0-1,1-1,-1 1,0-1,0 0,0 0,0-1,0 0,0 0,0 0,0-1,3-2,4-1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5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30 354,'-1'0,"1"-1,-1 1,1 0,-1-1,1 1,-1 0,1-1,-1 1,1 0,-1 0,1 0,-1-1,0 1,1 0,-1 0,1 0,-1 0,1 0,-1 0,0 0,1 0,-1 0,1 1,-1-1,1 0,-1 0,1 0,-1 1,0-1,1 0,0 0,-1 1,1-1,-1 1,1-1,-1 0,1 1,0-1,-1 1,1-1,0 1,-1-1,1 1,0-1,0 1,-1-1,1 1,0-1,0 1,0 0,0-1,0 1,0-1,0 1,0-1,0 1,0 0,0 0,-6 39,6-39,0 458,0 855,0-1303</inkml:trace>
  <inkml:trace contextRef="#ctx0" brushRef="#br0" timeOffset="301.274">227 1794,'-3'11,"0"0,0 1,2-1,-1 0,1 1,1-1,0 1,1-1,0 1,1-1,0 1,1 1,0 5,23 100,1-3,-27-113,0 0,0-1,1 1,-1-1,0 1,1 0,-1-1,1 1,0-1,0 1,-1-1,1 0,0 1,0-1,0 0,0 0,1 1,-1-1,0 0,0 0,1 0,-1 0,1-1,-1 1,1 0,-1-1,1 1,-1-1,1 1,-1-1,1 0,0 1,-1-1,1 0,0 0,-1 0,1 0,-1-1,1 1,0 0,-1-1,1 1,-1-1,1 1,-1-1,1 0,-1 0,1 0,-1 0,0 0,1 0,-1 0,0 0,0 0,0 0,1-2,13-16,-1-1,-1-1,0 0,-2-1,0 0,-2-1,0 0,-2 0,4-19,36-173,-50 191,-3 24</inkml:trace>
  <inkml:trace contextRef="#ctx0" brushRef="#br0" timeOffset="643.425">622 2104,'0'15,"1"0,1 0,0 0,1-1,0 1,2-1,0 0,0 0,1-1,1 1,0-1,1-1,0 1,1-1,1 1,-7-12,-1 1,0 0,1 0,0-1,-1 0,1 1,0-1,0 0,-1 0,1-1,0 1,0-1,0 1,0-1,0 0,0 0,0 0,0 0,0-1,0 1,0-1,0 0,0 0,0 0,-1 0,1 0,0-1,-1 1,1-1,-1 0,1 1,-1-1,0 0,1-2,58-86,-59 87,-1-1,1 0,-1 1,-1-1,1 0,0 0,-1 0,0 0,1 0,-2 0,1 0,0 1,-1-1,0 0,0 0,0 0,0 0,-1 1,1-1,-1 1,0-1,0 1,0 0,0-1,-1 1,1 0,-1 1,0-1,0 0,0 1,0 0,-1-1,1 1,0 1,-1-1,0 0,1 1,-1 0,0 0,0 0,1 0,-1 0,0 1,0 0,0 0,0 0,-3 0,-21 4,3 2</inkml:trace>
  <inkml:trace contextRef="#ctx0" brushRef="#br0" timeOffset="1700.04">227 16,'33'62,"-7"-5,-3 2,-2 0,-3 1,-1 5,-13-42,41 120,-45-142,0-1,1 1,-1-1,0 1,0-1,0 1,0-1,1 1,-1-1,0 1,1-1,-1 1,0-1,1 1,-1-1,0 0,1 1,-1-1,1 0,-1 1,1-1,-1 0,1 1,-1-1,1 0,-1 0,1 0,-1 1,1-1,-1 0,1 0,0 0,-1 0,1 0,-1 0,1 0,-1 0,1 0,-1-1,1 1,0 0,-1 0,1 0,-1-1,1 1,-1 0,1 0,-1-1,0 1,1-1,-1 1,1 0,-1-1,0 1,1-1,-1 1,0-1,1 1,-1-1,0 1,0-1,0 1,1-1,-1 1,0-1,11-39,-10 37,55-310,-28 165,-22 125,1 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0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1 337,'2'2,"-1"1,1-1,0 0,0-1,0 1,0 0,0-1,0 1,1-1,-1 1,0-1,1 0,-1 0,1 0,0 0,-1-1,1 1,-1-1,1 0,0 1,-1-1,1 0,0-1,0 1,-1 0,4 0,452 3,-136-3,-368 11,22-5</inkml:trace>
  <inkml:trace contextRef="#ctx0" brushRef="#br0" timeOffset="338.671">30 648,'566'0,"-516"-5,-32-1</inkml:trace>
  <inkml:trace contextRef="#ctx0" brushRef="#br0" timeOffset="916.715">453 55,'-7'-8,"4"4,-1 0,0 0,0 0,0 0,0 1,0-1,-1 1,1 0,-1 1,0-1,0 1,0 0,0 0,-3 0,16 28,18 4,2-1,0-2,2 0,1-2,5 1,222 117,-174-72,-82-68,0 0,-1 0,1 0,0 1,-1-1,0 0,0 1,0-1,0 1,-1 0,1-1,-1 1,0 0,0-1,0 1,0-1,-1 1,1 0,-1-1,0 1,0-1,-1 1,1-1,-1 0,1 0,-1 1,0-1,-2 1,-7 9,-1-1,0-1,-1 0,0-1,-1 0,0-1,-1 0,0-1,0-1,0-1,-3 1,-58 30,-161 126,118-35,101-114,14-18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55,'67'1,"151"-13,24-28,-230 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3331 785,'56'17,"-12"-10,0-2,1-2,0-2,32-4,9 1,-30 7,-50 1</inkml:trace>
  <inkml:trace contextRef="#ctx0" brushRef="#br0" timeOffset="259.913">3359 1123,'33'0,"17"0,4 0,-3 0,-4 0,-6 0,-5 0,-4 0,-2 0,-2 0,-1 0,-5 0</inkml:trace>
  <inkml:trace contextRef="#ctx0" brushRef="#br0" timeOffset="-8323.906">1383 897,'-10'-7,"-1"0,-1 1,1 0,-1 0,0 1,0 1,0 0,-1 1,0 0,1 1,-1 0,0 1,0 1,0 0,0 0,0 2,0-1,1 2,-1-1,0 2,1 0,0 0,0 1,0 1,1 0,-11 7,13-6,0-1,0 1,1 0,0 1,0 0,0 0,1 1,1 0,0 0,0 1,0 0,1 0,1 0,0 0,0 1,1-1,1 1,-1 0,2 0,-1 0,2 0,-1 0,2 1,-1-1,1 0,2 2,-3-1,-1-2,0-1,1 1,0-1,1 1,0-1,1 1,0-1,0 1,1-1,0 0,0 0,1 0,0-1,1 1,0-1,0 0,1-1,0 1,3 2,-4-5,-1 0,1 0,0-1,0 0,1 0,0 0,-1-1,1 1,0-1,0-1,1 1,-1-1,0 0,1-1,0 0,-1 0,1 0,0 0,-1-1,1 0,0-1,-1 0,1 0,0 0,-1-1,1 0,-1 0,4-2,9-7,-2-1,1 0,-2-1,0-1,0-1,-2 0,0-1,0-1,-2 0,1-1,2-7,0-1,-2 0,-1-1,-1 0,-2-1,0 0,-2-1,-1 0,1-17,-4 84,2-1,2 0,2-1,11 33,-16-56,0 0,0-1,1 0,0 0,1 0,1-1,0 0,0 0,1-1,1 1,-1-2,6 5,0-4</inkml:trace>
  <inkml:trace contextRef="#ctx0" brushRef="#br0" timeOffset="-2675.997">622 136,'-8'1,"1"1,0 0,0 0,0 0,0 1,0 0,0 1,1-1,-1 1,1 1,0-1,1 1,-1 0,1 0,0 1,0 0,0 0,1 0,0 0,0 0,1 1,0 0,0 0,-1 3,0 12,1 0,2 0,0 0,1 0,1 0,2 11,52 141,-34-122,70 202,-31-27,-31-57,-1 27,-46-45,11-120,2-8,-1 0,0 0,-2-1,-1 0,0 0,-2-1,0 0,-2-1,-5 6,14-23,0-1,-1 1,1-1,-1 0,0 0,0 0,0-1,0 0,-1 0,1 0,-1-1,1 1,-1-1,1-1,-1 1,0-1,1 0,-1 0,0-1,1 1,-1-1,-5-2,11 3,-1 0,0 0,0-1,0 1,1 0,-1 0,0-1,0 1,0-1,1 1,-1-1,0 1,1-1,-1 1,0-1,1 1,-1-1,1 0,-1 1,1-1,-1 0,1 1,0-1,-1 0,1 0,0 0,-1 1,1-1,0 0,0 0,0 0,0 0,0 1,0-1,0 0,0 0,0 0,0 0,1 1,-1-1,0 0,0 0,1 0,-1 1,1-1,6-10</inkml:trace>
  <inkml:trace contextRef="#ctx0" brushRef="#br0" timeOffset="-1820.348">1891 983,'-15'9,"0"0,1 2,0-1,0 2,1 0,1 1,0 0,1 0,0 1,1 1,1 0,0 0,1 1,1 0,-1 6,6-17,0-1,0 1,1 0,0 1,0-1,0 0,1 0,0 0,0 0,0 1,1-1,-1 0,1 0,0 0,1 0,-1 0,1 0,0 0,0-1,1 1,0-1,-1 1,1-1,1 0,-1 0,0 0,1-1,0 1,0-1,0 0,0 0,1 0,-1 0,1-1,2 1,-1 0,0-1,0 0,0 0,0 0,0-1,0 0,0 0,0 0,1-1,-1 0,0 0,0-1,0 0,1 0,-1 0,0-1,0 0,-1 0,1 0,0-1,-1 0,1 0,2-2,8-6,0-1,0 0,-1-1,-1-1,0 0,10-15,1-7,-1-2,-3-1,0 0,-3-2,-1 0,-2-1,7-33,-13 48,-1 0,-2 0,0-1,-2 0,-1 1,-1-1,-1-1,-2 1,0 0,-2 0,-1 1,-2-1,-1 1,0 0,-2 0,-1 1,-2 0,-6-11,16 33,-1-1,1 1,-1-1,1 1,-1 0,-1 0,1 0,0 1,-1-1,0 1,0 0,0 0,0 0,0 1,-1-1,1 1,-1 0,0 0,1 0,-1 1,0 0,0 0,0 0,0 1,0-1,0 1,0 0,0 1,0-1,0 1,0 0,0 0,0 1,1-1,-1 1,0 0,1 0,-1 1,0 0,-1 7,0-1,0 1,1 0,0 1,1-1,0 1,1 0,0 0,1 0,0 0,0 1,1-1,1 0,0 1,1-1,0 1,2 7,-2 4,3 24,3 0,2 0,1-1,10 21,56 213,-73-263,2-1,0 0,1 0,1 0,0-1,1 0,1-1,8 12,29 32,-37-56</inkml:trace>
  <inkml:trace contextRef="#ctx0" brushRef="#br0" timeOffset="-1272.814">2597 446,'22'197,"-67"59,28-58,15-83,3-111,-1 0,1 0,0-1,0 1,1 0,-1-1,1 1,0-1,0 0,0 1,0-1,0 0,1 0,-1 0,1-1,0 1,0 0,0-1,0 0,0 0,1 0,-1 0,1-1,-1 1,1-1,0 0,-1 0,3 1,3-2,1-1,-1 0,0 0,1 0,-1-1,0-1,0 1,-1-2,1 1,6-5,2-1</inkml:trace>
  <inkml:trace contextRef="#ctx0" brushRef="#br0" timeOffset="-953.239">2343 842,'5'0,"6"0,6 0,5 0,4 0,2 0,1-5,0-2,1 1,-1 1,0 2,0 0,-1 2,1 1,-6 5,-1 1,-5 1</inkml:trace>
  <inkml:trace contextRef="#ctx0" brushRef="#br0" timeOffset="6967.352">6576 813,'-17'5,"-1"0,2 1,-1 0,1 2,0 0,0 1,1 0,0 1,1 1,0 1,1 0,0 0,1 1,0 1,1 0,1 1,0 0,1 0,0 1,2 0,0 0,0 1,2 0,0 1,1-1,0 8,3-19,1-1,0 1,0 0,1-1,-1 1,1-1,0 1,1-1,0 1,-1-1,2 0,-1 0,1 0,-1 0,1 0,1-1,-1 1,1-1,-1 0,1 0,1 0,-1 0,0-1,1 0,0 1,0-2,0 1,0-1,0 1,0-2,1 1,-1 0,0-1,1 0,0 0,-1-1,1 0,-1 0,1 0,0 0,-1-1,1 0,-1 0,1-1,0 0,19-9,-1-2,0-1,0-1,-2-1,0-1,-1-1,0-1,-2-1,0 0,-2-1,0-1,-1-1,-1-1,-2 0,10-21,3 2,-3 6,-1-1,-2-2,-2 0,-1-1,-3-1,-1 0,-2-1,-1 0,-3 0,-1-7,-2 9,-2-1,-1 1,-2-1,-2 0,-2 1,-2-4,6 40,-1 0,0-1,0 1,0 0,0 0,-1 1,0-1,0 0,0 1,0 0,-1-1,0 1,0 1,0-1,0 0,0 1,-1 0,0 0,0 1,1-1,-1 1,-1 0,1 0,0 1,0-1,-1 1,1 0,-1 1,1-1,-1 1,1 0,-1 1,1-1,-1 1,1 0,0 0,-1 1,1 0,0 0,0 0,0 0,-2 2,-4 4,-1 0,1 1,1 0,0 1,0 0,1 0,0 1,1 0,0 1,0 0,2 0,-1 1,2 0,0 0,0 0,1 1,1-1,0 1,1 0,0 0,1 0,1 0,0 0,1 0,1 5,-1 26,2 1,1-1,3 0,2 0,6 16,40 96,-36-114,-3 1,-2 1,-2 0,-2 1,-1 3,-2-24,-1-26</inkml:trace>
  <inkml:trace contextRef="#ctx0" brushRef="#br0" timeOffset="7337.302">7423 277,'-134'379,"115"-334,2 1,2 0,3 1,1 0,2 1,3 0,-1 35,6-74,0 0,1-1,-1 1,2-1,-1 1,1 0,1-1,-1 1,2-1,-1 0,1 1,0-1,1-1,-1 1,2 0,-1-1,1 0,0 0,1 0,-1-1,1 1,1-2,-1 1,1-1,5 4,0-5,0 0,1-1,0 0,-1-1,1-1,0 0,0 0,0-2,0 1,0-2,-1 1,1-2,0 0,-1 0,0-1,0-1,0 0,0-1,6-4,-11 8,-1-1,0 0,0 0,0-1,0 1,-1-1,0-1,1 1,-2-1,1 0,0 0,-1 0,0 0,0-1,-1 0,1 0,-1 0,-1 0,1 0,-1-1,0 1,0-1,-1 0,0 1,0-6,-5-4</inkml:trace>
  <inkml:trace contextRef="#ctx0" brushRef="#br0" timeOffset="7588.052">6999 729,'34'0,"20"-5,11-2,4 1,0 1,-3 2,3 0,-2 2,-2 1,-2 0,-3 0,-6 0,-8 0,-12 1</inkml:trace>
  <inkml:trace contextRef="#ctx0" brushRef="#br0" timeOffset="3557.61">4798 192,'-92'-81,"78"66,0 1,-1 0,-1 1,0 1,-1 0,-16-8,30 18,0 1,0-1,0 1,-1 0,1 0,0 0,-1 1,1-1,-1 1,1-1,0 1,-1 0,1 1,-1-1,1 0,0 1,-1 0,1 0,0 0,-1 0,1 1,0-1,0 1,0 0,0-1,1 1,-1 1,0-1,1 0,-1 1,1-1,0 1,0 0,0 0,0 0,1 0,-1 0,1 0,-1 0,1 0,0 1,0-1,1 0,-1 1,1 2,-4 197,31-6,41 79,26 116,-84-344,-1-11,-1 0,-3 0,0 1,-3 0,-1 0,-2 12,-1-39,-1-1,1 1,-1 0,-1-1,0 1,-1-1,0 0,0-1,-1 1,0-1,-1 0,0-1,-1 1,1-1,-1-1,-1 0,-8 6,8-8,-1-1,0 0,1-1,-1 0,0-1,0 0,-1-1,1 0,0 0,0-1,-1 0,1-1,-6-1,11 1,-1 0,1-1,-1 0,1 0,0 0,0 0,0-1,0 0,0 0,1 0,-1-1,1 1,0-1,0 0,0 0,0-1,1 1,0-1,0 1,0-1,0 0,1-1,0 1,0 0,0 0,1-1,0 1,0-1,0 0,0 1,1-1,0 0,1 1,-1-1,1 1,0-1,0 1,2-6,45-75,-28 61</inkml:trace>
  <inkml:trace contextRef="#ctx0" brushRef="#br0" timeOffset="4322.646">5137 616,'-10'0,"0"1,0 0,0 1,0 0,0 0,0 1,0 0,1 1,0 0,0 1,0 0,0 0,1 1,0 0,0 1,0-1,1 1,0 1,0 0,1 0,0 0,1 0,-1 1,2 0,-1 0,1 0,1 1,-1 0,2-1,-1 1,2 0,-1 0,1 0,0 1,1-1,1 0,-1 0,2 0,-1 0,1 0,1 0,2 7,-4-12,0 0,0 0,1 0,-1-1,1 1,0 0,0 0,1-1,-1 0,1 1,0-1,1 0,-1 0,1 0,-1-1,1 0,0 1,0-1,0 0,1-1,-1 1,1-1,0 0,-1 0,1 0,0-1,0 0,0 0,0 0,0 0,1-1,-1 0,0 0,0 0,0-1,0 0,0 0,0 0,0 0,0-1,0 0,0 0,-1 0,1 0,-1-1,0 0,2-1,12-20,-1-1,-1-1,-1 0,-1-1,-1 0,-2-1,-1-1,-1 0,3-19,-1 4,-2-2,-1 1,-3-1,-2 0,-1-1,-3 1,-2 0,-8-44,11 84,0-1,0 1,-1 0,1 0,-2 0,1-1,-1 1,0 0,0 1,0-1,-1 0,0 1,0-1,-1 1,1 0,-1 0,0 0,0 1,-1-1,0 1,1 0,-1 0,-1 1,1-1,0 1,-1 0,0 1,1-1,-3 1,4 2,1 1,-1-1,1 1,-1 0,1 0,0 0,-1 1,1-1,0 1,0 0,0 0,0 0,0 0,0 1,1-1,-1 1,1-1,-1 1,1 0,0 0,0 0,1 0,-1 0,0 0,1 1,0-1,-1 2,-16 98,18-78,0-1,1 1,2 0,0 0,2-1,0 0,4 7,66 162,-5-36,-67-151,-1-6</inkml:trace>
  <inkml:trace contextRef="#ctx0" brushRef="#br0" timeOffset="4670.678">5475 192,'-2'55,"2"-1,3 1,2-1,2 0,3-1,2 1,2-2,3 0,3 2,-16-45,30 47,-33-55,0 0,0 0,0 0,0 0,0-1,0 1,0-1,0 1,0 0,1-1,-1 0,0 1,0-1,1 0,-1 0,0 1,1-1,-1 0,0 0,0 0,1-1,-1 1,0 0,1 0,-1-1,0 1,0-1,0 1,1-1,-1 1,0-1,0 0,0 0,0 1,0-1,0 0,0 0,0 0,-1 0,1 0,0 0,-1 0,1-1,0 1,-1 0,1-1,51-124,-27 51,-11 42,124-259,-128 274</inkml:trace>
  <inkml:trace contextRef="#ctx0" brushRef="#br0" timeOffset="5020.263">4827 1180,'192'-32,"-1"-8,-2-8,-1-9,-43-5,-119 53</inkml:trace>
  <inkml:trace contextRef="#ctx0" brushRef="#br0" timeOffset="5827.21">5221 1406,'-17'6,"1"2,-1-1,1 2,1 0,0 1,0 1,1 0,0 1,1 0,0 1,1 0,1 1,0 1,1 0,0 0,1 1,1 0,1 0,0 1,1 0,1 1,0-1,2 1,-1 7,2-20,1-1,0 1,1 0,-1-1,1 1,0 0,0-1,0 1,1 0,-1 0,1-1,0 1,1-1,-1 1,1-1,0 0,0 1,0-1,1 0,-1 0,1-1,0 1,0 0,0-1,1 0,-1 0,1 0,0 0,0 0,0-1,0 1,0-1,0-1,1 1,-1 0,1-1,-1 0,1 0,-1 0,1-1,3 1,2-2,0 1,0-2,0 1,-1-1,1-1,-1 0,1 0,-1-1,0 0,0 0,-1-1,1 0,-1-1,0 0,-1 0,1-1,5-6,103-136,-111 141,17-22,-1-1,-2-1,-1-1,-2 0,-1-1,-1-1,-2 0,-2-1,-1 0,-2-1,0-16,-4 40,-2 1,1-1,-2 1,0-1,0 0,-1 1,-1-1,0 1,0 0,-2 0,1-1,-1 2,-1-1,0 1,-1-1,0 1,-1 1,-2-3,6 11,0-1,1 2,-1-1,0 0,0 0,-1 1,1 0,0 0,0 0,-1 0,1 0,0 1,-1-1,1 1,-1 0,1 0,-1 0,1 0,0 1,-1-1,1 1,0 0,-1 0,1 0,0 1,0-1,0 1,0 0,0 0,0 0,1 0,-1 0,0 0,1 1,0-1,-1 2,-69 105,64-91,0 1,2 1,0-1,1 1,1 0,1 0,1 0,1 0,0 1,2-1,0 0,1 1,5 18,5 1,1-2,3 1,0-2,17 27,21 46,-54-109,0 1,0 0,1-1,-1 1,0-1,1 1,0-1,-1 1,1 0,0-1,0 0,0 1,0-1,0 0,0 1,0-1,0 0,0 0,1 0,-1 0,1 0,-1 0,0 0,1-1,-1 1,1 0,0-1,-1 1,1-1,-1 0,1 1,0-1,-1 0,1 0,0 0,-1 0,1-1,1 1,7-8</inkml:trace>
  <inkml:trace contextRef="#ctx0" brushRef="#br0" timeOffset="6170.761">5842 1209,'-67'136,"44"-95,2 1,2 1,2 1,-4 22,16-49,3-13,-1 1,1 0,0 0,0 0,0 0,1 0,0 0,0 0,0 0,1 1,-1-1,1 0,1 0,-1 1,1-1,0 0,0 0,0 0,1 0,-1 0,1 0,1 0,-1 0,1-1,-1 1,1-1,1 0,-1 0,1 0,-1 0,1 0,0-1,3 2,6 0,0-1,0-1,1 0,-1-1,1 0,-1-1,1-1,-1 0,1 0,0-2,-1 0,1 0,3-2,-14 3,0 0,0 0,0 0,1 0,-1-1,0 1,0-1,-1 0,1 0,0 0,-1 0,1 0,-1 0,0-1,1 0,-1 1,0-1,-1 0,1 0,0 0,-1 0,0 0,0 0,1-2,2-15</inkml:trace>
  <inkml:trace contextRef="#ctx0" brushRef="#br0" timeOffset="6414.021">5532 1519,'38'-5,"18"-1,4 0,-3 1,-7 1,-7-3,-6 0,-9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1,-8 2,-10 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3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543 340,'3'-2,"2"-1,-1 1,0-1,1 1,-1-1,0-1,0 1,0 0,-1-1,1 0,-1 0,0 0,0 0,0-1,-1 1,0-1,1 1,-2-1,1 0,0 0,-1 0,0 0,0 0,-1 0,1 0,-1 0,0 0,0-1,-4 3,1 0,-1 1,0-1,0 1,0-1,0 1,-1 1,1-1,0 0,-1 1,1 0,-1 0,1 0,-1 1,0 0,1 0,-1 0,1 0,-1 1,0-1,1 1,-5 2,-17-1,0 1,0 2,0 1,1 1,-1 1,2 1,-1 1,1 1,1 1,0 2,1 0,0 1,1 1,1 1,1 1,0 1,1 0,1 1,1 1,1 1,-7 15,18-31,0 1,1 0,0 0,0 1,1-1,0 0,0 1,1-1,0 1,0 0,1-1,0 1,0 0,1 0,0-1,0 1,1-1,0 1,0-1,1 0,0 0,0 0,1 0,0 0,0-1,0 1,1-1,0 0,0-1,0 1,1-1,0 0,0 0,0-1,1 0,0 0,3 2,7-2,0-1,0 0,0-1,0 0,0-2,0 0,1-1,-1-1,0 0,0-1,0-1,-1-1,1 0,-1-1,0-1,11-7,0-1,-1-2,-2 0,1-2,-2-1,-1-1,0 0,-1-2,-2 0,1-3,12-19,-3-1,-1-1,-2-1,6-22,-34 160,-1-61,0 1,2 0,2 0,1 0,1-1,1 1,2-1,1 0,1 0,1-1,2 0,1 0,6 8,-17-32,1 1,0-1,1 0,-1-1,1 1,-1 0,1-1,0 1,0-1,1 0,-1 0,1 0,-1-1,1 1,0-1,0 0,0 0,0 0,0-1,1 1,-1-1,1 0,-1 0,0-1,1 1,-1-1,1 0,0 0,-1 0,1-1,-1 0,0 0,1 0,-1 0,0-1,1 1,-1-1,0 0,0 0,0-1,13-18,-2-1</inkml:trace>
  <inkml:trace contextRef="#ctx0" brushRef="#br0" timeOffset="598.618">1616 170,'-195'229,"-52"-2,246-227,0 0,0 1,0-1,0 1,1-1,-1 1,0-1,0 1,0-1,0 1,1 0,-1-1,0 1,1 0,-1 0,0 0,1-1,-1 1,1 0,0 0,-1 0,1 0,0 0,-1 0,1 0,0 0,0 0,0 0,0 0,0 0,0 0,0 0,0 0,0 0,0 0,1 0,-1 0,0 0,1 0,-1 0,1 0,-1 0,1-1,-1 1,1 0,0 0,-1-1,1 1,0 0,0 0,-1-1,1 1,0-1,0 1,0-1,0 1,0-1,0 0,0 1,0-1,0 0,67 9,363-11,-429 3,0-1,1 1,-1-1,0 1,0-1,0 0,0 0,0 0,0 0,1 0,-1 0,0 0,0-1,0 1,0-1,0 0,0 1,0-1,0 0,0 0,0-1,0 1,-1 0,1 0,0-1,-1 1,1-1,-1 0,0 1,1-1,-1 0,0 0,0 0,0 1,0-1,-1 0,1-1,0 1,-1 0,1 0,-1 0,0 0,0 0,0 0,0-1,0 1,0 0,-1 0,-6-28,-2 1,-1 1,-1 0,-1 0,-2 1,0 1,-7-6,-96-133,112 160,3 4,0 0,0-1,0 1,1-1,-1 0,0 0,1 0,0 0,-1 0,1 0,0 0,0 0,0 0,0 0,1-1,-1 1,0 0,1-1,0 1,0 0,-1-3,7-3</inkml:trace>
  <inkml:trace contextRef="#ctx0" brushRef="#br0" timeOffset="1014.566">2547 86,'5'-7,"-18"22,-159 249,81-127,-42 38,96-135,25-69,11 10</inkml:trace>
  <inkml:trace contextRef="#ctx0" brushRef="#br0" timeOffset="1443.618">2124 1,'0'0,"0"0,0 0,0 1,-1-1,1 0,0 0,0 0,0 1,0-1,0 0,-1 0,1 0,0 1,0-1,0 0,0 0,-1 0,1 0,0 0,0 1,-1-1,1 0,0 0,0 0,-1 0,1 0,0 0,0 0,0 0,-1 0,1 0,0 0,0 0,-1 0,1 0,0 0,0 0,-1 0,1 0,0-1,0 1,-1 0,1 0,0 0,0 0,0 0,-1-1,10 26,143 182,-47-17,-15-20,-68-141,-11-23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21,'5'-11,"-1"1,-5 18,-19 173,14-153,1 0,1 0,2 1,1-1,1 1,1 0,15-5,-3-24</inkml:trace>
  <inkml:trace contextRef="#ctx0" brushRef="#br0" timeOffset="320.825">0 585,'34'-10,"20"-7,7-2,-4-1,0 1,-7 5,-5 5,-7-1,-5 1,-2 2,-3 2,-1 3,-5 5,-6 8,-6 2</inkml:trace>
  <inkml:trace contextRef="#ctx0" brushRef="#br0" timeOffset="1853.479">113 754,'82'-34,"-45"17,0 1,1 2,1 1,40-6,-60 13,-17 5,1 0,-1 0,0 0,0 0,1 0,-1 1,0-1,1 1,-1-1,1 1,-1 0,1 0,-1 0,1 1,-1-1,1 0,-1 1,0 0,1-1,-1 1,0 0,1 1,-2-1,-1 1,0-1,0 1,0-1,0 1,0-1,0 1,0-1,0 1,-1-1,1 1,-1-1,1 1,-1-1,1 0,-1 1,0-1,0 0,1 1,-1-1,0 0,0 0,-1 0,1 0,0 0,0 0,-1 1,-3 3,-47 52,-3-3,-3-1,-47 32,95-77,1-4,1 1,0 1,1 0,0 0,0 0,0 0,0 1,1 1,0-1,1 1,0 0,0 0,0 0,1 1,1-1,-1 1,1 0,1 0,0 0,-1 3,6-7,-1-1,1 1,0-1,0 0,1 0,-1 0,1 0,0-1,0 0,0 1,0-2,1 1,-1 0,1-1,-1 0,1 0,0 0,0 0,0-1,0 0,0 0,0 0,0-1,1 0,-1 0,0 0,0 0,0-1,0 0,0 0,2-1,6 2,14-2,0-1,0-2,0 0,0-2,-1-1,0-1,0-1,-23 9,-1 1,0-1,0 0,0 0,0 1,0-1,0-1,0 1,0 0,0 0,0-1,-1 1,1-1,-1 1,1-1,-1 0,1 0,-1 0,0 1,0-1,0 0,0-1,0 1,-1-11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1,'-47'61,"15"-28,-86 110,101-113,1 1,1 0,2 1,1 1,1 0,2 1,1 0,2 0,2 0,0 17,1 19,4 0,3-1,2 0,4 0,5 12,-8-58,0 0,2 0,1-1,1 0,0 0,2-1,0-1,1 0,2-1,0-1,0 0,16 12,-4-13,-17-17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5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0 452,'11'197,"24"43,-6-53,-24-154,23 67,-28-99,0-1,0 1,1-1,-1 1,0 0,0-1,1 1,-1-1,0 1,1-1,-1 1,1-1,-1 0,0 1,1-1,-1 1,1-1,-1 0,1 1,-1-1,1 0,0 0,-1 1,1-1,-1 0,1 0,-1 0,1 0,0 0,-1 0,1 0,-1 0,1 0,0 0,-1 0,1 0,-1 0,1 0,0 0,-1-1,1 1,-1 0,1-1,-1 1,1 0,-1-1,1 1,-1 0,1-1,-1 1,0-1,1 1,-1-1,0 1,1-1,-1 1,0-1,1 1,-1-1,0 1,0-1,0 0,0 1,16-49,-13 38,63-213,49-79,-103 268,-9 29,0 0,0 0,-1 0,0 0,0-1,0 1,0-1,-1 1,0-1,-1 0,0 1,0-1,0 0,-1 1,0-1,0 0,0 1,-1-1,0 1,0 0,-4-6,-6 1</inkml:trace>
  <inkml:trace contextRef="#ctx0" brushRef="#br0" timeOffset="446.097">621 255,'41'-15,"-8"3,0 1,0 1,1 2,0 2,0 0,3 3,-35 2,-1 1,1-1,0 1,0 0,-1-1,1 1,0 0,0 0,-1 1,1-1,0 0,0 0,-1 1,1-1,0 1,-1 0,1-1,0 1,-1 0,1 0,-1 0,0 0,1 0,-1 1,0-1,1 0,-1 0,0 1,0-1,0 1,0-1,0 1,-1-1,1 1,0 0,-1-1,1 1,-1 0,0 0,1-1,-1 1,0 0,0 0,0 0,0-1,-1 1,1 0,0 0,-1-1,1 1,-1 0,1-1,-1 1,0 0,-167 179,167-178,0-1,-1 0,1 1,1-1,-1 0,0 1,1-1,-1 1,1-1,0 1,0 0,0-1,0 1,0-1,0 1,1-1,-1 1,1-1,0 1,0-1,0 0,0 1,0-1,0 0,1 0,-1 0,1 0,-1 0,1 0,0 0,0 0,0-1,0 1,0-1,0 1,0-1,1 0,-1 0,0 0,1 0,-1 0,1-1,-1 1,1-1,-1 1,1-1,-1 0,1 0,-1 0,1 0,1-1,170 21,-149-17</inkml:trace>
  <inkml:trace contextRef="#ctx0" brushRef="#br0" timeOffset="715.919">1016 847,'52'0,"23"0,4 0,-8-5,-10-1,-12 0,-8 1,-7 1,-9 2</inkml:trace>
  <inkml:trace contextRef="#ctx0" brushRef="#br0" timeOffset="1335.163">1722 282,'22'228,"41"141,-37-230,-26-138,0 6,0 0,1 0,0 0,0 0,1 0,0 0,0-1,0 1,1-1,0 1,0-1,2 1,-4-6,1-1,-1 0,0 1,1-1,-1 0,0 0,1 0,-1 0,1 0,-1 0,0-1,1 1,-1 0,0-1,1 1,-1-1,0 1,0-1,1 0,-1 1,0-1,0 0,0 0,0 0,0 0,0 0,0 0,0 0,0 0,-1 0,1-1,0 1,-1 0,1 0,-1-1,1 1,-1 0,0-1,0 1,1-1,-1 1,0 0,0-1,0 1,0-1,4-8,162-422,-33 165,-127 245,-4 4</inkml:trace>
  <inkml:trace contextRef="#ctx0" brushRef="#br0" timeOffset="1819.768">2370 903,'-5'-1,"0"1,-1 0,1 0,-1 0,1 0,0 1,-1 0,1 0,0 0,0 1,0 0,0 0,0 0,0 1,0-1,1 1,-1 0,1 1,0-1,0 1,0 0,0 0,1 0,0 0,-1 0,2 1,-1 0,0-1,1 1,0 0,-1 4,0-5,0 0,0 0,1 0,0 0,0 0,0 1,0-1,1 1,-1-1,1 1,0 0,1-1,-1 1,1 0,0 0,0-1,0 1,1 0,-1 0,1-1,1 1,-1-1,1 1,-1-1,1 1,0-1,1 0,-1 0,1 0,0 0,0 0,0-1,0 1,1-1,-1 0,1 0,0 0,0 0,2-1,0 0,0 0,0 0,0-1,1 0,-1 0,0 0,1-1,-1 0,0 0,1-1,-1 1,0-2,0 1,0 0,0-1,0-1,0 1,0-1,0 1,-1-2,1 1,-1-1,0 1,0-2,-1 1,1 0,-1-1,0 0,0 0,0 0,-1 0,0-1,0 1,0-1,0-1,-1 0,0 0,-1 0,1 0,-1-1,-1 1,0 0,0 0,0-1,-1 1,0 0,0 0,-1 0,0 0,0 0,-1 0,0 0,0 1,0-1,-1 1,0 0,0 0,-1 1,1-1,-1 1,-1 0,-2-3,-35-20,24 18</inkml:trace>
  <inkml:trace contextRef="#ctx0" brushRef="#br0" timeOffset="2546.931">2370 1,'155'6,"-153"-6,1 1,-1 0,1-1,-1 1,0 1,0-1,1 0,-1 0,0 1,0-1,0 1,0 0,-1 0,1 0,0 0,-1 0,1 0,-1 0,0 0,0 0,0 1,0-1,0 0,0 1,-1-1,1 1,-1-1,1 1,-1-1,0 1,0-1,0 1,-1 1,-27 88,15-59,11-30,0 1,0 0,1-1,-1 1,1 0,0 0,0 0,0 0,0 0,1 0,0 0,0 0,0 0,0 0,0 0,1 0,0 0,0 0,0 0,0 0,0-1,1 1,0 0,0-1,0 1,0-1,1 0,-1 1,1-1,-1 0,1-1,0 1,1 0,-1-1,0 0,1 0,1 1,4-1,0 0,0-1,0 0,0-1,0 1,0-2,0 0,0 0,0 0,0-1,0 0,-1-1,1 0,8-4,8-4</inkml:trace>
  <inkml:trace contextRef="#ctx0" brushRef="#br0" timeOffset="2920.445">2907 1,'6'1,"0"1,0 0,0 1,0-1,0 1,0 0,-1 1,0-1,1 1,-1 0,-1 1,1-1,-1 1,1 0,-1 0,-3-4,18 21,-1 0,-1 2,-2 0,0 0,-1 1,-1 1,-2 0,-1 1,-1 0,4 19,1 17,-2 2,-4-1,-2 1,-2 11,-3-40,-1-1,-2 1,-1 0,-2-1,-2 1,-1-1,-1-1,-2 0,-2 0,0-1,-3 0,0-2,-3 0,0-1,-2 0,-16 17,27-36,0 0,-1-1,0 0,-1-1,0 0,0-1,0 0,-1-1,-1 0,1-1,-1-1,0 0,0-1,-14 2,4-3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16 368,'1'0,"-1"1,1-1,-1 1,0-1,0 1,1-1,-1 1,0-1,0 1,1 0,-1-1,0 1,0-1,0 1,0 0,0-1,0 1,0-1,0 1,0-1,0 1,0 0,0-1,-1 1,1-1,0 1,0-1,-1 1,1 0,0-1,-1 0,1 1,0-1,-1 1,1-1,-1 1,1-1,-1 0,1 1,-1-1,1 0,-1 1,1-1,-1 0,1 0,-1 1,1-1,-1 0,0 0,1 0,-1 0,1 0,-1 0,0 0,1 0,-1 0,1 0,-1 0,1-1,-1 1,0 0,1 0,-1-1,179 9,273-9,-439 1</inkml:trace>
  <inkml:trace contextRef="#ctx0" brushRef="#br0" timeOffset="315.875">45 651,'5'0,"11"0,12 0,7 0,1 0,6 0,-2 0,-1 0,2 0,-1 0,-3-5,-3-2,-2 1,-2 1,-1 1,-1 2,0 1,-5 1</inkml:trace>
  <inkml:trace contextRef="#ctx0" brushRef="#br0" timeOffset="884.937">215 1,'2'7,"0"-1,1 1,-1-1,2 1,-1-1,1 0,0 0,0-1,0 1,1-1,0 0,0 0,0 0,1-1,-1 0,1 0,6 3,190 108,-110-67,-63-35,0 1,-1 2,-1 1,0 1,-1 1,7 9,-20-16,-10-10,1 0,-1 1,0-1,0 1,0-1,0 1,0 0,-1 0,1 1,-1-1,0 0,0 1,0-1,0 1,-1 0,1 0,-1-1,0 1,0 0,-1 0,1 0,-1 0,0 0,0 0,0 0,0 0,-1 0,1 0,-2 3,-6 5,0 0,0 0,-1 0,-1-1,0-1,-1 0,0 0,0-1,-1 0,-7 3,-15 14,-100 72,86-66,1 3,2 1,1 2,0 5,20-4,24-38,-1 0,1-1,-1 1,1 0,-1 0,1 0,0 0,0-1,-1 1,1 0,0 0,0 0,0 0,0 0,0 0,0 0,0-1,0 1,1 0,-1 0,0 0,0 0,1 0,-1-1,0 1,1 0,-1 0,1 0,-1-1,1 1,0 0,-1-1,1 1,0-1,-1 1,1 0,0-1,0 0,-1 1,1-1,0 1,0-1,0 0,0 0,-1 1,1-1,1 0,9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0 171,'0'-2,"0"0,0 0,1-1,-1 1,0 0,1 0,-1 0,1 0,0 0,0 0,0 0,0 0,0 0,0 0,0 0,1 1,-1-1,1 0,-1 1,1-1,-1 1,1 0,0-1,0 1,0 0,0 0,0 0,0 0,0 1,0-1,0 1,0-1,0 1,1-1,0 1,2-2,201-57,42 8,-244 50,-1 0,1 0,0 0,0 0,-1 1,1 0,0 0,0 0,0 0,-1 1,1-1,0 1,0 0,-1 0,1 0,0 1,-1-1,0 1,1 0,-1 0,0 0,0 0,0 1,0-1,0 1,0 0,-1-1,0 1,1 1,-1-1,0 0,0 0,-1 1,1-1,0 2,-2 6,0 1,0-1,-1 0,-1 1,0-1,0 0,-1 0,-1 0,1 0,-2-1,0 1,0-1,-1 0,0-1,0 1,-1-1,0-1,-1 1,0-1,-1 0,-6 4,-19 27,-168 204,190-230,0 0,1 0,1 1,0 0,1 1,1 0,0 1,1-1,0 1,2 1,0-1,0 4,4-17,1 0,0 0,0 1,0-1,0 0,1 0,0 1,-1-1,1 0,0 0,0 0,0 0,1 0,-1 0,1 0,0-1,0 1,0 0,0-1,0 1,0-1,1 0,-1 0,1 0,0 0,-1 0,1-1,0 1,0-1,0 0,0 1,0-1,0-1,1 1,-1 0,0-1,0 0,128 1,-126-2,57-7,-1-4,0-2,57-22,-99 29,-7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2,'1'2,"1"0,-1-1,1 1,0 0,-1 0,1-1,0 1,0-1,0 0,0 1,0-1,0 0,0 0,1 0,-1-1,0 1,0 0,1-1,-1 0,1 1,-1-1,0 0,1 0,1-1,-1 2,34 1,-1 0,0-3,0 0,0-3,0-1,3-2,92-6,-119 13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1,'34'14,"25"1,7-3,-2-9,-7-3,-10-3,-11-6,-8 0,-13 0,-10 7,-5 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1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537 255,'-15'-5,"0"1,0 0,0 1,-1 1,1 1,-1 0,1 0,-1 2,1 0,-1 1,1 0,-3 2,1 1,-1 0,1 1,0 1,1 0,0 2,0 0,0 0,1 2,1 0,0 0,0 1,1 1,-4 6,4-3,1 0,1 1,0 1,1 0,1 0,1 1,0 0,1 0,1 1,2 0,-4 18,7-32,-1-1,1 1,0-1,0 1,0-1,1 1,0 0,0-1,1 1,-1-1,1 1,0 0,1-1,-1 0,1 1,0-1,1 0,-1 0,1 0,0 0,0 0,0-1,1 1,0-1,0 0,0 0,0-1,0 1,1-1,0 0,0 0,0 0,0-1,0 0,0 1,0-2,1 1,-1-1,1 0,0 0,-1 0,1-1,-1 0,2 0,10-5,-1 0,1 0,-2-2,1 0,-1 0,0-2,0 0,-1-1,0 0,-1-1,10-10,-21 20,27-28,-1 0,-2-2,-1-1,-1-1,-2-1,-1 0,-2-2,-1-1,-2 0,-1-3,7-36,-23 173,0-63,0-1,2 1,2-1,1 1,1-1,10 30,24 40,-30-91</inkml:trace>
  <inkml:trace contextRef="#ctx0" brushRef="#br0" timeOffset="582.938">1355 113,'-115'121,"6"4,5 5,2 10,93-129,8-10,-1-1,1 1,-1 0,1 0,0 0,-1 0,1 0,0 0,0 0,0 0,0 0,0 1,0-1,0 0,0 1,0-1,1 1,-1-1,1 1,-1-1,1 1,-1-1,1 1,0 0,0-1,0 1,0 0,0-1,0 1,0-1,0 1,1 0,-1-1,1 1,-1-1,1 1,-1-1,1 1,0-1,0 0,0 1,0-1,0 0,0 0,0 1,0-1,1 0,-1 0,33 7,1-1,0-2,0-1,30-1,11 1,2 9,-68-9,1-1,-1-1,1 1,-1-2,1 1,0-2,0 1,0-1,0-1,0 0,-1-1,1 0,0 0,-1-1,0 0,0-1,0-1,3-1,-11 3,-1-1,1 0,-1 0,0 1,0-1,0 0,0 0,-1 0,0 0,1 0,-1 0,-1 0,1 0,-1 0,0 0,1 0,-2 0,1 0,0 0,-1 1,0-1,0 1,0-1,0 1,-1-2,-3-7,-141-387,139 381,7 16,-1 0,1 0,0-1,0 1,0 0,0-1,0 1,0 0,1-1,-1 1,1-1,-1 1,1-1,0 1,0-1,0 1,0-1,1 1,-1-1,1 1,0-1,0-1,7-4</inkml:trace>
  <inkml:trace contextRef="#ctx0" brushRef="#br0" timeOffset="931.872">2145 0,'-27'23,"1"1,1 1,2 1,0 1,2 1,0 0,2 2,2 1,-3 8,-108 293,128-329,-1-1,0 1,0-1,-1 1,1-1,0 0,-1 1,1-1,-1 0,0 0,0 0,0-1,0 1,0 0,0-1,0 1,0-1,-1 1,1-1,-1 0,1 0,-1 0,1-1,-1 1,1-1,-1 1,0-1,0 0,-7-6</inkml:trace>
  <inkml:trace contextRef="#ctx0" brushRef="#br0" timeOffset="1385.055">1694 0,'1'13,"1"0,0-1,1 1,0-1,1 0,0 0,1 0,0-1,7 11,170 214,-153-196,-2 1,-1 1,-3 2,6 15,6 22,-27-74,0-3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1 743,'38'75,"54"131,-82-171,0 0,-3 0,-1 1,-1 0,-2 17,17 115,-19-169,-1 0,1 1,-1-1,1 1,0-1,-1 1,1-1,-1 1,1-1,0 1,-1 0,1-1,0 1,-1 0,1 0,0-1,0 1,-1 0,1 0,0 0,0 0,0 0,-1 0,1 0,0 0,0 0,-1 1,1-1,0 0,0 0,-1 1,1-1,0 0,-1 1,1-1,0 1,-1-1,1 1,-1-1,1 1,-1-1,1 1,-1-1,1 1,-1 0,1-1,-1 1,0 0,0-1,1 1,-1 0,0 0,0-1,0 1,1 0,-1 0,0-1,0 1,0 0,-1 0,1 0,0-1,0 1,0 0,0 0,-1-1,1 1,0 0,-1 0,82-163,-74 147,200-481,-184 393,-23 92</inkml:trace>
  <inkml:trace contextRef="#ctx0" brushRef="#br0" timeOffset="432.657">734 433,'40'-17,"1"2,0 3,1 0,1 3,23-2,14 17,-78-6,-1 0,1 1,0-1,-1 1,1-1,-1 1,1 0,-1-1,1 1,-1 0,1 0,-1 0,0 0,0 1,1-1,-1 0,0 0,0 1,0-1,0 0,0 1,-1-1,1 1,0 0,-1-1,1 1,-1-1,0 1,1 0,-1-1,0 1,0 0,0-1,0 1,0 0,0-1,-1 1,1 0,-1-1,1 1,-1-1,1 1,-1 0,-1 0,-5 10,-1 0,-1-1,0 0,0-1,-1 1,-1-2,1 0,-2 0,-5 3,-1 2,4-4,-45 42,58-51,0 1,0-1,-1 1,1-1,0 1,0-1,1 1,-1 0,0-1,0 1,1 0,-1 0,1-1,0 1,-1 0,1 0,0 0,0 0,0-1,0 1,0 0,1 0,-1 0,1 0,-1-1,1 1,-1 0,1 0,0-1,0 1,0-1,0 1,0-1,0 1,1-1,-1 1,6 2,1 0,-1 0,1-1,0 0,0-1,0 1,0-2,0 1,1-1,-1 0,0-1,1 0,-1 0,0 0,8-3,8 2,167-2,-167 3</inkml:trace>
  <inkml:trace contextRef="#ctx0" brushRef="#br0" timeOffset="683.53">1101 1053,'44'5,"27"-3,8-2,-6-2,-9 1,-12 0,-9 0,-8 0,-9 0</inkml:trace>
  <inkml:trace contextRef="#ctx0" brushRef="#br0" timeOffset="1094.541">1806 489,'24'45,"-2"1,-2 1,-3 0,-1 2,-2 0,-3 0,-2 1,-2 0,-2 1,-3 0,-3 40,0-69,0-13,0 1,0-1,1 1,0-1,0 1,1-1,1 1,-1-1,2 0,-1 0,1 0,1 0,-1 0,5 7,-6-14,-1 0,1-1,-1 1,1 0,0-1,-1 1,1-1,0 1,0-1,0 0,0 0,1 0,-1 0,0 0,0 0,0-1,1 1,-1-1,0 0,1 1,-1-1,0 0,1 0,-1-1,0 1,1 0,-1-1,0 1,1-1,-1 0,0 0,0 0,0 0,0 0,0 0,0-1,1 0,61-65,16-62,-6-3,-6-3,37-106,-10 25,-84 196,-10 37,-5 2</inkml:trace>
  <inkml:trace contextRef="#ctx0" brushRef="#br0" timeOffset="1430.035">2626 997,'-5'12,"1"1,1-1,0 1,1 0,1 0,-1 0,2 0,0 0,1 0,0 0,1 0,0 0,1 0,0-1,1 1,4 7,-6-17,0 0,1 0,-1-1,1 1,-1 0,1-1,0 0,-1 0,1 0,0 0,1 0,-1-1,0 1,0-1,1 0,-1 0,1 0,-1 0,1-1,-1 1,1-1,-1 0,1 0,-1 0,1-1,-1 1,1-1,-1 0,1 0,-1 0,0 0,3-2,2-1,1 0,0-1,-1 0,0 0,0-1,-1 0,0 0,0-1,0 0,-1 0,4-6,-7 10,-1-1,0 0,0 0,0 0,0 0,0 0,-1 0,0 0,0-1,0 1,0 0,-1-1,0 1,0-1,0 1,0 0,-1-1,1 1,-1 0,0-1,-1 1,1 0,-1 0,0 0,0 0,0 0,0 0,-1 1,1-1,-1 1,0-1,0 1,-2-2,-7-6,0 1,-1 0,1 1,-2 0,1 1,-1 1,-1 0,-11-4,1 2</inkml:trace>
  <inkml:trace contextRef="#ctx0" brushRef="#br0" timeOffset="1918.038">2710 66,'11'-8,"1"1,0 1,0 0,1 0,0 1,0 1,0 0,0 1,1 1,-1 0,1 0,-1 1,9 1,-21 0,21-2,-11 0,1 0,0 0,0 1,0 1,0 0,0 0,0 1,0 1,0 0,0 1,-1 0,1 1,-1 0,0 0,0 2,0-1,1 2,-11-4,1 0,-1 0,0 0,1 0,-2 1,1-1,0 0,-1 1,1-1,-1 0,0 1,0-1,0 0,-1 1,1-1,-1 0,0 0,1 1,-2-1,1 0,0 0,-1 0,1 0,-1 0,0 0,0-1,0 1,0 0,0-1,-1 0,1 0,-1 1,0-1,0-1,1 1,-1 0,0-1,0 1,-2-1,-24 27,27-26,0-1,0 1,0 0,1 0,-1 0,0 0,1 0,-1 1,1-1,0 0,0 1,0-1,0 1,0-1,0 1,1 0,-1-1,1 1,0 0,0-1,0 1,0 0,0-1,0 1,1 0,-1-1,1 1,0-1,0 1,0-1,0 1,0-1,1 1,-1-1,1 0,-1 0,1 0,0 0,0 0,0 0,0-1,0 1,0 0,1-1,-1 0,2 1,11 2,1 0,1-2,-1 0,0 0,1-2,-1 0,0-1,11-2,20 0,-19 3,-3-1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58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92,'0'1,"0"-1,0 1,0-1,0 1,0-1,0 1,0-1,0 1,0-1,0 1,0-1,-1 1,1-1,0 1,0-1,0 1,-1-1,1 1,0-1,-1 0,1 1,0-1,-1 1,1-1,0 0,-1 1,1-1,-1 0,1 0,-1 1,1-1,-1 0,1 0,-1 0,1 0,-1 1,1-1,-1 0,1 0,-1 0,1 0,-1 0,1 0,-1 0,1-1,-1 1,1 0,-1 0,1 0,-1 0,1-1,-1 1,1 0,0 0,-1-1,1 1,-1 0,1-1,0 1,-1 0,1-1,0 1,-1-1,-7 187,10-120,-3 11,4-1,4 0,6 25,-11-92,0-1,1 0,0 0,0 0,1 0,0 0,0-1,1 1,-1-1,2 0,-1-1,1 1,4 3,-7-8,-1 0,1 0,0 0,0 0,0 0,0 0,0-1,0 0,1 0,-1 0,0 0,1 0,-1 0,1-1,-1 0,1 1,-1-2,1 1,-1 0,1-1,-1 1,1-1,-1 0,0 0,0 0,1-1,-1 1,0-1,0 1,0-1,0 0,-1-1,1 1,1-1,9-11,-1 0,0-1,-1 0,0 0,-2-1,0-1,7-16,8-13,28-74,-35 75,-17 45,1 0,0 0,-1 0,1 0,-1 0,1 0,-1 0,1 0,0 0,-1 0,1 0,-1 0,1 0,-1 0,1 0,-1 1,1-1,-1 0,1 1,-1-1,1 0,-1 0,1 1,-1-1,0 1,1-1,-1 0,0 1,1-1,-1 1,0-1,1 1,-1-1,0 1,0-1,0 1,1 0,-1-1,0 1,0-1,0 1,0-1,0 1,0-1,0 1,0 0,0-1,0 1,-1-1,1 1,0-1,0 1,0-1,-1 1,1-1,0 1,-1-1,1 1,-1-1,1 1,3 34,1 1,1-1,2 0,2-1,12 33,-13-48,1-1,1 0,0 0,2-1,0-1,1 1,0-2,1 0,1-1,12 9,-22-18,-4-3,1 0,0 1,0-1,0 0,0 0,0 0,0-1,0 1,1 0,-1-1,0 0,1 1,0-1,-1 0,1 0,0 0,-1-1,1 1,0-1,0 1,-1-1,1 0,0 0,0 0,0-1,-1 1,1-1,0 1,0-1,-1 0,1 0,1-1,9-11,-1-1,-1-1,0 1,-1-2,0 1,-2-2,0 1,0-1,-2 0,0 0,2-12,24-75,-4-1,-5-1,9-104,-26 113,-8 134,2-13</inkml:trace>
  <inkml:trace contextRef="#ctx0" brushRef="#br0" timeOffset="399.157">1217 826,'19'-25,"0"-2,-2 0,-1-1,-2-1,0 0,-2 0,-2-2,0 1,-1-6,-8 34,0 0,0 0,0-1,0 1,-1 0,1-1,-1 1,1 0,-1-1,0 1,0 0,0-1,0 1,-1 0,1-1,-1 1,1 0,-1-1,0 1,0 0,0 0,0 0,0 0,0 0,-1 0,1 0,-1 0,1 0,-1 1,0-1,1 0,-1 1,0 0,0-1,0 1,0 0,-1 0,1 0,0 0,0 1,-1-1,1 0,0 1,-1 0,1-1,-2 1,-7 5,0 0,1 1,-1 0,1 1,0 0,1 0,0 1,0 0,1 1,0 0,0 0,1 1,0 0,1 0,0 1,0-1,2 1,-1 1,1-1,-1 8,0-2,0 0,2-1,0 1,1 0,0 1,2-1,0 0,1 0,0 0,2 0,1 9,-2-21,0 0,1 0,-1 0,1-1,0 1,0-1,0 1,1-1,0 0,-1 0,1-1,1 1,-1-1,0 0,1 0,0 0,0-1,0 1,0-1,0-1,0 1,0-1,1 1,-1-1,0-1,1 1,-1-1,4 0,6 0,0-1,-1-1,1 0,-1-1,1 0,-1-1,0 0,-1-2,1 1,1-3,32-20,-1-2,-2-2,-1-2,-2-2,19-22,-35 34</inkml:trace>
  <inkml:trace contextRef="#ctx0" brushRef="#br0" timeOffset="765.986">1838 459,'-27'26,"1"1,1 1,1 1,2 1,1 2,2 0,0 0,-12 35,29-63,0 0,1 1,0-1,-1 1,1-1,1 1,-1-1,1 1,0-1,0 1,0 0,0-1,1 1,0-1,0 1,0-1,0 1,1-1,0 0,0 0,0 0,0 0,1 0,-1 0,1 0,0-1,0 1,1-1,-1 0,1 0,-1 0,1-1,0 1,0-1,0 0,0 0,0 0,1-1,-1 1,1-1,-1 0,1 0,-1-1,3 1,3-1,1-1,-1 0,1 0,-1-1,1 0,-1-1,0 0,0-1,0 0,-1 0,1-1,-1 0,0-1,0 0,-1-1,0 1,0-2,0 1,-1-1,3-4,11-18,-2-1,-2 0,0-1,-3-1,0-1,-2 0,-2 0,-1-1,-1 0,-2-1,-2 0,-1 0,-2 0,-1 0,-2 0,-2 1,-5-23,7 44,-2 1,1-1,-2 1,0-1,0 1,-1 1,-1-1,0 1,-6-7,11 16,-1-1,1 1,-1 0,0 0,0 0,0 1,0-1,-1 1,1-1,-1 1,0 0,1 1,-1-1,0 1,0-1,0 1,0 0,0 1,-1-1,1 1,0 0,0 0,0 0,0 0,0 1,-1-1,1 1,0 0,0 1,0-1,1 1,-1-1,0 1,0 1,-9 7,1 1,0 0,1 1,0 0,1 1,0 0,1 1,1 0,0 0,1 1,0 0,1 0,1 0,0 1,2 0,-1 0,2 0,0 0,1 1,1-1,1 11,-2-10,1 0,1 0,0 0,1 0,1 0,1-1,0 1,1-1,1 0,0 0,2-1,-1 0,2 0,0 0,1-1,0-1,1 0,0 0,1-1,1 0,0-1,13 8,-11-9,1 0,0-1,1 0,0-2,0 0,1 0,0-2,0 0,0-2,1 0,-1 0,4-2,23-9,-27 2</inkml:trace>
  <inkml:trace contextRef="#ctx0" brushRef="#br0" timeOffset="1222.511">2261 911,'154'-328,"-126"266,-40 192,10-124,1 0,0 0,0 0,1 1,-1-1,1 0,0 0,1 0,0 0,0 1,0-1,1 0,0 0,0-1,0 1,1 0,-1-1,1 1,1-1,-1 0,1 0,0 0,0-1,1 1,-1-1,1 0,0 0,0-1,0 1,0-1,1 0,-1-1,3 2,2-6,-1 0,0-1,1 0,-1 0,-1-1,1 0,0-1,-1 0,0 0,0-1,-1 0,1 0,-1-1,0 1,-1-2,0 1,0-1,-1 0,1 0,-2 0,1-1,0-3,9-15,0 0,-3-1,0 0,-2-1,0 0,1-16,-8 36,1-3</inkml:trace>
  <inkml:trace contextRef="#ctx0" brushRef="#br0" timeOffset="1814.25">2853 742,'221'-128,"-214"125,-1-1,0 0,0 0,0 0,0-1,-1 1,1-1,-1-1,-1 1,1-1,-1 0,0 0,0 0,0 0,-1-1,0 0,-1 1,1-1,-1 0,-1 0,1-1,-1 1,0 0,-1 0,0-1,0 7,-1-1,1 1,-1 0,0-1,0 1,0 0,0 0,0-1,0 1,0 0,0 0,0 0,0 0,-1 0,1 1,0-1,-1 0,1 1,0-1,-1 0,1 1,-1 0,1-1,-1 1,1 0,-1 0,1 0,-1 0,1 0,-1 0,1 0,-1 0,1 1,-1-1,1 1,-1-1,1 1,-1 0,-57 29,54-27,-4 3,0-1,0 1,1 1,0-1,1 1,-1 1,1 0,0 0,1 0,0 0,1 1,-1 0,2 1,-1-1,1 1,1 0,0 0,0 0,1 0,0 0,1 0,0 1,0-1,2 1,-1-1,1 0,0 1,3 9,-1-13,-1-1,1 0,1 0,-1 0,1 0,0-1,0 1,0-1,1 0,0 0,0-1,0 0,0 1,1-2,0 1,0-1,0 1,0-2,0 1,1-1,-1 0,1 0,-1-1,1 1,0-2,0 1,0-1,-1 0,1 0,0-1,0 0,-1 0,1-1,2 0,15-6,0 0,0-2,-1 0,0-2,-1 0,-1-2,0 0,-1-2,0 0,16-18,118-115,-51-15,-102 164,-1-1,1 0,0 1,-1-1,1 0,0 0,-1 0,1 0,-1 0,1 0,-1 0,0 0,0 0,1 0,-1 0,0 0,0 0,0 0,0 0,0 0,0 0,0 0,0 0,0 0,-1 0,1 0,0 0,-1 0,1 0,-1 0,1 1,-1-1,1 0,-1 0,0 0,1 0,-1 1,0-1,1 0,-1 1,0-1,0 1,0-1,0 1,0-1,0 1,0-1,0 1,0 0,0-1,0 1,0 0,0 0,0 0,0 0,0 0,0 0,0 0,0 0,0 1,0-1,0 0,0 1,0-1,0 0,0 1,1-1,-1 1,0-1,-1 1,-14 7,1 0,-1 1,1 0,1 1,0 1,0 0,1 1,0 0,1 1,1 0,0 1,1 1,0-1,1 2,1-1,0 1,-3 13,10-26,0 0,0 1,0-1,0 1,1-1,-1 1,1-1,0 1,0-1,0 1,1-1,-1 1,1-1,0 1,0-1,0 0,0 1,1-1,-1 0,1 0,0 0,0 0,0 0,0 0,0-1,1 1,-1-1,1 1,0-1,0 0,-1 0,1 0,1-1,-1 1,0-1,0 1,1-1,-1 0,0-1,1 1,-1 0,3-1,135 32,-140-31,1-1,-1 1,1 0,-1 0,1 0,-1 0,0 0,0 0,1 0,-1 0,0 0,0 1,0-1,0 0,0 1,-1-1,1 0,0 1,-1 0,1-1,-1 1,1-1,-1 1,0-1,1 1,-1 0,0-1,0 1,0 0,-1-1,1 1,0-1,-1 1,1 0,-1-1,1 1,-1-1,0 1,1-1,-1 1,0-1,0 0,0 0,-1 1,-55 51,-91 12,122-56</inkml:trace>
  <inkml:trace contextRef="#ctx0" brushRef="#br0" timeOffset="2664.2">4095 545,'-23'11,"1"2,1 1,0 0,1 2,1 0,0 1,1 1,1 1,1 0,0 1,2 1,-2 4,13-21,0 1,1 0,0-1,0 1,0 0,0 0,1 0,0 0,0 1,0-1,0 0,1 1,0-1,0 0,1 0,0 1,-1-1,2 0,-1 0,0 0,1 0,0 0,0 0,1 0,-1-1,1 1,0-1,1 0,-1 0,0 0,1 0,0 0,0-1,0 0,1 0,1 1,5 2,0-1,1 0,0-1,0 0,0-1,0 0,0-1,1-1,-1 0,1 0,-1-2,1 1,-1-1,1-1,-1 0,0-1,0-1,0 1,0-2,8-4,9-5,-2-1,0-1,-1-1,-1-1,0-2,-2-1,17-18,-9 7,-2-1,-1-2,-2-1,-2-1,-1-1,17-38,-31 56,0-1,-2 0,0 0,-2 0,0 0,-1-1,-2 0,0 0,-1 0,-1 0,-1 0,-1 0,-1 0,-5-18,6 31,-1 0,-1 1,1 0,-1-1,-1 1,1 0,-2 1,1-1,-1 1,0 0,0 1,-1-1,0 1,0 0,0 1,-1 0,0 0,0 1,0 0,0 0,-1 1,1 0,-1 0,0 1,0 0,0 1,0 0,0 0,-1 1,1 0,0 1,0 0,-7 1,-1 2,1 0,-1 1,1 1,0 0,0 1,0 1,1 0,1 1,-1 1,2 0,-1 1,1 1,1 0,0 0,1 1,0 1,1 0,1 0,-3 6,-2 4,2 0,1 1,0 1,2 0,1 0,1 1,1-1,2 2,1-1,0 0,3 24,0-39,0-1,1 0,1 0,0-1,1 1,0 0,0-1,1 1,0-1,1 0,0 0,1-1,0 0,0 0,1 0,0 0,1-1,0-1,0 1,1-1,0-1,0 1,0-2,1 1,0-1,0-1,2 1,7 3,1-1,0-1,0 0,1-2,0 0,-1-1,1-2,0 0,0-1,0-1,0-1,0-1,0 0,1-3,66-20,-49 11</inkml:trace>
  <inkml:trace contextRef="#ctx0" brushRef="#br0" timeOffset="3546.935">4998 516,'-72'9,"57"-3,-12 2,0 2,0 1,2 1,-1 1,2 1,-1 1,2 2,0 0,2 1,-1 1,-15 20,34-36,-1 0,1 0,0 1,0-1,0 1,0 0,1 0,-1 0,1 0,0 0,0 0,1 1,-1-1,1 1,0-1,0 1,1-1,-1 1,1 0,0-1,0 1,0 0,1-1,0 1,0-1,0 1,0-1,1 1,0-1,0 0,0 0,0 1,1-2,-1 1,1 0,0 0,0-1,1 0,-1 1,1-1,-1-1,1 1,0 0,0-1,3 1,7-1,0-1,0 0,1-2,-1 1,0-2,1 0,-1 0,0-2,-1 0,1 0,-1-1,1-1,-1 0,-1-1,1 0,-1-1,-1 0,5-5,220-184,-219 182,31-31,-56 74,-5-3,7-16,-1 1,1 1,1-1,0 1,0 0,1 0,1 0,0 1,0-1,1 1,1 0,0 0,0-1,1 1,1 0,0 0,1 0,1 7,-1-16,0 1,0 0,0-1,0 1,0-1,1 0,-1 0,1 0,0 0,0 0,0-1,0 1,1-1,-1 0,1 0,-1 0,1 0,0-1,0 1,0-1,0 0,0 0,0-1,0 1,0-1,0 0,0 0,0 0,0 0,1-1,4 0,1-1,0-1,0 0,-1 0,1-1,-1 0,0 0,0-1,-1-1,1 1,4-6,32-30,-2-2,-2-3,-2-1,12-20,-46 60,-2 4,16-21,-19 24,0 0,0 1,0-1,0 0,0 0,0 0,0 0,0 1,0-1,1 0,-1 0,0 0,0 0,0 0,0 1,1-1,-1 0,0 0,0 0,0 0,0 0,1 0,-1 0,0 0,0 0,0 0,1 0,-1 0,0 0,0 0,1 0,-5 8,-44 161,47-162,0 0,1 0,0 0,0 0,1 0,0 0,0 0,1 0,0 0,0 0,0-1,1 1,0-1,0 1,1-1,-1 0,2-1,-1 1,0-1,1 1,0-1,0-1,6 5,-6-7,1 0,0 0,0 0,0 0,0-1,1 0,-1 0,0-1,0 0,1 0,-1 0,0-1,0 0,0 0,1-1,-1 1,0-1,-1-1,1 1,0-1,-1 0,1 0,-1-1,0 1,0-1,0 0,-1-1,0 1,1-1,-1 0,-1 0,1 0,-1 0,0-1,0 1,1-6,110-206,-55 75,-58 143,-1-1,0 0,0 0,1 1,-1-1,0 0,0 1,1-1,-1 0,0 0,1 1,-1-1,0 0,1 0,-1 0,0 0,1 0,-1 1,1-1,-1 0,0 0,1 0,-1 0,0 0,1 0,-1 0,1 0,-1 0,0-1,1 1,-1 0,1 0,-1 0,0 0,1 0,-1-1,0 1,1 0,-1 0,0-1,0 1,1 0,-1 0,0-1,0 1,1 0,-1-1,0 1,0 0,0-1,1 1,-1 0,0-1,0 1,0-1,0 1,2 38,-2-34,0 54,16 199,95 229,-107-446,-2 0,-2-1,-1 1,-3 0,-1-1,-2 1,-1-1,-2-1,-2 0,-1 0,-8 12,6-20,-1-1,-1-1,-2-1,0 0,-2-1,-1-1,-1-1,-18 14,-36 5,75-42,0 0,0-1,0 1,0-1,0 0,0 0,0 0,0 0,0 0,0 0,0 0,0-1,0 1,0-1,0 0,0 1,1-1,-1 0,0 0,0 0,0 0,1 0,-1-1,1 1,-1 0,1-1,-1 1,1-1,0 0,0 1,0-1,0 0,0 0,0 0,0 1,1-1,-1 0,1 0,-1 0,1 0,0-2,-2-12,2 0,0 0,1 0,1 1,0-1,1 0,1 1,4-11,-7 23,76-252,-34 136,5 3,5 1,47-71,-76 147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19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0 397,'963'0,"-940"5,-24 1</inkml:trace>
  <inkml:trace contextRef="#ctx0" brushRef="#br0" timeOffset="532.942">57 707,'-14'0,"24"1,20 3,40 8,1-4,0-2,1-4,51-5,-8 1,44-20,-134 11,-26 4</inkml:trace>
  <inkml:trace contextRef="#ctx0" brushRef="#br0" timeOffset="1225.874">451 1,'35'29,"126"117,-4-37,-92-70,-2 2,-1 4,34 33,-94-77,-1 0,1 0,-1 0,1 0,-1 0,0 0,1 1,-1-1,0 0,0 1,0-1,0 1,0 0,0-1,0 1,-1 0,1-1,-1 1,1 0,-1 0,1-1,-1 1,0 0,0 0,0 0,0 0,0-1,-1 1,1 0,0 0,-1 0,0-1,1 1,-1 0,0-1,0 1,0-1,0 1,0-1,0 1,0-1,0 1,0-1,-1 0,1 0,-1 0,1 0,-196 129,-154 120,251-167,81-65,21-13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3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566 284,'-8'-9,"-2"1,1 1,-1 0,0 0,-1 1,0 0,0 1,0 0,0 1,-1 0,0 1,0 0,0 1,0 0,0 1,0 0,0 1,0 0,-1 1,1 1,0 0,0 0,0 1,-1 1,-12 10,1 0,0 2,1 0,1 2,0 0,2 2,0 0,-7 11,18-21,2 0,-1 0,1 1,1 0,0 0,1 0,0 1,0 0,1 0,1 0,0 0,1 1,0-1,1 1,0-1,1 1,0 0,1-1,1 4,0-12,-1 1,1-1,-1 0,1 0,1 0,-1 0,0 0,1-1,0 1,0-1,0 0,0 1,0-1,1-1,0 1,-1 0,1-1,0 0,0 0,0 0,0 0,1-1,-1 0,0 0,1 0,-1 0,1 0,-1-1,1 0,-1 0,3-1,5 0,1 0,-2-1,1-1,0 0,0-1,-1 0,0-1,0 0,0-1,-1 0,3-2,25-18,-2-1,-1-2,-1-1,-2-2,-1-1,-1-2,-2-1,-2 0,6-15,14-36,-42 110,-7 42,1-42,1 1,0-1,2 0,1 1,0-1,2 0,3 7,47 61,-37-70</inkml:trace>
  <inkml:trace contextRef="#ctx0" brushRef="#br0" timeOffset="823.086">1385 171,'-34'18,"-157"158,-37-19,160-98,66-58,1 1,0 0,0-1,0 1,0 0,0 0,0 0,0 0,1 0,-1 0,1 0,-1 0,1 0,0 0,0 0,0 0,0 1,0-1,0 0,1 0,-1 0,1 0,-1 0,1 0,0 0,0 0,0 0,0-1,0 1,0 0,0-1,1 1,-1 0,0-1,1 1,0-1,-1 0,1 0,0 1,1-1,14 9,1-2,0 0,1-1,0-1,0 0,0-2,1 0,-1-1,1-1,0-1,0-1,0 0,5-3,116 11,-18 6,-122-13,1-1,-1 0,0-1,0 1,1 0,-1 0,0 0,0-1,0 1,1-1,-1 1,0-1,0 1,0-1,0 0,0 1,0-1,0 0,0 0,0 0,-1 0,1 0,0 0,0 0,-1 0,1 0,-1 0,1 0,-1 0,1 0,-1-1,0 1,1 0,-1 0,0 0,0-1,0 1,0 0,0 0,0-1,0 1,-1 0,1 0,0-1,-20-58,16 50,-117-250,6 74,146 210,-12-7</inkml:trace>
  <inkml:trace contextRef="#ctx0" brushRef="#br0" timeOffset="1200.672">2118 85,'-3'2,"-1"-1,0 1,1 0,-1 0,1 0,-1 0,1 0,0 1,0 0,0-1,1 1,-1 0,0 1,1-1,0 0,0 1,0-1,0 2,-2 1,-248 420,161-292,90-133,1-1,-1 1,1-1,-1 0,0 1,1-1,-1 0,1 1,-1-1,0 0,1 0,-1 1,0-1,1 0,-1 0,0 0,1 0,-1 0,0 0,1 0,-1 0,0 0,1 0,-1-1,0 1,1 0,-1 0,1 0,-1-1,0 1,1 0,-1-1,1 1,-1-1,1 1,-1-1,1 1,-1-1,1 1,-1-1,1 1,0-1,-1 1,1-1,0 0,0 1,-1-1,1 0,0 1,0-1,0 0,0 1,0-1,0 0,0 1,0-1,0 0,0 1,0-1,0 0,1 1,-1-1,0 1,0-1,1 0,-1 1,0-1,1 1,-1-1,1 0,-2-18</inkml:trace>
  <inkml:trace contextRef="#ctx0" brushRef="#br0" timeOffset="1550.884">1695 1,'-4'9,"0"0,1 1,0-1,1 1,0-1,1 1,-1 0,2 0,0-1,0 1,0 0,1 0,1 0,0-1,0 1,1-1,0 1,1-1,0 0,0 0,1-1,0 1,0-1,1 0,0 0,1-1,-1 0,8 6,286 233,-197-122,-104-124,1 1,0-1,0 1,0-1,1 0,-1 1,0-1,0 1,0-1,0 1,0-1,0 1,1-1,-1 0,0 1,0-1,1 0,-1 1,0-1,0 0,1 1,-1-1,0 0,1 1,-1-1,1 0,-1 0,0 0,1 1,-1-1,1 0,-1 0,1 0,-1 0,0 0,1 0,-1 0,1 0,-1 0,1 0,-1 0,1 0,-1 0,0 0,1 0,-1 0,1 0,-1-1,1 1,-1 0,0 0,1 0,-1-1,0 1,1 0,-1-1,0 1,1 0,-1-1,0 1,0 0,1-1,-1 1,0-1,0 1,0 0,1-1,-1 0,2-11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5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0 515,'1'0,"-1"0,1 0,-1 0,1 0,-1 0,1 0,-1 0,1 0,-1 0,1 1,-1-1,1 0,-1 0,1 0,-1 1,1-1,-1 0,0 0,1 1,-1-1,1 0,-1 1,0-1,1 1,-1-1,0 0,0 1,1-1,-1 1,0-1,0 1,0-1,1 1,-1-1,0 1,0-1,0 1,0-1,0 1,0-1,0 1,0-1,0 1,0-1,0 1,-1-1,1 1,0-1,0 1,0-1,-1 1,1-1,0 0,-1 1,1-1,0 1,-1-1,1 0,0 1,-1-1,1 0,-1 1,183 7,-117-10,70-3,-122-1,-8 0</inkml:trace>
  <inkml:trace contextRef="#ctx0" brushRef="#br0" timeOffset="430.597">0 769,'56'17,"-23"-11,0-2,1-1,-1-2,1-1,20-3,139-25,-186 32,-8 2</inkml:trace>
  <inkml:trace contextRef="#ctx0" brushRef="#br0" timeOffset="1647.41">1213 261,'1'-10,"-1"-1,-1 1,0-1,0 1,-1-1,0 1,-1 0,0 0,0 0,-1 0,-1 1,0-1,0 1,0 0,-1 1,-1-1,0 1,0 0,0 1,-1 0,0 0,0 1,-1-1,0 2,0-1,0 2,0-1,-1 1,0 0,0 1,0 0,-4 0,10 2,0 0,0-1,0 2,0-1,0 0,0 1,0 0,0 0,0 0,-1 0,1 0,0 1,0 0,0 0,0 0,1 0,-1 1,0 0,0 0,1 0,-1 0,1 0,0 0,0 1,0 0,0 0,0 0,0 0,0 0,-3 11,0-1,2 1,-1 0,1 0,1 1,1-1,0 1,1-1,0 1,1-1,1 1,0 0,1-1,2 4,61 204,-44-163,96 306,-112-344,0 1,-1 0,-2-1,0 1,-1 0,-1 0,-1 0,-1 0,-1 0,-2 7,2-19,1 0,-2 0,1 0,-1-1,-1 0,1 0,-2 0,1 0,-1-1,0 0,-1 0,0-1,0 0,-1 0,0 0,0-1,-1 0,1-1,-1 0,0 0,-1-1,1 0,-2 0,-87 4,96-8,0 0,0 0,0-1,0 1,0-1,0 1,0-1,1 0,-1 0,0 0,0 0,1 0,-1 0,0 0,1-1,-1 1,1 0,0-1,-1 1,1-1,0 0,0 1,0-1,0 0,0 0,0 0,1 0,-1 0,1 0,-1 0,1 0,0 0,0 0,0 0,0 0,0 0,0 0,0 0,1 0,-1 0,1 0,-1 1,1-1,0 0,0 0,0 0,8-19,3 1</inkml:trace>
  <inkml:trace contextRef="#ctx0" brushRef="#br0" timeOffset="2232.957">1410 572,'66'183,"-7"-27,-59-155,0 0,0 0,0 0,0 0,0 1,0-1,0 0,1 0,-1 0,0 0,1 0,-1 1,1-1,0 0,-1 0,1 0,-1 0,1 0,0-1,0 1,0 0,0 0,0 0,-1-1,1 1,0 0,1-1,-1 1,0-1,0 1,0-1,0 0,0 0,0 1,0-1,1 0,-1 0,0 0,0 0,0 0,1 0,-1 0,0-1,0 1,0 0,0-1,0 1,0 0,1-1,-1 0,0 1,0-1,-1 0,2 0,50-132,33-145,-82 272,-1 7</inkml:trace>
  <inkml:trace contextRef="#ctx0" brushRef="#br0" timeOffset="2799.493">2116 599,'-19'9,"-1"1,2 1,-1 0,1 1,1 1,0 1,1 1,1 0,0 1,1 0,0 1,2 1,0 0,1 1,1 0,0 1,9-16,0 1,0 0,1 0,0-1,0 1,0 0,0 0,0-1,1 1,0 0,0-1,1 1,-1-1,1 1,0-1,0 1,0-1,1 0,-1 0,1 0,0-1,0 1,1-1,-1 1,1-1,-1 0,1 0,0-1,0 1,0-1,1 0,-1 0,1 0,-1-1,1 1,-1-1,1 0,0 0,-1-1,1 0,0 0,0 0,7-1,-1 0,1-1,-1 0,1-1,-1 0,0-1,0 0,0-1,-1 0,0-1,0 0,0-1,-1 0,0 0,0-1,0 0,-1-1,-1 0,1 0,5-10,4-7,-1-2,-1 0,-2 0,0-1,-2-1,-2 0,2-10,-4 19,-2-1,0 0,-1 0,-2 0,0-1,-1 1,-1 0,-1-1,-2 1,0 0,-1 0,-1 0,-1 0,-1 1,-1 0,0 0,-2 1,-8-13,15 29,-1 0,1 0,-1 0,0 0,0 0,-1 1,1 0,-1 0,0 0,1 0,-1 1,0 0,-1 0,1 0,0 0,-1 1,1 0,0 0,-1 1,1-1,-1 1,1 1,-1-1,1 1,-1 0,1 0,-1 0,1 1,0-1,0 1,0 1,0-1,0 1,0 0,1 0,-1 0,1 1,0-1,0 1,0 0,0 0,1 1,-2 2,-5 9,1 1,1 0,1 0,0 1,1 0,1 0,1 0,0 1,2 0,0-1,1 1,0 0,2 0,0 0,2-1,2 14,-2-13,1-1,1 0,0 0,1 0,1-1,1 1,0-2,1 1,1-1,0-1,2 0,-1 0,2-1,12 11,8 9,-25-23,1-1,0-1,1 0,0 0,1-1,0 0,0-1,7 4,22-5,-24-10</inkml:trace>
  <inkml:trace contextRef="#ctx0" brushRef="#br0" timeOffset="3229.02">2568 402,'22'64,"-7"-22,-1 0,-2 1,-2 0,3 33,-12-58,1-1,0 1,1 0,2-1,-1 0,2 0,1 2,-6-18,-1 0,1-1,-1 1,1-1,-1 1,1-1,0 1,-1-1,1 1,0-1,-1 1,1-1,0 0,-1 1,1-1,0 0,0 0,0 0,-1 1,1-1,0 0,0 0,-1 0,1 0,0 0,0-1,0 1,-1 0,1 0,0 0,0-1,-1 1,1 0,0-1,-1 1,1-1,0 1,-1-1,1 1,0-1,-1 1,1-1,-1 0,1 1,-1-1,0 0,1 1,-1-1,26-34,48-126,18-117,-83 260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6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1 282,'190'26,"90"-23,-71-31,-181 15,-32 7</inkml:trace>
  <inkml:trace contextRef="#ctx0" brushRef="#br0" timeOffset="416.431">85 452,'1'0,"-1"0,1 0,-1 0,1 0,-1 0,1 0,-1 0,1 0,-1 0,1 0,-1 0,1 0,-1 1,1-1,-1 0,1 0,-1 0,1 1,-1-1,0 0,1 1,-1-1,1 0,-1 1,0-1,1 1,-1-1,0 1,0-1,1 0,-1 1,0-1,0 1,0-1,0 1,1-1,-1 1,0-1,0 1,0-1,0 1,0-1,0 1,0-1,-1 1,1-1,0 1,0-1,0 1,0-1,-1 1,1-1,0 1,0-1,-1 1,1-1,0 0,-1 1,1-1,0 1,-1-1,1 0,-1 1,173 7,-115-10,2 1,-20-1,0 2,0 2,0 2,20 4,-58-8,10 3,0 0,-1-1,1 0,0-1,0 0,0-1,0 0,0-1,0 0,7-2,0-3</inkml:trace>
  <inkml:trace contextRef="#ctx0" brushRef="#br0" timeOffset="1099.137">339 1,'130'90,"-92"-59,-4-2,1-1,1-2,2-1,0-3,38 17,-67-35,-6-4,-1 0,1 0,-1 1,1-1,-1 1,0 0,1 0,-1 0,0 0,1 0,-1 0,0 0,0 1,0-1,0 1,0 0,-1-1,1 1,0 0,-1 0,0 0,1 0,-1 0,0 1,0-1,0 0,0 1,0-1,-1 0,1 1,-1-1,1 1,-1-1,0 1,0-1,0 1,0-1,-1 1,1 1,-80 111,57-87,-1-1,-1-1,-2-1,0-2,-1 0,-29 16,55-38,-6 3,0 1,1-1,0 1,0 1,0-1,0 1,1 0,0 1,1-1,-1 1,1 0,0 1,1-1,0 1,0 0,-2 6,6 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0,'13'9,"0"-1,1 0,0-1,0-1,0 0,1-1,-1 0,1-1,1-1,-1-1,0 0,1-1,-1 0,1-1,-1-1,0-1,15-2,32 1,-50 3,-3 1,0-1,-1 0,1-1,0 0,-1 0,1-1,-1 0,0 0,1-1,5-3,-7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30,'38'0,"28"0,6-5,-3-1,-10 0,-8 1,-10 2,-6 0,-5 2,-7 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621 169,'-6'-3,"-10"-5,-1-1,0 2,0 0,-1 1,1 1,-1 1,0 0,-5 1,6 1,1 2,-1 0,1 1,-1 0,1 1,0 1,-1 1,1 0,1 1,-1 1,1 0,0 1,0 1,1 0,0 1,0 1,-7 7,2-1,1 1,0 2,1-1,1 2,1 0,-10 19,19-31,1 1,1-1,0 1,0 1,0-1,1 0,1 1,0 0,0 0,1-1,0 1,0 0,1 0,1 0,0 0,0 0,1 0,1 5,-1-10,0 0,0 0,0-1,1 1,-1-1,1 1,0-1,1 0,-1 0,0-1,1 1,0-1,0 1,0-1,0 0,1-1,-1 1,1-1,0 0,-1 0,1 0,0-1,0 0,0 0,0 0,0 0,1-1,-1 0,0 0,0 0,0-1,2 0,13-2,0-1,0-1,0 0,-1-2,0 0,0-1,10-7,13-8,-1-2,-1-2,-1-2,-2-2,-1-1,32-36,-42 36,-1-1,-2-1,-1-1,-1-1,14-37,-26 58,-11 29,-2 13,0-3,1 0,2 0,0 1,2-1,0 1,2-1,0 0,2 0,1 0,1-1,1 0,0 0,2-1,3 5,-3-12,72 82,-58-76,-27-18,-5-6</inkml:trace>
  <inkml:trace contextRef="#ctx0" brushRef="#br0" timeOffset="403.359">1693 85,'-158'185,"115"-138,-2-2,-2-2,-3-1,0-3,-38 20,31-21,51-31</inkml:trace>
  <inkml:trace contextRef="#ctx0" brushRef="#br0" timeOffset="1449.224">1636 29,'4'46,"2"0,1 0,3-1,2 0,1-1,3 0,18 36,35 56,-70-134,0 1,0-1,0 0,0 0,0 0,0 0,-1 0,1 0,-1 0,1 0,-1 0,0-1,0 1,1-1,-1 1,0-1,0 0,-1 1,1-1,0 0,0-1,-1 1,1 0,0-1,-1 1,1-1,0 0,-1 1,1-1,-1-1,1 1,0 0,-1 0,1-1,0 1,-1-1,-1-1,-1 2,-115-2,-167 11,120 10,139-11,29-8,-1 0,0 0,1 0,-1 0,0 0,0 0,1 0,-1 0,0 0,1 0,-1 0,0 0,1 0,-1 1,0-1,0 0,1 0,-1 0,0 0,0 1,1-1,-1 0,0 0,0 1,1-1,-1 0,0 0,0 1,0-1,0 0,0 0,0 1,1-1,-1 0,0 1,0-1,0 0,0 1,0-1,0 0,0 1,0-1,0 0,0 0,0 1,0-1,-1 0,1 1,0-1,0 0,0 1,0-1,0 0,-1 0,1 1,0-1,0 0,0 0,-1 0,1 1,0-1,14 3</inkml:trace>
  <inkml:trace contextRef="#ctx0" brushRef="#br0" timeOffset="1807.131">2624 29,'-27'13,"0"3,1 0,1 1,0 2,1 0,1 2,2 0,0 2,1 0,-14 22,0-8,-1-2,-2-1,-1-2,-2-1,-33 19,40-27,32-22,0 0,0 0,0 0,1 0,-1 0,0 0,-1 0,1 0,0 0,0 0,0-1,0 1,-1-1,1 1,0-1,-1 1,1-1,0 1,-1-1,1 0,-1 0,1 0,0 0,-1 0,1 0,-1 0,1 0,0-1,-1 1,1-1,0 1,-1-1,1 1,0-1,0 0,0 1,-1-1,1 0,0 0,0 0,0 0,0 0,0 0,0 0,1 0,-1 0,-4-15</inkml:trace>
  <inkml:trace contextRef="#ctx0" brushRef="#br0" timeOffset="2156.809">2060 1,'3'0,"1"-1,0 1,0 1,-1-1,1 1,0-1,-1 1,1 0,-1 0,1 1,-1-1,1 1,-1-1,0 1,0 0,0 0,0 1,0-1,0 1,-1-1,1 1,-1 0,0 0,2 3,-3-5,166 171,10 4,-156-151,32 18,-40-43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1,'28'196,"-27"32,20-148,-17-71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30,'39'0,"36"-5,10-1,1 0,-10 1,-13 1,-12 2,-11 1,-6 0,-10 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1,'211'24,"-110"-18,-100-7,1 1,-1 0,1 0,-1 0,1 0,-1 0,1 0,-1 0,1 1,-1-1,0 0,1 1,-1-1,1 1,-1 0,0-1,0 1,1 0,-1 0,0 0,0 0,0 0,0 0,0 0,0 0,0 0,0 1,-1-1,1 0,0 0,-1 1,1-1,-1 0,1 1,-1-1,0 1,1-1,-1 1,0-1,0 1,0-1,0 1,0-1,-1 0,1 1,0-1,-1 1,1-1,-1 1,1-1,-1 0,0 1,-6 8,-1 0,-1 0,0-1,-1 1,1-2,-2 0,1 0,-1-1,-5 3,-31 23,35-23,-5 2,0 1,1 1,0 0,1 2,1-1,0 2,1 0,1 0,1 1,9-16,1 0,0 0,0 0,0 0,0 0,1 0,-1 1,1-1,-1 0,1 0,0 0,0 1,0-1,0 0,0 0,0 1,0-1,1 0,-1 0,1 0,0 0,0 0,0 1,0-1,0-1,0 1,0 0,0 0,1 0,-1-1,1 1,0 0,-1-1,1 0,0 1,0-1,0 0,0 0,0 0,0 0,0 0,94 6,39-45,-117 30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1 425,'0'25,"1"0,1-1,2 1,0-1,2 0,0 0,2-1,1 0,0 0,2-1,1 2,3 0,-1 1,-2 1,0 0,-2 1,-1 0,-1 0,-2 1,0 0,-2 1,-1 0,14-49,126-391,-82 230,-46 147,-8 28</inkml:trace>
  <inkml:trace contextRef="#ctx0" brushRef="#br0" timeOffset="2818.583">565 59,'73'-33,"-63"28,1 1,0 0,1 1,-1 0,0 0,1 2,-1-1,1 2,0-1,-1 1,1 1,-1 0,1 1,-1 0,1 1,-1 0,1 1,-11-3,1 1,-1-1,0 0,1 0,-1 1,0-1,0 1,0-1,0 1,0 0,0-1,0 1,0 0,-1 0,1-1,-1 1,1 0,-1 0,0 0,1 0,-1 0,0-1,-1 1,1 0,0 0,0 0,-1 0,1 0,-1-1,1 1,-1 0,0 0,0-1,0 1,-1 1,-44 60,35-51,-20 22,25-30,0 1,0 0,0 0,0 0,1 1,0 0,1 0,-1 0,1 0,0 1,0 0,1 0,0 0,0 0,1 0,0 0,0 1,1-1,0 1,0 0,1-1,0 1,0 0,1 6,4-10,-1 1,1-1,0 0,0-1,0 1,1-1,-1 0,1-1,0 1,-1-1,1 0,0-1,0 1,1-1,-1 0,0-1,0 1,0-1,1-1,-1 1,0-1,0 0,0 0,0-1,0 0,0 0,0 0,0-1,3-2,4-1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5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30 354,'-1'0,"1"-1,-1 1,1 0,-1-1,1 1,-1 0,1-1,-1 1,1 0,-1 0,1 0,-1-1,0 1,1 0,-1 0,1 0,-1 0,1 0,-1 0,0 0,1 0,-1 0,1 1,-1-1,1 0,-1 0,1 0,-1 1,0-1,1 0,0 0,-1 1,1-1,-1 1,1-1,-1 0,1 1,0-1,-1 1,1-1,0 1,-1-1,1 1,0-1,0 1,-1-1,1 1,0-1,0 1,0 0,0-1,0 1,0-1,0 1,0-1,0 1,0 0,0 0,-6 39,6-39,0 458,0 855,0-1303</inkml:trace>
  <inkml:trace contextRef="#ctx0" brushRef="#br0" timeOffset="301.274">227 1794,'-3'11,"0"0,0 1,2-1,-1 0,1 1,1-1,0 1,1-1,0 1,1-1,0 1,1 1,0 5,23 100,1-3,-27-113,0 0,0-1,1 1,-1-1,0 1,1 0,-1-1,1 1,0-1,0 1,-1-1,1 0,0 1,0-1,0 0,0 0,1 1,-1-1,0 0,0 0,1 0,-1 0,1-1,-1 1,1 0,-1-1,1 1,-1-1,1 1,-1-1,1 0,0 1,-1-1,1 0,0 0,-1 0,1 0,-1-1,1 1,0 0,-1-1,1 1,-1-1,1 1,-1-1,1 0,-1 0,1 0,-1 0,0 0,1 0,-1 0,0 0,0 0,0 0,1-2,13-16,-1-1,-1-1,0 0,-2-1,0 0,-2-1,0 0,-2 0,4-19,36-173,-50 191,-3 24</inkml:trace>
  <inkml:trace contextRef="#ctx0" brushRef="#br0" timeOffset="643.425">622 2104,'0'15,"1"0,1 0,0 0,1-1,0 1,2-1,0 0,0 0,1-1,1 1,0-1,1-1,0 1,1-1,1 1,-7-12,-1 1,0 0,1 0,0-1,-1 0,1 1,0-1,0 0,-1 0,1-1,0 1,0-1,0 1,0-1,0 0,0 0,0 0,0 0,0-1,0 1,0-1,0 0,0 0,0 0,-1 0,1 0,0-1,-1 1,1-1,-1 0,1 1,-1-1,0 0,1-2,58-86,-59 87,-1-1,1 0,-1 1,-1-1,1 0,0 0,-1 0,0 0,1 0,-2 0,1 0,0 1,-1-1,0 0,0 0,0 0,0 0,-1 1,1-1,-1 1,0-1,0 1,0 0,0-1,-1 1,1 0,-1 1,0-1,0 0,0 1,0 0,-1-1,1 1,0 1,-1-1,0 0,1 1,-1 0,0 0,0 0,1 0,-1 0,0 1,0 0,0 0,0 0,-3 0,-21 4,3 2</inkml:trace>
  <inkml:trace contextRef="#ctx0" brushRef="#br0" timeOffset="1700.04">227 16,'33'62,"-7"-5,-3 2,-2 0,-3 1,-1 5,-13-42,41 120,-45-142,0-1,1 1,-1-1,0 1,0-1,0 1,0-1,1 1,-1-1,0 1,1-1,-1 1,0-1,1 1,-1-1,0 0,1 1,-1-1,1 0,-1 1,1-1,-1 0,1 1,-1-1,1 0,-1 0,1 0,-1 1,1-1,-1 0,1 0,0 0,-1 0,1 0,-1 0,1 0,-1 0,1 0,-1-1,1 1,0 0,-1 0,1 0,-1-1,1 1,-1 0,1 0,-1-1,0 1,1-1,-1 1,1 0,-1-1,0 1,1-1,-1 1,0-1,1 1,-1-1,0 1,0-1,0 1,1-1,-1 1,0-1,11-39,-10 37,55-310,-28 165,-22 125,1 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0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1 337,'2'2,"-1"1,1-1,0 0,0-1,0 1,0 0,0-1,0 1,1-1,-1 1,0-1,1 0,-1 0,1 0,0 0,-1-1,1 1,-1-1,1 0,0 1,-1-1,1 0,0-1,0 1,-1 0,4 0,452 3,-136-3,-368 11,22-5</inkml:trace>
  <inkml:trace contextRef="#ctx0" brushRef="#br0" timeOffset="338.671">30 648,'566'0,"-516"-5,-32-1</inkml:trace>
  <inkml:trace contextRef="#ctx0" brushRef="#br0" timeOffset="916.715">453 55,'-7'-8,"4"4,-1 0,0 0,0 0,0 0,0 1,0-1,-1 1,1 0,-1 1,0-1,0 1,0 0,0 0,-3 0,16 28,18 4,2-1,0-2,2 0,1-2,5 1,222 117,-174-72,-82-68,0 0,-1 0,1 0,0 1,-1-1,0 0,0 1,0-1,0 1,-1 0,1-1,-1 1,0 0,0-1,0 1,0-1,-1 1,1 0,-1-1,0 1,0-1,-1 1,1-1,-1 0,1 0,-1 1,0-1,-2 1,-7 9,-1-1,0-1,-1 0,0-1,-1 0,0-1,-1 0,0-1,0-1,0-1,-3 1,-58 30,-161 126,118-35,101-114,14-18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55,'67'1,"151"-13,24-28,-230 37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1,-8 2,-10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3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543 340,'3'-2,"2"-1,-1 1,0-1,1 1,-1-1,0-1,0 1,0 0,-1-1,1 0,-1 0,0 0,0 0,0-1,-1 1,0-1,1 1,-2-1,1 0,0 0,-1 0,0 0,0 0,-1 0,1 0,-1 0,0 0,0-1,-4 3,1 0,-1 1,0-1,0 1,0-1,0 1,-1 1,1-1,0 0,-1 1,1 0,-1 0,1 0,-1 1,0 0,1 0,-1 0,1 0,-1 1,0-1,1 1,-5 2,-17-1,0 1,0 2,0 1,1 1,-1 1,2 1,-1 1,1 1,1 1,0 2,1 0,0 1,1 1,1 1,1 1,0 1,1 0,1 1,1 1,1 1,-7 15,18-31,0 1,1 0,0 0,0 1,1-1,0 0,0 1,1-1,0 1,0 0,1-1,0 1,0 0,1 0,0-1,0 1,1-1,0 1,0-1,1 0,0 0,0 0,1 0,0 0,0-1,0 1,1-1,0 0,0-1,0 1,1-1,0 0,0 0,0-1,1 0,0 0,3 2,7-2,0-1,0 0,0-1,0 0,0-2,0 0,1-1,-1-1,0 0,0-1,0-1,-1-1,1 0,-1-1,0-1,11-7,0-1,-1-2,-2 0,1-2,-2-1,-1-1,0 0,-1-2,-2 0,1-3,12-19,-3-1,-1-1,-2-1,6-22,-34 160,-1-61,0 1,2 0,2 0,1 0,1-1,1 1,2-1,1 0,1 0,1-1,2 0,1 0,6 8,-17-32,1 1,0-1,1 0,-1-1,1 1,-1 0,1-1,0 1,0-1,1 0,-1 0,1 0,-1-1,1 1,0-1,0 0,0 0,0 0,0-1,1 1,-1-1,1 0,-1 0,0-1,1 1,-1-1,1 0,0 0,-1 0,1-1,-1 0,0 0,1 0,-1 0,0-1,1 1,-1-1,0 0,0 0,0-1,13-18,-2-1</inkml:trace>
  <inkml:trace contextRef="#ctx0" brushRef="#br0" timeOffset="598.618">1616 170,'-195'229,"-52"-2,246-227,0 0,0 1,0-1,0 1,1-1,-1 1,0-1,0 1,0-1,0 1,1 0,-1-1,0 1,1 0,-1 0,0 0,1-1,-1 1,1 0,0 0,-1 0,1 0,0 0,-1 0,1 0,0 0,0 0,0 0,0 0,0 0,0 0,0 0,0 0,0 0,0 0,1 0,-1 0,0 0,1 0,-1 0,1 0,-1 0,1-1,-1 1,1 0,0 0,-1-1,1 1,0 0,0 0,-1-1,1 1,0-1,0 1,0-1,0 1,0-1,0 0,0 1,0-1,0 0,67 9,363-11,-429 3,0-1,1 1,-1-1,0 1,0-1,0 0,0 0,0 0,0 0,1 0,-1 0,0 0,0-1,0 1,0-1,0 0,0 1,0-1,0 0,0 0,0-1,0 1,-1 0,1 0,0-1,-1 1,1-1,-1 0,0 1,1-1,-1 0,0 0,0 0,0 1,0-1,-1 0,1-1,0 1,-1 0,1 0,-1 0,0 0,0 0,0 0,0-1,0 1,0 0,-1 0,-6-28,-2 1,-1 1,-1 0,-1 0,-2 1,0 1,-7-6,-96-133,112 160,3 4,0 0,0-1,0 1,1-1,-1 0,0 0,1 0,0 0,-1 0,1 0,0 0,0 0,0 0,0 0,1-1,-1 1,0 0,1-1,0 1,0 0,-1-3,7-3</inkml:trace>
  <inkml:trace contextRef="#ctx0" brushRef="#br0" timeOffset="1014.566">2547 86,'5'-7,"-18"22,-159 249,81-127,-42 38,96-135,25-69,11 10</inkml:trace>
  <inkml:trace contextRef="#ctx0" brushRef="#br0" timeOffset="1443.618">2124 1,'0'0,"0"0,0 0,0 1,-1-1,1 0,0 0,0 0,0 1,0-1,0 0,-1 0,1 0,0 1,0-1,0 0,0 0,-1 0,1 0,0 0,0 1,-1-1,1 0,0 0,0 0,-1 0,1 0,0 0,0 0,0 0,-1 0,1 0,0 0,0 0,-1 0,1 0,0 0,0 0,-1 0,1 0,0-1,0 1,-1 0,1 0,0 0,0 0,0 0,-1-1,10 26,143 182,-47-17,-15-20,-68-141,-11-23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21,'5'-11,"-1"1,-5 18,-19 173,14-153,1 0,1 0,2 1,1-1,1 1,1 0,15-5,-3-24</inkml:trace>
  <inkml:trace contextRef="#ctx0" brushRef="#br0" timeOffset="320.825">0 585,'34'-10,"20"-7,7-2,-4-1,0 1,-7 5,-5 5,-7-1,-5 1,-2 2,-3 2,-1 3,-5 5,-6 8,-6 2</inkml:trace>
  <inkml:trace contextRef="#ctx0" brushRef="#br0" timeOffset="1853.479">113 754,'82'-34,"-45"17,0 1,1 2,1 1,40-6,-60 13,-17 5,1 0,-1 0,0 0,0 0,1 0,-1 1,0-1,1 1,-1-1,1 1,-1 0,1 0,-1 0,1 1,-1-1,1 0,-1 1,0 0,1-1,-1 1,0 0,1 1,-2-1,-1 1,0-1,0 1,0-1,0 1,0-1,0 1,0-1,0 1,-1-1,1 1,-1-1,1 1,-1-1,1 0,-1 1,0-1,0 0,1 1,-1-1,0 0,0 0,-1 0,1 0,0 0,0 0,-1 1,-3 3,-47 52,-3-3,-3-1,-47 32,95-77,1-4,1 1,0 1,1 0,0 0,0 0,0 0,0 1,1 1,0-1,1 1,0 0,0 0,0 0,1 1,1-1,-1 1,1 0,1 0,0 0,-1 3,6-7,-1-1,1 1,0-1,0 0,1 0,-1 0,1 0,0-1,0 0,0 1,0-2,1 1,-1 0,1-1,-1 0,1 0,0 0,0 0,0-1,0 0,0 0,0 0,0-1,1 0,-1 0,0 0,0 0,0-1,0 0,0 0,2-1,6 2,14-2,0-1,0-2,0 0,0-2,-1-1,0-1,0-1,-23 9,-1 1,0-1,0 0,0 0,0 1,0-1,0-1,0 1,0 0,0 0,0-1,-1 1,1-1,-1 1,1-1,-1 0,1 0,-1 0,0 1,0-1,0 0,0-1,0 1,-1-11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1,'-47'61,"15"-28,-86 110,101-113,1 1,1 0,2 1,1 1,1 0,2 1,1 0,2 0,2 0,0 17,1 19,4 0,3-1,2 0,4 0,5 12,-8-58,0 0,2 0,1-1,1 0,0 0,2-1,0-1,1 0,2-1,0-1,0 0,16 12,-4-13,-17-17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5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0 452,'11'197,"24"43,-6-53,-24-154,23 67,-28-99,0-1,0 1,1-1,-1 1,0 0,0-1,1 1,-1-1,0 1,1-1,-1 1,1-1,-1 0,0 1,1-1,-1 1,1-1,-1 0,1 1,-1-1,1 0,0 0,-1 1,1-1,-1 0,1 0,-1 0,1 0,0 0,-1 0,1 0,-1 0,1 0,0 0,-1 0,1 0,-1 0,1 0,0 0,-1-1,1 1,-1 0,1-1,-1 1,1 0,-1-1,1 1,-1 0,1-1,-1 1,0-1,1 1,-1-1,0 1,1-1,-1 1,0-1,1 1,-1-1,0 1,0-1,0 0,0 1,16-49,-13 38,63-213,49-79,-103 268,-9 29,0 0,0 0,-1 0,0 0,0-1,0 1,0-1,-1 1,0-1,-1 0,0 1,0-1,0 0,-1 1,0-1,0 0,0 1,-1-1,0 1,0 0,-4-6,-6 1</inkml:trace>
  <inkml:trace contextRef="#ctx0" brushRef="#br0" timeOffset="446.097">621 255,'41'-15,"-8"3,0 1,0 1,1 2,0 2,0 0,3 3,-35 2,-1 1,1-1,0 1,0 0,-1-1,1 1,0 0,0 0,-1 1,1-1,0 0,0 0,-1 1,1-1,0 1,-1 0,1-1,0 1,-1 0,1 0,-1 0,0 0,1 0,-1 1,0-1,1 0,-1 0,0 1,0-1,0 1,0-1,0 1,-1-1,1 1,0 0,-1-1,1 1,-1 0,0 0,1-1,-1 1,0 0,0 0,0 0,0-1,-1 1,1 0,0 0,-1-1,1 1,-1 0,1-1,-1 1,0 0,-167 179,167-178,0-1,-1 0,1 1,1-1,-1 0,0 1,1-1,-1 1,1-1,0 1,0 0,0-1,0 1,0-1,0 1,1-1,-1 1,1-1,0 1,0-1,0 0,0 1,0-1,0 0,1 0,-1 0,1 0,-1 0,1 0,0 0,0 0,0-1,0 1,0-1,0 1,0-1,1 0,-1 0,0 0,1 0,-1 0,1-1,-1 1,1-1,-1 1,1-1,-1 0,1 0,-1 0,1 0,1-1,170 21,-149-17</inkml:trace>
  <inkml:trace contextRef="#ctx0" brushRef="#br0" timeOffset="715.919">1016 847,'52'0,"23"0,4 0,-8-5,-10-1,-12 0,-8 1,-7 1,-9 2</inkml:trace>
  <inkml:trace contextRef="#ctx0" brushRef="#br0" timeOffset="1335.163">1722 282,'22'228,"41"141,-37-230,-26-138,0 6,0 0,1 0,0 0,0 0,1 0,0 0,0-1,0 1,1-1,0 1,0-1,2 1,-4-6,1-1,-1 0,0 1,1-1,-1 0,0 0,1 0,-1 0,1 0,-1 0,0-1,1 1,-1 0,0-1,1 1,-1-1,0 1,0-1,1 0,-1 1,0-1,0 0,0 0,0 0,0 0,0 0,0 0,0 0,0 0,-1 0,1-1,0 1,-1 0,1 0,-1-1,1 1,-1 0,0-1,0 1,1-1,-1 1,0 0,0-1,0 1,0-1,4-8,162-422,-33 165,-127 245,-4 4</inkml:trace>
  <inkml:trace contextRef="#ctx0" brushRef="#br0" timeOffset="1819.768">2370 903,'-5'-1,"0"1,-1 0,1 0,-1 0,1 0,0 1,-1 0,1 0,0 0,0 1,0 0,0 0,0 0,0 1,0-1,1 1,-1 0,1 1,0-1,0 1,0 0,0 0,1 0,0 0,-1 0,2 1,-1 0,0-1,1 1,0 0,-1 4,0-5,0 0,0 0,1 0,0 0,0 0,0 1,0-1,1 1,-1-1,1 1,0 0,1-1,-1 1,1 0,0 0,0-1,0 1,1 0,-1 0,1-1,1 1,-1-1,1 1,-1-1,1 1,0-1,1 0,-1 0,1 0,0 0,0 0,0-1,0 1,1-1,-1 0,1 0,0 0,0 0,2-1,0 0,0 0,0 0,0-1,1 0,-1 0,0 0,1-1,-1 0,0 0,1-1,-1 1,0-2,0 1,0 0,0-1,0-1,0 1,0-1,0 1,-1-2,1 1,-1-1,0 1,0-2,-1 1,1 0,-1-1,0 0,0 0,0 0,-1 0,0-1,0 1,0-1,0-1,-1 0,0 0,-1 0,1 0,-1-1,-1 1,0 0,0 0,0-1,-1 1,0 0,0 0,-1 0,0 0,0 0,-1 0,0 0,0 1,0-1,-1 1,0 0,0 0,-1 1,1-1,-1 1,-1 0,-2-3,-35-20,24 18</inkml:trace>
  <inkml:trace contextRef="#ctx0" brushRef="#br0" timeOffset="2546.931">2370 1,'155'6,"-153"-6,1 1,-1 0,1-1,-1 1,0 1,0-1,1 0,-1 0,0 1,0-1,0 1,0 0,-1 0,1 0,0 0,-1 0,1 0,-1 0,0 0,0 0,0 1,0-1,0 0,0 1,-1-1,1 1,-1-1,1 1,-1-1,0 1,0-1,0 1,-1 1,-27 88,15-59,11-30,0 1,0 0,1-1,-1 1,1 0,0 0,0 0,0 0,0 0,1 0,0 0,0 0,0 0,0 0,0 0,1 0,0 0,0 0,0 0,0 0,0-1,1 1,0 0,0-1,0 1,0-1,1 0,-1 1,1-1,-1 0,1-1,0 1,1 0,-1-1,0 0,1 0,1 1,4-1,0 0,0-1,0 0,0-1,0 1,0-2,0 0,0 0,0 0,0-1,0 0,-1-1,1 0,8-4,8-4</inkml:trace>
  <inkml:trace contextRef="#ctx0" brushRef="#br0" timeOffset="2920.445">2907 1,'6'1,"0"1,0 0,0 1,0-1,0 1,0 0,-1 1,0-1,1 1,-1 0,-1 1,1-1,-1 1,1 0,-1 0,-3-4,18 21,-1 0,-1 2,-2 0,0 0,-1 1,-1 1,-2 0,-1 1,-1 0,4 19,1 17,-2 2,-4-1,-2 1,-2 11,-3-40,-1-1,-2 1,-1 0,-2-1,-2 1,-1-1,-1-1,-2 0,-2 0,0-1,-3 0,0-2,-3 0,0-1,-2 0,-16 17,27-36,0 0,-1-1,0 0,-1-1,0 0,0-1,0 0,-1-1,-1 0,1-1,-1-1,0 0,0-1,-14 2,4-3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16 368,'1'0,"-1"1,1-1,-1 1,0-1,0 1,1-1,-1 1,0-1,0 1,1 0,-1-1,0 1,0-1,0 1,0 0,0-1,0 1,0-1,0 1,0-1,0 1,0 0,0-1,-1 1,1-1,0 1,0-1,-1 1,1 0,0-1,-1 0,1 1,0-1,-1 1,1-1,-1 1,1-1,-1 0,1 1,-1-1,1 0,-1 1,1-1,-1 0,1 0,-1 1,1-1,-1 0,0 0,1 0,-1 0,1 0,-1 0,0 0,1 0,-1 0,1 0,-1 0,1-1,-1 1,0 0,1 0,-1-1,179 9,273-9,-439 1</inkml:trace>
  <inkml:trace contextRef="#ctx0" brushRef="#br0" timeOffset="315.875">45 651,'5'0,"11"0,12 0,7 0,1 0,6 0,-2 0,-1 0,2 0,-1 0,-3-5,-3-2,-2 1,-2 1,-1 1,-1 2,0 1,-5 1</inkml:trace>
  <inkml:trace contextRef="#ctx0" brushRef="#br0" timeOffset="884.937">215 1,'2'7,"0"-1,1 1,-1-1,2 1,-1-1,1 0,0 0,0-1,0 1,1-1,0 0,0 0,0 0,1-1,-1 0,1 0,6 3,190 108,-110-67,-63-35,0 1,-1 2,-1 1,0 1,-1 1,7 9,-20-16,-10-10,1 0,-1 1,0-1,0 1,0-1,0 1,0 0,-1 0,1 1,-1-1,0 0,0 1,0-1,0 1,-1 0,1 0,-1-1,0 1,0 0,-1 0,1 0,-1 0,0 0,0 0,0 0,0 0,-1 0,1 0,-2 3,-6 5,0 0,0 0,-1 0,-1-1,0-1,-1 0,0 0,0-1,-1 0,-7 3,-15 14,-100 72,86-66,1 3,2 1,1 2,0 5,20-4,24-38,-1 0,1-1,-1 1,1 0,-1 0,1 0,0 0,0-1,-1 1,1 0,0 0,0 0,0 0,0 0,0 0,0 0,0-1,0 1,1 0,-1 0,0 0,0 0,1 0,-1-1,0 1,1 0,-1 0,1 0,-1-1,1 1,0 0,-1-1,1 1,0-1,-1 1,1 0,0-1,0 0,-1 1,1-1,0 1,0-1,0 0,0 0,-1 1,1-1,1 0,9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0 171,'0'-2,"0"0,0 0,1-1,-1 1,0 0,1 0,-1 0,1 0,0 0,0 0,0 0,0 0,0 0,0 0,0 0,1 1,-1-1,1 0,-1 1,1-1,-1 1,1 0,0-1,0 1,0 0,0 0,0 0,0 0,0 1,0-1,0 1,0-1,0 1,1-1,0 1,2-2,201-57,42 8,-244 50,-1 0,1 0,0 0,0 0,-1 1,1 0,0 0,0 0,0 0,-1 1,1-1,0 1,0 0,-1 0,1 0,0 1,-1-1,0 1,1 0,-1 0,0 0,0 0,0 1,0-1,0 1,0 0,-1-1,0 1,1 1,-1-1,0 0,0 0,-1 1,1-1,0 2,-2 6,0 1,0-1,-1 0,-1 1,0-1,0 0,-1 0,-1 0,1 0,-2-1,0 1,0-1,-1 0,0-1,0 1,-1-1,0-1,-1 1,0-1,-1 0,-6 4,-19 27,-168 204,190-230,0 0,1 0,1 1,0 0,1 1,1 0,0 1,1-1,0 1,2 1,0-1,0 4,4-17,1 0,0 0,0 1,0-1,0 0,1 0,0 1,-1-1,1 0,0 0,0 0,0 0,1 0,-1 0,1 0,0-1,0 1,0 0,0-1,0 1,0-1,1 0,-1 0,1 0,0 0,-1 0,1-1,0 1,0-1,0 0,0 1,0-1,0-1,1 1,-1 0,0-1,0 0,128 1,-126-2,57-7,-1-4,0-2,57-22,-99 29,-7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2,'1'2,"1"0,-1-1,1 1,0 0,-1 0,1-1,0 1,0-1,0 0,0 1,0-1,0 0,0 0,1 0,-1-1,0 1,0 0,1-1,-1 0,1 1,-1-1,0 0,1 0,1-1,-1 2,34 1,-1 0,0-3,0 0,0-3,0-1,3-2,92-6,-119 13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1,'34'14,"25"1,7-3,-2-9,-7-3,-10-3,-11-6,-8 0,-13 0,-10 7,-5 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1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537 255,'-15'-5,"0"1,0 0,0 1,-1 1,1 1,-1 0,1 0,-1 2,1 0,-1 1,1 0,-3 2,1 1,-1 0,1 1,0 1,1 0,0 2,0 0,0 0,1 2,1 0,0 0,0 1,1 1,-4 6,4-3,1 0,1 1,0 1,1 0,1 0,1 1,0 0,1 0,1 1,2 0,-4 18,7-32,-1-1,1 1,0-1,0 1,0-1,1 1,0 0,0-1,1 1,-1-1,1 1,0 0,1-1,-1 0,1 1,0-1,1 0,-1 0,1 0,0 0,0 0,0-1,1 1,0-1,0 0,0 0,0-1,0 1,1-1,0 0,0 0,0 0,0-1,0 0,0 1,0-2,1 1,-1-1,1 0,0 0,-1 0,1-1,-1 0,2 0,10-5,-1 0,1 0,-2-2,1 0,-1 0,0-2,0 0,-1-1,0 0,-1-1,10-10,-21 20,27-28,-1 0,-2-2,-1-1,-1-1,-2-1,-1 0,-2-2,-1-1,-2 0,-1-3,7-36,-23 173,0-63,0-1,2 1,2-1,1 1,1-1,10 30,24 40,-30-91</inkml:trace>
  <inkml:trace contextRef="#ctx0" brushRef="#br0" timeOffset="582.938">1355 113,'-115'121,"6"4,5 5,2 10,93-129,8-10,-1-1,1 1,-1 0,1 0,0 0,-1 0,1 0,0 0,0 0,0 0,0 0,0 1,0-1,0 0,0 1,0-1,1 1,-1-1,1 1,-1-1,1 1,-1-1,1 1,0 0,0-1,0 1,0 0,0-1,0 1,0-1,0 1,1 0,-1-1,1 1,-1-1,1 1,-1-1,1 1,0-1,0 0,0 1,0-1,0 0,0 0,0 1,0-1,1 0,-1 0,33 7,1-1,0-2,0-1,30-1,11 1,2 9,-68-9,1-1,-1-1,1 1,-1-2,1 1,0-2,0 1,0-1,0-1,0 0,-1-1,1 0,0 0,-1-1,0 0,0-1,0-1,3-1,-11 3,-1-1,1 0,-1 0,0 1,0-1,0 0,0 0,-1 0,0 0,1 0,-1 0,-1 0,1 0,-1 0,0 0,1 0,-2 0,1 0,0 0,-1 1,0-1,0 1,0-1,0 1,-1-2,-3-7,-141-387,139 381,7 16,-1 0,1 0,0-1,0 1,0 0,0-1,0 1,0 0,1-1,-1 1,1-1,-1 1,1-1,0 1,0-1,0 1,0-1,1 1,-1-1,1 1,0-1,0-1,7-4</inkml:trace>
  <inkml:trace contextRef="#ctx0" brushRef="#br0" timeOffset="931.872">2145 0,'-27'23,"1"1,1 1,2 1,0 1,2 1,0 0,2 2,2 1,-3 8,-108 293,128-329,-1-1,0 1,0-1,-1 1,1-1,0 0,-1 1,1-1,-1 0,0 0,0 0,0-1,0 1,0 0,0-1,0 1,0-1,-1 1,1-1,-1 0,1 0,-1 0,1-1,-1 1,1-1,-1 1,0-1,0 0,-7-6</inkml:trace>
  <inkml:trace contextRef="#ctx0" brushRef="#br0" timeOffset="1385.055">1694 0,'1'13,"1"0,0-1,1 1,0-1,1 0,0 0,1 0,0-1,7 11,170 214,-153-196,-2 1,-1 1,-3 2,6 15,6 22,-27-74,0-3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1 743,'38'75,"54"131,-82-171,0 0,-3 0,-1 1,-1 0,-2 17,17 115,-19-169,-1 0,1 1,-1-1,1 1,0-1,-1 1,1-1,-1 1,1-1,0 1,-1 0,1-1,0 1,-1 0,1 0,0-1,0 1,-1 0,1 0,0 0,0 0,0 0,-1 0,1 0,0 0,0 0,-1 1,1-1,0 0,0 0,-1 1,1-1,0 0,-1 1,1-1,0 1,-1-1,1 1,-1-1,1 1,-1-1,1 1,-1-1,1 1,-1 0,1-1,-1 1,0 0,0-1,1 1,-1 0,0 0,0-1,0 1,1 0,-1 0,0-1,0 1,0 0,-1 0,1 0,0-1,0 1,0 0,0 0,-1-1,1 1,0 0,-1 0,82-163,-74 147,200-481,-184 393,-23 92</inkml:trace>
  <inkml:trace contextRef="#ctx0" brushRef="#br0" timeOffset="432.657">734 433,'40'-17,"1"2,0 3,1 0,1 3,23-2,14 17,-78-6,-1 0,1 1,0-1,-1 1,1-1,-1 1,1 0,-1-1,1 1,-1 0,1 0,-1 0,0 0,0 1,1-1,-1 0,0 0,0 1,0-1,0 0,0 1,-1-1,1 1,0 0,-1-1,1 1,-1-1,0 1,1 0,-1-1,0 1,0 0,0-1,0 1,0 0,0-1,-1 1,1 0,-1-1,1 1,-1-1,1 1,-1 0,-1 0,-5 10,-1 0,-1-1,0 0,0-1,-1 1,-1-2,1 0,-2 0,-5 3,-1 2,4-4,-45 42,58-51,0 1,0-1,-1 1,1-1,0 1,0-1,1 1,-1 0,0-1,0 1,1 0,-1 0,1-1,0 1,-1 0,1 0,0 0,0 0,0-1,0 1,0 0,1 0,-1 0,1 0,-1-1,1 1,-1 0,1 0,0-1,0 1,0-1,0 1,0-1,0 1,1-1,-1 1,6 2,1 0,-1 0,1-1,0 0,0-1,0 1,0-2,0 1,1-1,-1 0,0-1,1 0,-1 0,0 0,8-3,8 2,167-2,-167 3</inkml:trace>
  <inkml:trace contextRef="#ctx0" brushRef="#br0" timeOffset="683.53">1101 1053,'44'5,"27"-3,8-2,-6-2,-9 1,-12 0,-9 0,-8 0,-9 0</inkml:trace>
  <inkml:trace contextRef="#ctx0" brushRef="#br0" timeOffset="1094.541">1806 489,'24'45,"-2"1,-2 1,-3 0,-1 2,-2 0,-3 0,-2 1,-2 0,-2 1,-3 0,-3 40,0-69,0-13,0 1,0-1,1 1,0-1,0 1,1-1,1 1,-1-1,2 0,-1 0,1 0,1 0,-1 0,5 7,-6-14,-1 0,1-1,-1 1,1 0,0-1,-1 1,1-1,0 1,0-1,0 0,0 0,1 0,-1 0,0 0,0 0,0-1,1 1,-1-1,0 0,1 1,-1-1,0 0,1 0,-1-1,0 1,1 0,-1-1,0 1,1-1,-1 0,0 0,0 0,0 0,0 0,0 0,0-1,1 0,61-65,16-62,-6-3,-6-3,37-106,-10 25,-84 196,-10 37,-5 2</inkml:trace>
  <inkml:trace contextRef="#ctx0" brushRef="#br0" timeOffset="1430.035">2626 997,'-5'12,"1"1,1-1,0 1,1 0,1 0,-1 0,2 0,0 0,1 0,0 0,1 0,0 0,1 0,0-1,1 1,4 7,-6-17,0 0,1 0,-1-1,1 1,-1 0,1-1,0 0,-1 0,1 0,0 0,1 0,-1-1,0 1,0-1,1 0,-1 0,1 0,-1 0,1-1,-1 1,1-1,-1 0,1 0,-1 0,1-1,-1 1,1-1,-1 0,1 0,-1 0,0 0,3-2,2-1,1 0,0-1,-1 0,0 0,0-1,-1 0,0 0,0-1,0 0,-1 0,4-6,-7 10,-1-1,0 0,0 0,0 0,0 0,0 0,-1 0,0 0,0-1,0 1,0 0,-1-1,0 1,0-1,0 1,0 0,-1-1,1 1,-1 0,0-1,-1 1,1 0,-1 0,0 0,0 0,0 0,0 0,-1 1,1-1,-1 1,0-1,0 1,-2-2,-7-6,0 1,-1 0,1 1,-2 0,1 1,-1 1,-1 0,-11-4,1 2</inkml:trace>
  <inkml:trace contextRef="#ctx0" brushRef="#br0" timeOffset="1918.038">2710 66,'11'-8,"1"1,0 1,0 0,1 0,0 1,0 1,0 0,0 1,1 1,-1 0,1 0,-1 1,9 1,-21 0,21-2,-11 0,1 0,0 0,0 1,0 1,0 0,0 0,0 1,0 1,0 0,0 1,-1 0,1 1,-1 0,0 0,0 2,0-1,1 2,-11-4,1 0,-1 0,0 0,1 0,-2 1,1-1,0 0,-1 1,1-1,-1 0,0 1,0-1,0 0,-1 1,1-1,-1 0,0 0,1 1,-2-1,1 0,0 0,-1 0,1 0,-1 0,0 0,0-1,0 1,0 0,0-1,-1 0,1 0,-1 1,0-1,0-1,1 1,-1 0,0-1,0 1,-2-1,-24 27,27-26,0-1,0 1,0 0,1 0,-1 0,0 0,1 0,-1 1,1-1,0 0,0 1,0-1,0 1,0-1,0 1,1 0,-1-1,1 1,0 0,0-1,0 1,0 0,0-1,0 1,1 0,-1-1,1 1,0-1,0 1,0-1,0 1,0-1,1 1,-1-1,1 0,-1 0,1 0,0 0,0 0,0 0,0-1,0 1,0 0,1-1,-1 0,2 1,11 2,1 0,1-2,-1 0,0 0,1-2,-1 0,0-1,11-2,20 0,-19 3,-3-1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50,'49'112,"-5"2,-5 2,-5 2,3 40,-31-134,21 48,-5-103,52-262,57-53,-106 258,-25 83,-1 5</inkml:trace>
  <inkml:trace contextRef="#ctx0" brushRef="#br0" timeOffset="483.065">847 190,'2'3,"-1"0,0 0,1 0,0 0,-1 0,1 0,0-1,0 1,1-1,-1 0,1 1,-1-1,1 0,-1 0,1-1,0 1,0-1,0 1,0-1,0 0,0 0,1 0,1 0,24 4,1-1,0-1,-1-2,1-1,21-3,20 0,184-27,-242 30</inkml:trace>
  <inkml:trace contextRef="#ctx0" brushRef="#br0" timeOffset="751.508">988 444,'44'0,"28"0,6 0,-4 0,-11 0,-10 0,-11 0,-6 0,-6 0,-2 0,-2 0,-5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1 424,'455'0,"-202"-29,-58 19,-171 3</inkml:trace>
  <inkml:trace contextRef="#ctx0" brushRef="#br0" timeOffset="335.003">141 820,'15'0,"23"-5,15-2,4 1,1 1,-4 1,-1-3,-6 0,-6 1,-4 1,-5 1,-2 3,-2 0,0 1,-6-5,-6-1</inkml:trace>
  <inkml:trace contextRef="#ctx0" brushRef="#br0" timeOffset="873.39">367 0,'1'1,"-1"-1,0 0,-1 0,1 0,0 1,0-1,0 0,0 0,0 1,0-1,0 0,0 0,0 0,0 1,0-1,-1 0,1 0,0 0,0 1,0-1,0 0,-1 0,1 0,0 0,0 0,0 1,-1-1,1 0,0 0,0 0,-1 0,1 0,0 0,0 0,0 0,-1 0,1 0,0 0,0 0,-1 0,1 0,0 0,0 0,-1 0,1 0,0 0,0 0,0 0,-1-1,1 1,0 0,0 0,16 20,7-5,0-1,1-1,1-1,0-1,16 5,8 3,40 20,-1 4,57 39,-133-74,-1 1,0 0,-1 1,0 0,0 0,-1 1,-1 0,0 1,0-1,-1 2,0-1,4 14,-10-21,1 1,-1 0,0 0,-1 0,1-1,-1 1,0 0,-1 0,1 0,-1 0,-1 0,1-1,-1 1,0 0,0-1,0 1,-1-1,0 0,0 0,0 0,-1 0,1-1,-1 1,0-1,-1 0,1 0,-1 0,0-1,0 0,0 0,-3 2,-199 144,174-127,1 3,1 0,1 2,-22 27,-57 105,95-143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7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1 736,'73'17,"-53"-14,1-1,-1-1,1 0,-1-2,1 0,-1-2,19-4,42-1,-65 8,0-1,0-1,0 0,-1-1,0-1,1 0,-1-1,0-1,-32-5,5 4</inkml:trace>
  <inkml:trace contextRef="#ctx0" brushRef="#br0" timeOffset="251.524">170 481,'-4'24,"-3"23,6 7,2 0,2-4,0-7,-1-5,0-4,-1-4,0-2,-1 0,0-1,5-4,1-3,0-3</inkml:trace>
  <inkml:trace contextRef="#ctx0" brushRef="#br0" timeOffset="1019.186">594 227,'17'28,"-1"1,-1 0,-2 1,-1 1,-1 0,-2 0,5 28,-1-7,112 452,-125-503,0 1,0-1,0 0,0 1,0-1,1 0,-1 0,1 1,-1-1,1 0,-1 0,1 1,0-1,-1 0,1 0,0 0,0 0,0 0,0 0,0 0,0 0,0-1,0 1,0 0,0 0,1-1,-1 1,0-1,0 1,1-1,-1 0,0 1,1-1,-1 0,0 0,1 0,-1 0,0 0,1 0,-1 0,0-1,1 1,-1 0,0-1,1 1,-1-1,0 0,0 1,0-1,0 0,0 1,1-1,-1 0,0 0,-1 0,2-1,56-121,-49 98,71-269,-61 207,3 0,33-78,-17 98,-31 65,-3 7</inkml:trace>
  <inkml:trace contextRef="#ctx0" brushRef="#br0" timeOffset="1349.204">1299 820,'-17'31,"2"0,2 1,0 0,2 1,2 1,1 0,-2 20,9-51,1 1,-1-1,1 1,0-1,0 1,0-1,1 1,-1-1,1 1,0-1,0 0,0 1,0-1,0 0,1 0,0 0,-1 0,1 0,0 0,0 0,1 0,-1-1,1 0,-1 1,1-1,0 0,0 0,0 0,0 0,0-1,0 1,0-1,1 0,-1 0,0 0,1 0,-1-1,1 1,-1-1,1 0,-1 0,1 0,-1-1,7-1,0-1,-1 0,0-1,0 0,0-1,0 0,-1 0,1 0,-1-1,-1-1,1 1,-1-1,0 0,-1-1,0 0,0 0,0 0,-1-1,-1 0,1 0,-1 0,-1 0,0 0,0-1,-1 0,0 0,-1 1,0-1,0 0,-1 0,0 0,-1-4,-2 2,-1 1,0 0,-1 0,0 0,-1 1,0 0,0 0,-1 0,0 1,-1 0,0 0,0 1,-1 0,0 1,-1 0,1 0,-1 1,-1 0,-15-6</inkml:trace>
  <inkml:trace contextRef="#ctx0" brushRef="#br0" timeOffset="1851.801">1355 30,'297'-25,"-285"24,-5 0,0 0,0 0,0 0,0 1,0 0,0 1,0-1,0 1,-1 1,1-1,0 1,0 0,-1 1,1 0,-1 0,0 0,0 0,0 1,2 2,-7-3,-1 0,1 0,-1 0,0 0,1 0,-2-1,1 1,0 0,0 0,-1 0,1 0,-1 0,0 0,0-1,0 1,-1 0,1-1,0 1,-1-1,0 1,1-1,-1 0,0 1,0-1,-1 0,1-1,0 1,-1 0,1-1,-2 2,-1 1,-138 124,141-127,0 0,0 1,1-1,-1 0,0 1,1-1,-1 1,1 0,0-1,-1 1,1 0,0 0,0 0,0 0,0 0,1 0,-1 0,1 0,-1 0,1 0,-1 0,1 1,0-1,0 0,0 0,1 0,-1 0,0 0,1 1,-1-1,1 0,0 0,0 0,-1 0,1 0,1 0,-1-1,0 1,0 0,1 0,-1-1,1 1,-1-1,1 0,0 1,0-1,-1 0,1 0,0 0,0 0,0 0,0 0,0-1,0 1,1-1,-1 1,0-1,33 4,-1-2,1-2,-1-1,1-1,-1-2,0-2,0-1,3-2,-35 9,43-14,-27 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4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13 255,'1'0,"-1"-1,0 1,1 0,-1-1,1 1,-1-1,0 1,1-1,-1 1,0-1,0 1,1-1,-1 1,0-1,0 1,0-1,0 1,1-1,-1 1,0-1,0 0,0 1,0-1,-1 1,1-1,0 1,0-1,0 0,0 1,0-1,-1 1,1-1,0 1,0-1,-1 1,1-1,-1 1,1 0,0-1,-1 1,1-1,-1 1,1 0,-1-1,1 1,-1 0,1 0,-1-1,1 1,-1 0,1 0,-1 0,1 0,-1 0,1-1,-1 1,0 0,1 0,-1 0,1 1,-1-1,1 0,-1 0,1 0,-1 0,0 1,39-33,-37 31,31-19,0 1,2 1,0 2,0 2,1 1,1 1,1 2,-1 2,24-2,14 9,-72 2,-1-1,1 0,0 1,0-1,-1 1,1 0,0-1,-1 1,1 0,-1 0,1 0,-1 0,1 0,-1 0,0 1,0-1,1 0,-1 1,0-1,0 1,0-1,-1 1,1 0,0-1,0 1,-1 0,1-1,-1 1,0 0,0 0,1-1,-1 1,0 0,0 0,0 0,-1-1,1 1,0 0,-1 0,-5 15,0 0,-2-1,0 0,0 0,-2 0,0-1,0-1,-2 0,-11 11,16-15,-336 356,336-359,1 1,0 0,1 0,0 0,1 1,-1 0,1 0,1 0,0 0,0 0,0 4,3-10,-1 0,1 0,-1 0,1 0,0 0,0 0,0 0,1 0,-1 0,1 0,-1 0,1-1,0 1,0 0,1 0,-1-1,0 1,1 0,0-1,-1 1,1-1,0 0,0 0,1 0,-1 0,0 0,1 0,-1 0,1-1,-1 1,1-1,0 0,0 0,-1 0,1 0,0 0,2 0,19 2,-1 0,1-2,0 0,-1-2,1 0,0-2,-1 0,0-2,20-6,126-47,-129 33,-28 11</inkml:trace>
  <inkml:trace contextRef="#ctx0" brushRef="#br0" timeOffset="520.108">1368 339,'-34'-7,"0"2,-1 0,1 3,-1 0,1 3,-1 1,1 1,-1 2,1 1,0 2,28-6,-1-1,1 1,0 1,1-1,-1 1,0 0,1 0,0 1,-1-1,1 1,1 1,-1-1,1 0,-1 1,1 0,0 0,1 1,0-1,-1 0,2 1,-1 0,1 0,0 0,0 0,0 0,1 0,0 1,0-1,1 1,-4 12,1 0,1-1,1 1,1 0,0 0,1 0,4 14,-4-27,0 0,0-1,1 1,0 0,0 0,0-1,1 1,0-1,0 0,0 0,1 0,0 0,0-1,0 1,0-1,1 0,-1 0,1-1,0 1,0-1,1 0,-1-1,0 1,1-1,0 0,1 0,9 0,0-2,0 1,0-2,-1 0,1-1,0-1,0 0,-1-1,0-1,0 0,0-1,0 0,-1-2,0 1,-1-2,1 0,-2 0,1-2,-1 1,-1-1,0-1,-1 0,0-1,-1 0,4-6,117-227,-112 228,-13 49,-4-24,2 24,2-1,1 0,1 0,1-1,2 0,1-1,14 26,-23-50,0 0,0 0,1 0,0-1,-1 1,1 0,1-1,-1 0,0 0,1 0,0 0,0 0,-1-1,1 0,1 0,-1 0,0 0,3 0,13 3</inkml:trace>
  <inkml:trace contextRef="#ctx0" brushRef="#br0" timeOffset="1097.194">2129 142,'-58'104,"-4"-3,-65 78,46-101,80-78,0 0,1 1,-1-1,0 1,1-1,-1 1,1-1,-1 1,0 0,1-1,-1 1,1 0,0-1,-1 1,1 0,-1 0,1-1,0 1,0 0,-1 0,1-1,0 1,0 0,0 0,0 0,0 0,0-1,0 1,0 0,0 0,1 0,-1-1,0 1,0 0,1 0,-1-1,0 1,1 0,-1 0,1-1,-1 1,1-1,-1 1,1 0,0-1,-1 1,1-1,0 1,-1-1,1 0,0 1,-1-1,1 0,0 1,0-1,0 0,-1 0,1 0,0 1,0-1,0 0,-1 0,1 0,0-1,56 12,-25-10,0-1,-1-2,1 0,-1-3,18-4,148-5,-195 14,-1 1,1-1,0 0,-1 0,1-1,0 1,0 0,-1 0,1-1,0 1,-1-1,1 1,-1-1,1 0,-1 0,1 0,-1 0,1 0,-1 0,0 0,0 0,1 0,-1-1,0 1,0 0,0-1,0 1,-1-1,1 1,0-1,0 0,-1 1,1-1,-1 0,0 1,0-1,1 0,-1 1,0-1,0 0,0 1,-1-1,1 0,0 0,-1 1,1-1,-1 1,1-1,-1 0,0 1,0-1,0 1,0-1,-106-217,71 124,31 76</inkml:trace>
  <inkml:trace contextRef="#ctx0" brushRef="#br0" timeOffset="1505.564">2976 0,'-16'20,"1"1,1 1,0 0,2 1,1 0,0 1,0 6,-20 41,-88 178,119-249,-2 5,0 1,0-1,-1 0,1-1,-1 1,0 0,0-1,-1 0,1 1,-1-2,0 1,0 0,-1-1,1 1,-1-1,-4 2,-13-17,11 2</inkml:trace>
  <inkml:trace contextRef="#ctx0" brushRef="#br0" timeOffset="2051.545">2525 0,'56'57,"2"-3,2-2,21 10,-45-36,-2 2,0 1,-2 2,-2 1,24 31,-40-44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8:3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29,'225'-28,"-223"28,1 0,-1 0,0 0,0 1,0-1,0 0,1 1,-1 0,0 0,0-1,0 1,0 0,0 1,-1-1,1 0,0 0,0 1,-1-1,1 1,-1 0,1-1,-1 1,0 0,0 0,0 0,0 0,0 0,0 0,0 0,-1 0,1 0,-1 0,1 0,-1 0,0 1,0-1,0 0,0 0,0 0,0 1,-1-1,1 0,-1 0,0 0,1 0,-1 0,0 0,0 0,0 0,-1 0,1 0,0-1,-1 1,1 0,-1-1,1 1,-1-1,-138 134,133-128,3-3,-1-1,1 1,0 0,1 0,-1 0,1 0,-1 0,1 1,1 0,-1 0,1 0,0 0,0 0,0 0,0 0,1 0,0 1,0-1,1 1,-1-1,1 1,3-3,0 0,0 0,0 0,0 0,0-1,1 1,-1-1,1 0,-1 0,1 0,0 0,0-1,0 0,0 1,0-1,0-1,0 1,0-1,1 1,-1-1,0 0,0-1,0 1,0-1,1 0,1 1,15 1,-1-1,0-1,1-1,-1-1,0 0,0-2,0 0,17-8,-19 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19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0 397,'963'0,"-940"5,-24 1</inkml:trace>
  <inkml:trace contextRef="#ctx0" brushRef="#br0" timeOffset="532.942">57 707,'-14'0,"24"1,20 3,40 8,1-4,0-2,1-4,51-5,-8 1,44-20,-134 11,-26 4</inkml:trace>
  <inkml:trace contextRef="#ctx0" brushRef="#br0" timeOffset="1225.874">451 1,'35'29,"126"117,-4-37,-92-70,-2 2,-1 4,34 33,-94-77,-1 0,1 0,-1 0,1 0,-1 0,0 0,1 1,-1-1,0 0,0 1,0-1,0 1,0 0,0-1,0 1,-1 0,1-1,-1 1,1 0,-1 0,1-1,-1 1,0 0,0 0,0 0,0 0,0-1,-1 1,1 0,0 0,-1 0,0-1,1 1,-1 0,0-1,0 1,0-1,0 1,0-1,0 1,0-1,0 1,0-1,-1 0,1 0,-1 0,1 0,-196 129,-154 120,251-167,81-65,21-13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3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566 284,'-8'-9,"-2"1,1 1,-1 0,0 0,-1 1,0 0,0 1,0 0,0 1,-1 0,0 1,0 0,0 1,0 0,0 1,0 0,0 1,0 0,-1 1,1 1,0 0,0 0,0 1,-1 1,-12 10,1 0,0 2,1 0,1 2,0 0,2 2,0 0,-7 11,18-21,2 0,-1 0,1 1,1 0,0 0,1 0,0 1,0 0,1 0,1 0,0 0,1 1,0-1,1 1,0-1,1 1,0 0,1-1,1 4,0-12,-1 1,1-1,-1 0,1 0,1 0,-1 0,0 0,1-1,0 1,0-1,0 0,0 1,0-1,1-1,0 1,-1 0,1-1,0 0,0 0,0 0,0 0,1-1,-1 0,0 0,1 0,-1 0,1 0,-1-1,1 0,-1 0,3-1,5 0,1 0,-2-1,1-1,0 0,0-1,-1 0,0-1,0 0,0-1,-1 0,3-2,25-18,-2-1,-1-2,-1-1,-2-2,-1-1,-1-2,-2-1,-2 0,6-15,14-36,-42 110,-7 42,1-42,1 1,0-1,2 0,1 1,0-1,2 0,3 7,47 61,-37-70</inkml:trace>
  <inkml:trace contextRef="#ctx0" brushRef="#br0" timeOffset="823.086">1385 171,'-34'18,"-157"158,-37-19,160-98,66-58,1 1,0 0,0-1,0 1,0 0,0 0,0 0,0 0,1 0,-1 0,1 0,-1 0,1 0,0 0,0 0,0 0,0 1,0-1,0 0,1 0,-1 0,1 0,-1 0,1 0,0 0,0 0,0 0,0-1,0 1,0 0,0-1,1 1,-1 0,0-1,1 1,0-1,-1 0,1 0,0 1,1-1,14 9,1-2,0 0,1-1,0-1,0 0,0-2,1 0,-1-1,1-1,0-1,0-1,0 0,5-3,116 11,-18 6,-122-13,1-1,-1 0,0-1,0 1,1 0,-1 0,0 0,0-1,0 1,1-1,-1 1,0-1,0 1,0-1,0 0,0 1,0-1,0 0,0 0,0 0,-1 0,1 0,0 0,0 0,-1 0,1 0,-1 0,1 0,-1 0,1 0,-1-1,0 1,1 0,-1 0,0 0,0-1,0 1,0 0,0 0,0-1,0 1,-1 0,1 0,0-1,-20-58,16 50,-117-250,6 74,146 210,-12-7</inkml:trace>
  <inkml:trace contextRef="#ctx0" brushRef="#br0" timeOffset="1200.672">2118 85,'-3'2,"-1"-1,0 1,1 0,-1 0,1 0,-1 0,1 0,0 1,0 0,0-1,1 1,-1 0,0 1,1-1,0 0,0 1,0-1,0 2,-2 1,-248 420,161-292,90-133,1-1,-1 1,1-1,-1 0,0 1,1-1,-1 0,1 1,-1-1,0 0,1 0,-1 1,0-1,1 0,-1 0,0 0,1 0,-1 0,0 0,1 0,-1 0,0 0,1 0,-1-1,0 1,1 0,-1 0,1 0,-1-1,0 1,1 0,-1-1,1 1,-1-1,1 1,-1-1,1 1,-1-1,1 1,-1-1,1 1,0-1,-1 1,1-1,0 0,0 1,-1-1,1 0,0 1,0-1,0 0,0 1,0-1,0 0,0 1,0-1,0 0,0 1,0-1,0 0,1 1,-1-1,0 1,0-1,1 0,-1 1,0-1,1 1,-1-1,1 0,-2-18</inkml:trace>
  <inkml:trace contextRef="#ctx0" brushRef="#br0" timeOffset="1550.884">1695 1,'-4'9,"0"0,1 1,0-1,1 1,0-1,1 1,-1 0,2 0,0-1,0 1,0 0,1 0,1 0,0-1,0 1,1-1,0 1,1-1,0 0,0 0,1-1,0 1,0-1,1 0,0 0,1-1,-1 0,8 6,286 233,-197-122,-104-124,1 1,0-1,0 1,0-1,1 0,-1 1,0-1,0 1,0-1,0 1,0-1,0 1,1-1,-1 0,0 1,0-1,1 0,-1 1,0-1,0 0,1 1,-1-1,0 0,1 1,-1-1,1 0,-1 0,0 0,1 1,-1-1,1 0,-1 0,1 0,-1 0,0 0,1 0,-1 0,1 0,-1 0,1 0,-1 0,1 0,-1 0,0 0,1 0,-1 0,1 0,-1-1,1 1,-1 0,0 0,1 0,-1-1,0 1,1 0,-1-1,0 1,1 0,-1-1,0 1,0 0,1-1,-1 1,0-1,0 1,0 0,1-1,-1 0,2-11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5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0 515,'1'0,"-1"0,1 0,-1 0,1 0,-1 0,1 0,-1 0,1 0,-1 0,1 1,-1-1,1 0,-1 0,1 0,-1 1,1-1,-1 0,0 0,1 1,-1-1,1 0,-1 1,0-1,1 1,-1-1,0 0,0 1,1-1,-1 1,0-1,0 1,0-1,1 1,-1-1,0 1,0-1,0 1,0-1,0 1,0-1,0 1,0-1,0 1,0-1,0 1,-1-1,1 1,0-1,0 1,0-1,-1 1,1-1,0 0,-1 1,1-1,0 1,-1-1,1 0,0 1,-1-1,1 0,-1 1,183 7,-117-10,70-3,-122-1,-8 0</inkml:trace>
  <inkml:trace contextRef="#ctx0" brushRef="#br0" timeOffset="430.597">0 769,'56'17,"-23"-11,0-2,1-1,-1-2,1-1,20-3,139-25,-186 32,-8 2</inkml:trace>
  <inkml:trace contextRef="#ctx0" brushRef="#br0" timeOffset="1647.41">1213 261,'1'-10,"-1"-1,-1 1,0-1,0 1,-1-1,0 1,-1 0,0 0,0 0,-1 0,-1 1,0-1,0 1,0 0,-1 1,-1-1,0 1,0 0,0 1,-1 0,0 0,0 1,-1-1,0 2,0-1,0 2,0-1,-1 1,0 0,0 1,0 0,-4 0,10 2,0 0,0-1,0 2,0-1,0 0,0 1,0 0,0 0,0 0,-1 0,1 0,0 1,0 0,0 0,0 0,1 0,-1 1,0 0,0 0,1 0,-1 0,1 0,0 0,0 1,0 0,0 0,0 0,0 0,0 0,-3 11,0-1,2 1,-1 0,1 0,1 1,1-1,0 1,1-1,0 1,1-1,1 1,0 0,1-1,2 4,61 204,-44-163,96 306,-112-344,0 1,-1 0,-2-1,0 1,-1 0,-1 0,-1 0,-1 0,-1 0,-2 7,2-19,1 0,-2 0,1 0,-1-1,-1 0,1 0,-2 0,1 0,-1-1,0 0,-1 0,0-1,0 0,-1 0,0 0,0-1,-1 0,1-1,-1 0,0 0,-1-1,1 0,-2 0,-87 4,96-8,0 0,0 0,0-1,0 1,0-1,0 1,0-1,1 0,-1 0,0 0,0 0,1 0,-1 0,0 0,1-1,-1 1,1 0,0-1,-1 1,1-1,0 0,0 1,0-1,0 0,0 0,0 0,1 0,-1 0,1 0,-1 0,1 0,0 0,0 0,0 0,0 0,0 0,0 0,0 0,1 0,-1 0,1 0,-1 1,1-1,0 0,0 0,0 0,8-19,3 1</inkml:trace>
  <inkml:trace contextRef="#ctx0" brushRef="#br0" timeOffset="2232.957">1410 572,'66'183,"-7"-27,-59-155,0 0,0 0,0 0,0 0,0 1,0-1,0 0,1 0,-1 0,0 0,1 0,-1 1,1-1,0 0,-1 0,1 0,-1 0,1 0,0-1,0 1,0 0,0 0,0 0,-1-1,1 1,0 0,1-1,-1 1,0-1,0 1,0-1,0 0,0 0,0 1,0-1,1 0,-1 0,0 0,0 0,0 0,1 0,-1 0,0-1,0 1,0 0,0-1,0 1,0 0,1-1,-1 0,0 1,0-1,-1 0,2 0,50-132,33-145,-82 272,-1 7</inkml:trace>
  <inkml:trace contextRef="#ctx0" brushRef="#br0" timeOffset="2799.493">2116 599,'-19'9,"-1"1,2 1,-1 0,1 1,1 1,0 1,1 1,1 0,0 1,1 0,0 1,2 1,0 0,1 1,1 0,0 1,9-16,0 1,0 0,1 0,0-1,0 1,0 0,0 0,0-1,1 1,0 0,0-1,1 1,-1-1,1 1,0-1,0 1,0-1,1 0,-1 0,1 0,0-1,0 1,1-1,-1 1,1-1,-1 0,1 0,0-1,0 1,0-1,1 0,-1 0,1 0,-1-1,1 1,-1-1,1 0,0 0,-1-1,1 0,0 0,0 0,7-1,-1 0,1-1,-1 0,1-1,-1 0,0-1,0 0,0-1,-1 0,0-1,0 0,0-1,-1 0,0 0,0-1,0 0,-1-1,-1 0,1 0,5-10,4-7,-1-2,-1 0,-2 0,0-1,-2-1,-2 0,2-10,-4 19,-2-1,0 0,-1 0,-2 0,0-1,-1 1,-1 0,-1-1,-2 1,0 0,-1 0,-1 0,-1 0,-1 1,-1 0,0 0,-2 1,-8-13,15 29,-1 0,1 0,-1 0,0 0,0 0,-1 1,1 0,-1 0,0 0,1 0,-1 1,0 0,-1 0,1 0,0 0,-1 1,1 0,0 0,-1 1,1-1,-1 1,1 1,-1-1,1 1,-1 0,1 0,-1 0,1 1,0-1,0 1,0 1,0-1,0 1,0 0,1 0,-1 0,1 1,0-1,0 1,0 0,0 0,1 1,-2 2,-5 9,1 1,1 0,1 0,0 1,1 0,1 0,1 0,0 1,2 0,0-1,1 1,0 0,2 0,0 0,2-1,2 14,-2-13,1-1,1 0,0 0,1 0,1-1,1 1,0-2,1 1,1-1,0-1,2 0,-1 0,2-1,12 11,8 9,-25-23,1-1,0-1,1 0,0 0,1-1,0 0,0-1,7 4,22-5,-24-10</inkml:trace>
  <inkml:trace contextRef="#ctx0" brushRef="#br0" timeOffset="3229.02">2568 402,'22'64,"-7"-22,-1 0,-2 1,-2 0,3 33,-12-58,1-1,0 1,1 0,2-1,-1 0,2 0,1 2,-6-18,-1 0,1-1,-1 1,1-1,-1 1,1-1,0 1,-1-1,1 1,0-1,-1 1,1-1,0 0,-1 1,1-1,0 0,0 0,0 0,-1 1,1-1,0 0,0 0,-1 0,1 0,0 0,0-1,0 1,-1 0,1 0,0 0,0-1,-1 1,1 0,0-1,-1 1,1-1,0 1,-1-1,1 1,0-1,-1 1,1-1,-1 0,1 1,-1-1,0 0,1 1,-1-1,26-34,48-126,18-117,-83 260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6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1 282,'190'26,"90"-23,-71-31,-181 15,-32 7</inkml:trace>
  <inkml:trace contextRef="#ctx0" brushRef="#br0" timeOffset="416.431">85 452,'1'0,"-1"0,1 0,-1 0,1 0,-1 0,1 0,-1 0,1 0,-1 0,1 0,-1 0,1 0,-1 1,1-1,-1 0,1 0,-1 0,1 1,-1-1,0 0,1 1,-1-1,1 0,-1 1,0-1,1 1,-1-1,0 1,0-1,1 0,-1 1,0-1,0 1,0-1,0 1,1-1,-1 1,0-1,0 1,0-1,0 1,0-1,0 1,0-1,-1 1,1-1,0 1,0-1,0 1,0-1,-1 1,1-1,0 1,0-1,-1 1,1-1,0 0,-1 1,1-1,0 1,-1-1,1 0,-1 1,173 7,-115-10,2 1,-20-1,0 2,0 2,0 2,20 4,-58-8,10 3,0 0,-1-1,1 0,0-1,0 0,0-1,0 0,0-1,0 0,7-2,0-3</inkml:trace>
  <inkml:trace contextRef="#ctx0" brushRef="#br0" timeOffset="1099.137">339 1,'130'90,"-92"-59,-4-2,1-1,1-2,2-1,0-3,38 17,-67-35,-6-4,-1 0,1 0,-1 1,1-1,-1 1,0 0,1 0,-1 0,0 0,1 0,-1 0,0 0,0 1,0-1,0 1,0 0,-1-1,1 1,0 0,-1 0,0 0,1 0,-1 0,0 1,0-1,0 0,0 1,0-1,-1 0,1 1,-1-1,1 1,-1-1,0 1,0-1,0 1,0-1,-1 1,1 1,-80 111,57-87,-1-1,-1-1,-2-1,0-2,-1 0,-29 16,55-38,-6 3,0 1,1-1,0 1,0 1,0-1,0 1,1 0,0 1,1-1,-1 1,1 0,0 1,1-1,0 1,0 0,-2 6,6 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0,'13'9,"0"-1,1 0,0-1,0-1,0 0,1-1,-1 0,1-1,1-1,-1-1,0 0,1-1,-1 0,1-1,-1-1,0-1,15-2,32 1,-50 3,-3 1,0-1,-1 0,1-1,0 0,-1 0,1-1,-1 0,0 0,1-1,5-3,-7 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30,'38'0,"28"0,6-5,-3-1,-10 0,-8 1,-10 2,-6 0,-5 2,-7 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621 169,'-6'-3,"-10"-5,-1-1,0 2,0 0,-1 1,1 1,-1 1,0 0,-5 1,6 1,1 2,-1 0,1 1,-1 0,1 1,0 1,-1 1,1 0,1 1,-1 1,1 0,0 1,0 1,1 0,0 1,0 1,-7 7,2-1,1 1,0 2,1-1,1 2,1 0,-10 19,19-31,1 1,1-1,0 1,0 1,0-1,1 0,1 1,0 0,0 0,1-1,0 1,0 0,1 0,1 0,0 0,0 0,1 0,1 5,-1-10,0 0,0 0,0-1,1 1,-1-1,1 1,0-1,1 0,-1 0,0-1,1 1,0-1,0 1,0-1,0 0,1-1,-1 1,1-1,0 0,-1 0,1 0,0-1,0 0,0 0,0 0,0 0,1-1,-1 0,0 0,0 0,0-1,2 0,13-2,0-1,0-1,0 0,-1-2,0 0,0-1,10-7,13-8,-1-2,-1-2,-1-2,-2-2,-1-1,32-36,-42 36,-1-1,-2-1,-1-1,-1-1,14-37,-26 58,-11 29,-2 13,0-3,1 0,2 0,0 1,2-1,0 1,2-1,0 0,2 0,1 0,1-1,1 0,0 0,2-1,3 5,-3-12,72 82,-58-76,-27-18,-5-6</inkml:trace>
  <inkml:trace contextRef="#ctx0" brushRef="#br0" timeOffset="403.359">1693 85,'-158'185,"115"-138,-2-2,-2-2,-3-1,0-3,-38 20,31-21,51-31</inkml:trace>
  <inkml:trace contextRef="#ctx0" brushRef="#br0" timeOffset="1449.224">1636 29,'4'46,"2"0,1 0,3-1,2 0,1-1,3 0,18 36,35 56,-70-134,0 1,0-1,0 0,0 0,0 0,0 0,-1 0,1 0,-1 0,1 0,-1 0,0-1,0 1,1-1,-1 1,0-1,0 0,-1 1,1-1,0 0,0-1,-1 1,1 0,0-1,-1 1,1-1,0 0,-1 1,1-1,-1-1,1 1,0 0,-1 0,1-1,0 1,-1-1,-1-1,-1 2,-115-2,-167 11,120 10,139-11,29-8,-1 0,0 0,1 0,-1 0,0 0,0 0,1 0,-1 0,0 0,1 0,-1 0,0 0,1 0,-1 1,0-1,0 0,1 0,-1 0,0 0,0 1,1-1,-1 0,0 0,0 1,1-1,-1 0,0 0,0 1,0-1,0 0,0 0,0 1,1-1,-1 0,0 1,0-1,0 0,0 1,0-1,0 0,0 1,0-1,0 0,0 0,0 1,0-1,-1 0,1 1,0-1,0 0,0 1,0-1,0 0,-1 0,1 1,0-1,0 0,0 0,-1 0,1 1,0-1,14 3</inkml:trace>
  <inkml:trace contextRef="#ctx0" brushRef="#br0" timeOffset="1807.131">2624 29,'-27'13,"0"3,1 0,1 1,0 2,1 0,1 2,2 0,0 2,1 0,-14 22,0-8,-1-2,-2-1,-1-2,-2-1,-33 19,40-27,32-22,0 0,0 0,0 0,1 0,-1 0,0 0,-1 0,1 0,0 0,0 0,0-1,0 1,-1-1,1 1,0-1,-1 1,1-1,0 1,-1-1,1 0,-1 0,1 0,0 0,-1 0,1 0,-1 0,1 0,0-1,-1 1,1-1,0 1,-1-1,1 1,0-1,0 0,0 1,-1-1,1 0,0 0,0 0,0 0,0 0,0 0,0 0,1 0,-1 0,-4-15</inkml:trace>
  <inkml:trace contextRef="#ctx0" brushRef="#br0" timeOffset="2156.809">2060 1,'3'0,"1"-1,0 1,0 1,-1-1,1 1,0-1,-1 1,1 0,-1 0,1 1,-1-1,1 1,-1-1,0 1,0 0,0 0,0 1,0-1,0 1,-1-1,1 1,-1 0,0 0,2 3,-3-5,166 171,10 4,-156-151,32 18,-40-43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1,'28'196,"-27"32,20-148,-17-71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30,'39'0,"36"-5,10-1,1 0,-10 1,-13 1,-12 2,-11 1,-6 0,-10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1,'211'24,"-110"-18,-100-7,1 1,-1 0,1 0,-1 0,1 0,-1 0,1 0,-1 0,1 1,-1-1,0 0,1 1,-1-1,1 1,-1 0,0-1,0 1,1 0,-1 0,0 0,0 0,0 0,0 0,0 0,0 0,0 0,0 1,-1-1,1 0,0 0,-1 1,1-1,-1 0,1 1,-1-1,0 1,1-1,-1 1,0-1,0 1,0-1,0 1,0-1,-1 0,1 1,0-1,-1 1,1-1,-1 1,1-1,-1 0,0 1,-6 8,-1 0,-1 0,0-1,-1 1,1-2,-2 0,1 0,-1-1,-5 3,-31 23,35-23,-5 2,0 1,1 1,0 0,1 2,1-1,0 2,1 0,1 0,1 1,9-16,1 0,0 0,0 0,0 0,0 0,1 0,-1 1,1-1,-1 0,1 0,0 0,0 1,0-1,0 0,0 0,0 1,0-1,1 0,-1 0,1 0,0 0,0 0,0 1,0-1,0-1,0 1,0 0,0 0,1 0,-1-1,1 1,0 0,-1-1,1 0,0 1,0-1,0 0,0 0,0 0,0 0,0 0,94 6,39-45,-117 30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1 425,'0'25,"1"0,1-1,2 1,0-1,2 0,0 0,2-1,1 0,0 0,2-1,1 2,3 0,-1 1,-2 1,0 0,-2 1,-1 0,-1 0,-2 1,0 0,-2 1,-1 0,14-49,126-391,-82 230,-46 147,-8 28</inkml:trace>
  <inkml:trace contextRef="#ctx0" brushRef="#br0" timeOffset="2818.583">565 59,'73'-33,"-63"28,1 1,0 0,1 1,-1 0,0 0,1 2,-1-1,1 2,0-1,-1 1,1 1,-1 0,1 1,-1 0,1 1,-1 0,1 1,-11-3,1 1,-1-1,0 0,1 0,-1 1,0-1,0 1,0-1,0 1,0 0,0-1,0 1,0 0,-1 0,1-1,-1 1,1 0,-1 0,0 0,1 0,-1 0,0-1,-1 1,1 0,0 0,0 0,-1 0,1 0,-1-1,1 1,-1 0,0 0,0-1,0 1,-1 1,-44 60,35-51,-20 22,25-30,0 1,0 0,0 0,0 0,1 1,0 0,1 0,-1 0,1 0,0 1,0 0,1 0,0 0,0 0,1 0,0 0,0 1,1-1,0 1,0 0,1-1,0 1,0 0,1 6,4-10,-1 1,1-1,0 0,0-1,0 1,1-1,-1 0,1-1,0 1,-1-1,1 0,0-1,0 1,1-1,-1 0,0-1,0 1,0-1,1-1,-1 1,0-1,0 0,0 0,0-1,0 0,0 0,0 0,0-1,3-2,4-1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5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30 354,'-1'0,"1"-1,-1 1,1 0,-1-1,1 1,-1 0,1-1,-1 1,1 0,-1 0,1 0,-1-1,0 1,1 0,-1 0,1 0,-1 0,1 0,-1 0,0 0,1 0,-1 0,1 1,-1-1,1 0,-1 0,1 0,-1 1,0-1,1 0,0 0,-1 1,1-1,-1 1,1-1,-1 0,1 1,0-1,-1 1,1-1,0 1,-1-1,1 1,0-1,0 1,-1-1,1 1,0-1,0 1,0 0,0-1,0 1,0-1,0 1,0-1,0 1,0 0,0 0,-6 39,6-39,0 458,0 855,0-1303</inkml:trace>
  <inkml:trace contextRef="#ctx0" brushRef="#br0" timeOffset="301.274">227 1794,'-3'11,"0"0,0 1,2-1,-1 0,1 1,1-1,0 1,1-1,0 1,1-1,0 1,1 1,0 5,23 100,1-3,-27-113,0 0,0-1,1 1,-1-1,0 1,1 0,-1-1,1 1,0-1,0 1,-1-1,1 0,0 1,0-1,0 0,0 0,1 1,-1-1,0 0,0 0,1 0,-1 0,1-1,-1 1,1 0,-1-1,1 1,-1-1,1 1,-1-1,1 0,0 1,-1-1,1 0,0 0,-1 0,1 0,-1-1,1 1,0 0,-1-1,1 1,-1-1,1 1,-1-1,1 0,-1 0,1 0,-1 0,0 0,1 0,-1 0,0 0,0 0,0 0,1-2,13-16,-1-1,-1-1,0 0,-2-1,0 0,-2-1,0 0,-2 0,4-19,36-173,-50 191,-3 24</inkml:trace>
  <inkml:trace contextRef="#ctx0" brushRef="#br0" timeOffset="643.425">622 2104,'0'15,"1"0,1 0,0 0,1-1,0 1,2-1,0 0,0 0,1-1,1 1,0-1,1-1,0 1,1-1,1 1,-7-12,-1 1,0 0,1 0,0-1,-1 0,1 1,0-1,0 0,-1 0,1-1,0 1,0-1,0 1,0-1,0 0,0 0,0 0,0 0,0-1,0 1,0-1,0 0,0 0,0 0,-1 0,1 0,0-1,-1 1,1-1,-1 0,1 1,-1-1,0 0,1-2,58-86,-59 87,-1-1,1 0,-1 1,-1-1,1 0,0 0,-1 0,0 0,1 0,-2 0,1 0,0 1,-1-1,0 0,0 0,0 0,0 0,-1 1,1-1,-1 1,0-1,0 1,0 0,0-1,-1 1,1 0,-1 1,0-1,0 0,0 1,0 0,-1-1,1 1,0 1,-1-1,0 0,1 1,-1 0,0 0,0 0,1 0,-1 0,0 1,0 0,0 0,0 0,-3 0,-21 4,3 2</inkml:trace>
  <inkml:trace contextRef="#ctx0" brushRef="#br0" timeOffset="1700.04">227 16,'33'62,"-7"-5,-3 2,-2 0,-3 1,-1 5,-13-42,41 120,-45-142,0-1,1 1,-1-1,0 1,0-1,0 1,0-1,1 1,-1-1,0 1,1-1,-1 1,0-1,1 1,-1-1,0 0,1 1,-1-1,1 0,-1 1,1-1,-1 0,1 1,-1-1,1 0,-1 0,1 0,-1 1,1-1,-1 0,1 0,0 0,-1 0,1 0,-1 0,1 0,-1 0,1 0,-1-1,1 1,0 0,-1 0,1 0,-1-1,1 1,-1 0,1 0,-1-1,0 1,1-1,-1 1,1 0,-1-1,0 1,1-1,-1 1,0-1,1 1,-1-1,0 1,0-1,0 1,1-1,-1 1,0-1,11-39,-10 37,55-310,-28 165,-22 125,1 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0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1 337,'2'2,"-1"1,1-1,0 0,0-1,0 1,0 0,0-1,0 1,1-1,-1 1,0-1,1 0,-1 0,1 0,0 0,-1-1,1 1,-1-1,1 0,0 1,-1-1,1 0,0-1,0 1,-1 0,4 0,452 3,-136-3,-368 11,22-5</inkml:trace>
  <inkml:trace contextRef="#ctx0" brushRef="#br0" timeOffset="338.671">30 648,'566'0,"-516"-5,-32-1</inkml:trace>
  <inkml:trace contextRef="#ctx0" brushRef="#br0" timeOffset="916.715">453 55,'-7'-8,"4"4,-1 0,0 0,0 0,0 0,0 1,0-1,-1 1,1 0,-1 1,0-1,0 1,0 0,0 0,-3 0,16 28,18 4,2-1,0-2,2 0,1-2,5 1,222 117,-174-72,-82-68,0 0,-1 0,1 0,0 1,-1-1,0 0,0 1,0-1,0 1,-1 0,1-1,-1 1,0 0,0-1,0 1,0-1,-1 1,1 0,-1-1,0 1,0-1,-1 1,1-1,-1 0,1 0,-1 1,0-1,-2 1,-7 9,-1-1,0-1,-1 0,0-1,-1 0,0-1,-1 0,0-1,0-1,0-1,-3 1,-58 30,-161 126,118-35,101-114,14-18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55,'67'1,"151"-13,24-28,-230 37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1,-8 2,-10 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3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543 340,'3'-2,"2"-1,-1 1,0-1,1 1,-1-1,0-1,0 1,0 0,-1-1,1 0,-1 0,0 0,0 0,0-1,-1 1,0-1,1 1,-2-1,1 0,0 0,-1 0,0 0,0 0,-1 0,1 0,-1 0,0 0,0-1,-4 3,1 0,-1 1,0-1,0 1,0-1,0 1,-1 1,1-1,0 0,-1 1,1 0,-1 0,1 0,-1 1,0 0,1 0,-1 0,1 0,-1 1,0-1,1 1,-5 2,-17-1,0 1,0 2,0 1,1 1,-1 1,2 1,-1 1,1 1,1 1,0 2,1 0,0 1,1 1,1 1,1 1,0 1,1 0,1 1,1 1,1 1,-7 15,18-31,0 1,1 0,0 0,0 1,1-1,0 0,0 1,1-1,0 1,0 0,1-1,0 1,0 0,1 0,0-1,0 1,1-1,0 1,0-1,1 0,0 0,0 0,1 0,0 0,0-1,0 1,1-1,0 0,0-1,0 1,1-1,0 0,0 0,0-1,1 0,0 0,3 2,7-2,0-1,0 0,0-1,0 0,0-2,0 0,1-1,-1-1,0 0,0-1,0-1,-1-1,1 0,-1-1,0-1,11-7,0-1,-1-2,-2 0,1-2,-2-1,-1-1,0 0,-1-2,-2 0,1-3,12-19,-3-1,-1-1,-2-1,6-22,-34 160,-1-61,0 1,2 0,2 0,1 0,1-1,1 1,2-1,1 0,1 0,1-1,2 0,1 0,6 8,-17-32,1 1,0-1,1 0,-1-1,1 1,-1 0,1-1,0 1,0-1,1 0,-1 0,1 0,-1-1,1 1,0-1,0 0,0 0,0 0,0-1,1 1,-1-1,1 0,-1 0,0-1,1 1,-1-1,1 0,0 0,-1 0,1-1,-1 0,0 0,1 0,-1 0,0-1,1 1,-1-1,0 0,0 0,0-1,13-18,-2-1</inkml:trace>
  <inkml:trace contextRef="#ctx0" brushRef="#br0" timeOffset="598.618">1616 170,'-195'229,"-52"-2,246-227,0 0,0 1,0-1,0 1,1-1,-1 1,0-1,0 1,0-1,0 1,1 0,-1-1,0 1,1 0,-1 0,0 0,1-1,-1 1,1 0,0 0,-1 0,1 0,0 0,-1 0,1 0,0 0,0 0,0 0,0 0,0 0,0 0,0 0,0 0,0 0,0 0,1 0,-1 0,0 0,1 0,-1 0,1 0,-1 0,1-1,-1 1,1 0,0 0,-1-1,1 1,0 0,0 0,-1-1,1 1,0-1,0 1,0-1,0 1,0-1,0 0,0 1,0-1,0 0,67 9,363-11,-429 3,0-1,1 1,-1-1,0 1,0-1,0 0,0 0,0 0,0 0,1 0,-1 0,0 0,0-1,0 1,0-1,0 0,0 1,0-1,0 0,0 0,0-1,0 1,-1 0,1 0,0-1,-1 1,1-1,-1 0,0 1,1-1,-1 0,0 0,0 0,0 1,0-1,-1 0,1-1,0 1,-1 0,1 0,-1 0,0 0,0 0,0 0,0-1,0 1,0 0,-1 0,-6-28,-2 1,-1 1,-1 0,-1 0,-2 1,0 1,-7-6,-96-133,112 160,3 4,0 0,0-1,0 1,1-1,-1 0,0 0,1 0,0 0,-1 0,1 0,0 0,0 0,0 0,0 0,1-1,-1 1,0 0,1-1,0 1,0 0,-1-3,7-3</inkml:trace>
  <inkml:trace contextRef="#ctx0" brushRef="#br0" timeOffset="1014.566">2547 86,'5'-7,"-18"22,-159 249,81-127,-42 38,96-135,25-69,11 10</inkml:trace>
  <inkml:trace contextRef="#ctx0" brushRef="#br0" timeOffset="1443.618">2124 1,'0'0,"0"0,0 0,0 1,-1-1,1 0,0 0,0 0,0 1,0-1,0 0,-1 0,1 0,0 1,0-1,0 0,0 0,-1 0,1 0,0 0,0 1,-1-1,1 0,0 0,0 0,-1 0,1 0,0 0,0 0,0 0,-1 0,1 0,0 0,0 0,-1 0,1 0,0 0,0 0,-1 0,1 0,0-1,0 1,-1 0,1 0,0 0,0 0,0 0,-1-1,10 26,143 182,-47-17,-15-20,-68-141,-11-23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21,'5'-11,"-1"1,-5 18,-19 173,14-153,1 0,1 0,2 1,1-1,1 1,1 0,15-5,-3-24</inkml:trace>
  <inkml:trace contextRef="#ctx0" brushRef="#br0" timeOffset="320.825">0 585,'34'-10,"20"-7,7-2,-4-1,0 1,-7 5,-5 5,-7-1,-5 1,-2 2,-3 2,-1 3,-5 5,-6 8,-6 2</inkml:trace>
  <inkml:trace contextRef="#ctx0" brushRef="#br0" timeOffset="1853.479">113 754,'82'-34,"-45"17,0 1,1 2,1 1,40-6,-60 13,-17 5,1 0,-1 0,0 0,0 0,1 0,-1 1,0-1,1 1,-1-1,1 1,-1 0,1 0,-1 0,1 1,-1-1,1 0,-1 1,0 0,1-1,-1 1,0 0,1 1,-2-1,-1 1,0-1,0 1,0-1,0 1,0-1,0 1,0-1,0 1,-1-1,1 1,-1-1,1 1,-1-1,1 0,-1 1,0-1,0 0,1 1,-1-1,0 0,0 0,-1 0,1 0,0 0,0 0,-1 1,-3 3,-47 52,-3-3,-3-1,-47 32,95-77,1-4,1 1,0 1,1 0,0 0,0 0,0 0,0 1,1 1,0-1,1 1,0 0,0 0,0 0,1 1,1-1,-1 1,1 0,1 0,0 0,-1 3,6-7,-1-1,1 1,0-1,0 0,1 0,-1 0,1 0,0-1,0 0,0 1,0-2,1 1,-1 0,1-1,-1 0,1 0,0 0,0 0,0-1,0 0,0 0,0 0,0-1,1 0,-1 0,0 0,0 0,0-1,0 0,0 0,2-1,6 2,14-2,0-1,0-2,0 0,0-2,-1-1,0-1,0-1,-23 9,-1 1,0-1,0 0,0 0,0 1,0-1,0-1,0 1,0 0,0 0,0-1,-1 1,1-1,-1 1,1-1,-1 0,1 0,-1 0,0 1,0-1,0 0,0-1,0 1,-1-11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1,'-47'61,"15"-28,-86 110,101-113,1 1,1 0,2 1,1 1,1 0,2 1,1 0,2 0,2 0,0 17,1 19,4 0,3-1,2 0,4 0,5 12,-8-58,0 0,2 0,1-1,1 0,0 0,2-1,0-1,1 0,2-1,0-1,0 0,16 12,-4-13,-17-17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5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0 452,'11'197,"24"43,-6-53,-24-154,23 67,-28-99,0-1,0 1,1-1,-1 1,0 0,0-1,1 1,-1-1,0 1,1-1,-1 1,1-1,-1 0,0 1,1-1,-1 1,1-1,-1 0,1 1,-1-1,1 0,0 0,-1 1,1-1,-1 0,1 0,-1 0,1 0,0 0,-1 0,1 0,-1 0,1 0,0 0,-1 0,1 0,-1 0,1 0,0 0,-1-1,1 1,-1 0,1-1,-1 1,1 0,-1-1,1 1,-1 0,1-1,-1 1,0-1,1 1,-1-1,0 1,1-1,-1 1,0-1,1 1,-1-1,0 1,0-1,0 0,0 1,16-49,-13 38,63-213,49-79,-103 268,-9 29,0 0,0 0,-1 0,0 0,0-1,0 1,0-1,-1 1,0-1,-1 0,0 1,0-1,0 0,-1 1,0-1,0 0,0 1,-1-1,0 1,0 0,-4-6,-6 1</inkml:trace>
  <inkml:trace contextRef="#ctx0" brushRef="#br0" timeOffset="446.097">621 255,'41'-15,"-8"3,0 1,0 1,1 2,0 2,0 0,3 3,-35 2,-1 1,1-1,0 1,0 0,-1-1,1 1,0 0,0 0,-1 1,1-1,0 0,0 0,-1 1,1-1,0 1,-1 0,1-1,0 1,-1 0,1 0,-1 0,0 0,1 0,-1 1,0-1,1 0,-1 0,0 1,0-1,0 1,0-1,0 1,-1-1,1 1,0 0,-1-1,1 1,-1 0,0 0,1-1,-1 1,0 0,0 0,0 0,0-1,-1 1,1 0,0 0,-1-1,1 1,-1 0,1-1,-1 1,0 0,-167 179,167-178,0-1,-1 0,1 1,1-1,-1 0,0 1,1-1,-1 1,1-1,0 1,0 0,0-1,0 1,0-1,0 1,1-1,-1 1,1-1,0 1,0-1,0 0,0 1,0-1,0 0,1 0,-1 0,1 0,-1 0,1 0,0 0,0 0,0-1,0 1,0-1,0 1,0-1,1 0,-1 0,0 0,1 0,-1 0,1-1,-1 1,1-1,-1 1,1-1,-1 0,1 0,-1 0,1 0,1-1,170 21,-149-17</inkml:trace>
  <inkml:trace contextRef="#ctx0" brushRef="#br0" timeOffset="715.919">1016 847,'52'0,"23"0,4 0,-8-5,-10-1,-12 0,-8 1,-7 1,-9 2</inkml:trace>
  <inkml:trace contextRef="#ctx0" brushRef="#br0" timeOffset="1335.163">1722 282,'22'228,"41"141,-37-230,-26-138,0 6,0 0,1 0,0 0,0 0,1 0,0 0,0-1,0 1,1-1,0 1,0-1,2 1,-4-6,1-1,-1 0,0 1,1-1,-1 0,0 0,1 0,-1 0,1 0,-1 0,0-1,1 1,-1 0,0-1,1 1,-1-1,0 1,0-1,1 0,-1 1,0-1,0 0,0 0,0 0,0 0,0 0,0 0,0 0,0 0,-1 0,1-1,0 1,-1 0,1 0,-1-1,1 1,-1 0,0-1,0 1,1-1,-1 1,0 0,0-1,0 1,0-1,4-8,162-422,-33 165,-127 245,-4 4</inkml:trace>
  <inkml:trace contextRef="#ctx0" brushRef="#br0" timeOffset="1819.768">2370 903,'-5'-1,"0"1,-1 0,1 0,-1 0,1 0,0 1,-1 0,1 0,0 0,0 1,0 0,0 0,0 0,0 1,0-1,1 1,-1 0,1 1,0-1,0 1,0 0,0 0,1 0,0 0,-1 0,2 1,-1 0,0-1,1 1,0 0,-1 4,0-5,0 0,0 0,1 0,0 0,0 0,0 1,0-1,1 1,-1-1,1 1,0 0,1-1,-1 1,1 0,0 0,0-1,0 1,1 0,-1 0,1-1,1 1,-1-1,1 1,-1-1,1 1,0-1,1 0,-1 0,1 0,0 0,0 0,0-1,0 1,1-1,-1 0,1 0,0 0,0 0,2-1,0 0,0 0,0 0,0-1,1 0,-1 0,0 0,1-1,-1 0,0 0,1-1,-1 1,0-2,0 1,0 0,0-1,0-1,0 1,0-1,0 1,-1-2,1 1,-1-1,0 1,0-2,-1 1,1 0,-1-1,0 0,0 0,0 0,-1 0,0-1,0 1,0-1,0-1,-1 0,0 0,-1 0,1 0,-1-1,-1 1,0 0,0 0,0-1,-1 1,0 0,0 0,-1 0,0 0,0 0,-1 0,0 0,0 1,0-1,-1 1,0 0,0 0,-1 1,1-1,-1 1,-1 0,-2-3,-35-20,24 18</inkml:trace>
  <inkml:trace contextRef="#ctx0" brushRef="#br0" timeOffset="2546.931">2370 1,'155'6,"-153"-6,1 1,-1 0,1-1,-1 1,0 1,0-1,1 0,-1 0,0 1,0-1,0 1,0 0,-1 0,1 0,0 0,-1 0,1 0,-1 0,0 0,0 0,0 1,0-1,0 0,0 1,-1-1,1 1,-1-1,1 1,-1-1,0 1,0-1,0 1,-1 1,-27 88,15-59,11-30,0 1,0 0,1-1,-1 1,1 0,0 0,0 0,0 0,0 0,1 0,0 0,0 0,0 0,0 0,0 0,1 0,0 0,0 0,0 0,0 0,0-1,1 1,0 0,0-1,0 1,0-1,1 0,-1 1,1-1,-1 0,1-1,0 1,1 0,-1-1,0 0,1 0,1 1,4-1,0 0,0-1,0 0,0-1,0 1,0-2,0 0,0 0,0 0,0-1,0 0,-1-1,1 0,8-4,8-4</inkml:trace>
  <inkml:trace contextRef="#ctx0" brushRef="#br0" timeOffset="2920.445">2907 1,'6'1,"0"1,0 0,0 1,0-1,0 1,0 0,-1 1,0-1,1 1,-1 0,-1 1,1-1,-1 1,1 0,-1 0,-3-4,18 21,-1 0,-1 2,-2 0,0 0,-1 1,-1 1,-2 0,-1 1,-1 0,4 19,1 17,-2 2,-4-1,-2 1,-2 11,-3-40,-1-1,-2 1,-1 0,-2-1,-2 1,-1-1,-1-1,-2 0,-2 0,0-1,-3 0,0-2,-3 0,0-1,-2 0,-16 17,27-36,0 0,-1-1,0 0,-1-1,0 0,0-1,0 0,-1-1,-1 0,1-1,-1-1,0 0,0-1,-14 2,4-3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16 368,'1'0,"-1"1,1-1,-1 1,0-1,0 1,1-1,-1 1,0-1,0 1,1 0,-1-1,0 1,0-1,0 1,0 0,0-1,0 1,0-1,0 1,0-1,0 1,0 0,0-1,-1 1,1-1,0 1,0-1,-1 1,1 0,0-1,-1 0,1 1,0-1,-1 1,1-1,-1 1,1-1,-1 0,1 1,-1-1,1 0,-1 1,1-1,-1 0,1 0,-1 1,1-1,-1 0,0 0,1 0,-1 0,1 0,-1 0,0 0,1 0,-1 0,1 0,-1 0,1-1,-1 1,0 0,1 0,-1-1,179 9,273-9,-439 1</inkml:trace>
  <inkml:trace contextRef="#ctx0" brushRef="#br0" timeOffset="315.875">45 651,'5'0,"11"0,12 0,7 0,1 0,6 0,-2 0,-1 0,2 0,-1 0,-3-5,-3-2,-2 1,-2 1,-1 1,-1 2,0 1,-5 1</inkml:trace>
  <inkml:trace contextRef="#ctx0" brushRef="#br0" timeOffset="884.937">215 1,'2'7,"0"-1,1 1,-1-1,2 1,-1-1,1 0,0 0,0-1,0 1,1-1,0 0,0 0,0 0,1-1,-1 0,1 0,6 3,190 108,-110-67,-63-35,0 1,-1 2,-1 1,0 1,-1 1,7 9,-20-16,-10-10,1 0,-1 1,0-1,0 1,0-1,0 1,0 0,-1 0,1 1,-1-1,0 0,0 1,0-1,0 1,-1 0,1 0,-1-1,0 1,0 0,-1 0,1 0,-1 0,0 0,0 0,0 0,0 0,-1 0,1 0,-2 3,-6 5,0 0,0 0,-1 0,-1-1,0-1,-1 0,0 0,0-1,-1 0,-7 3,-15 14,-100 72,86-66,1 3,2 1,1 2,0 5,20-4,24-38,-1 0,1-1,-1 1,1 0,-1 0,1 0,0 0,0-1,-1 1,1 0,0 0,0 0,0 0,0 0,0 0,0 0,0-1,0 1,1 0,-1 0,0 0,0 0,1 0,-1-1,0 1,1 0,-1 0,1 0,-1-1,1 1,0 0,-1-1,1 1,0-1,-1 1,1 0,0-1,0 0,-1 1,1-1,0 1,0-1,0 0,0 0,-1 1,1-1,1 0,9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0 171,'0'-2,"0"0,0 0,1-1,-1 1,0 0,1 0,-1 0,1 0,0 0,0 0,0 0,0 0,0 0,0 0,0 0,1 1,-1-1,1 0,-1 1,1-1,-1 1,1 0,0-1,0 1,0 0,0 0,0 0,0 0,0 1,0-1,0 1,0-1,0 1,1-1,0 1,2-2,201-57,42 8,-244 50,-1 0,1 0,0 0,0 0,-1 1,1 0,0 0,0 0,0 0,-1 1,1-1,0 1,0 0,-1 0,1 0,0 1,-1-1,0 1,1 0,-1 0,0 0,0 0,0 1,0-1,0 1,0 0,-1-1,0 1,1 1,-1-1,0 0,0 0,-1 1,1-1,0 2,-2 6,0 1,0-1,-1 0,-1 1,0-1,0 0,-1 0,-1 0,1 0,-2-1,0 1,0-1,-1 0,0-1,0 1,-1-1,0-1,-1 1,0-1,-1 0,-6 4,-19 27,-168 204,190-230,0 0,1 0,1 1,0 0,1 1,1 0,0 1,1-1,0 1,2 1,0-1,0 4,4-17,1 0,0 0,0 1,0-1,0 0,1 0,0 1,-1-1,1 0,0 0,0 0,0 0,1 0,-1 0,1 0,0-1,0 1,0 0,0-1,0 1,0-1,1 0,-1 0,1 0,0 0,-1 0,1-1,0 1,0-1,0 0,0 1,0-1,0-1,1 1,-1 0,0-1,0 0,128 1,-126-2,57-7,-1-4,0-2,57-22,-99 29,-7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1 807,'7'11,"1"-1,1 1,0-2,0 1,1-1,0 0,1-1,0-1,0 1,0-2,1 1,0-2,0 0,1 0,-1-1,1 0,0-1,0-1,1 0,-1-1,0 0,0-1,4-1,14-7,-1-1,1-2,-1-1,-1-1,-1-2,0-1,0-1,-2-1,0-1,-2-1,0-2,-1 0,-1-2,3-5,21-28,-3-1,-3-3,-2-1,-3-2,-3-1,10-32,60-127,-103 225,1-1,0 0,0 1,0-1,-1 0,1 1,0-1,0 1,0-1,0 1,0-1,0 0,0 1,0-1,0 1,0-1,0 1,0-1,0 0,0 1,0-1,0 1,1-1,-1 0,0 1,0-1,0 0,1 1,-1-1,0 1,0-1,1 0,-1 0,0 1,1-1,-1 0,0 0,1 1,-1-1,1 0,-1 0,0 0,1 1,-1-1,1 0,-1 0,0 0,1 0,-1 0,1 0,-1 0,1 0,-1 0,0 0,1 0,-1 0,1-1,-1 1,1 0,-1 0,0 0,1 0,-1-1,0 1,1 0,1 43,-2-43,1 72,2 15,-4-1,-4 1,-4 0,-3-2,-5 7,13-76,-1-1,-1 1,0-1,-1 0,-1 0,0-1,-1 0,0 0,-1-1,-1 0,7-8,-1-1,0 1,0-1,0 0,0 0,-1-1,1 1,-1-1,0 0,0-1,0 0,0 0,-1 0,1 0,0-1,-1 0,1-1,-1 1,1-1,-1 0,1-1,-1 0,1 0,-1 0,1-1,-2 0,-9-5,1 0,-1-1,2 0,-1-1,1-1,1-1,0 0,0-1,1 0,1-1,0 0,0-2,6 6,1 0,0 0,0 0,1-1,0 1,1-1,0 0,0 0,1-1,1 1,0 0,0-1,1-2,0-12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2,'1'2,"1"0,-1-1,1 1,0 0,-1 0,1-1,0 1,0-1,0 0,0 1,0-1,0 0,0 0,1 0,-1-1,0 1,0 0,1-1,-1 0,1 1,-1-1,0 0,1 0,1-1,-1 2,34 1,-1 0,0-3,0 0,0-3,0-1,3-2,92-6,-119 13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1,'34'14,"25"1,7-3,-2-9,-7-3,-10-3,-11-6,-8 0,-13 0,-10 7,-5 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1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537 255,'-15'-5,"0"1,0 0,0 1,-1 1,1 1,-1 0,1 0,-1 2,1 0,-1 1,1 0,-3 2,1 1,-1 0,1 1,0 1,1 0,0 2,0 0,0 0,1 2,1 0,0 0,0 1,1 1,-4 6,4-3,1 0,1 1,0 1,1 0,1 0,1 1,0 0,1 0,1 1,2 0,-4 18,7-32,-1-1,1 1,0-1,0 1,0-1,1 1,0 0,0-1,1 1,-1-1,1 1,0 0,1-1,-1 0,1 1,0-1,1 0,-1 0,1 0,0 0,0 0,0-1,1 1,0-1,0 0,0 0,0-1,0 1,1-1,0 0,0 0,0 0,0-1,0 0,0 1,0-2,1 1,-1-1,1 0,0 0,-1 0,1-1,-1 0,2 0,10-5,-1 0,1 0,-2-2,1 0,-1 0,0-2,0 0,-1-1,0 0,-1-1,10-10,-21 20,27-28,-1 0,-2-2,-1-1,-1-1,-2-1,-1 0,-2-2,-1-1,-2 0,-1-3,7-36,-23 173,0-63,0-1,2 1,2-1,1 1,1-1,10 30,24 40,-30-91</inkml:trace>
  <inkml:trace contextRef="#ctx0" brushRef="#br0" timeOffset="582.938">1355 113,'-115'121,"6"4,5 5,2 10,93-129,8-10,-1-1,1 1,-1 0,1 0,0 0,-1 0,1 0,0 0,0 0,0 0,0 0,0 1,0-1,0 0,0 1,0-1,1 1,-1-1,1 1,-1-1,1 1,-1-1,1 1,0 0,0-1,0 1,0 0,0-1,0 1,0-1,0 1,1 0,-1-1,1 1,-1-1,1 1,-1-1,1 1,0-1,0 0,0 1,0-1,0 0,0 0,0 1,0-1,1 0,-1 0,33 7,1-1,0-2,0-1,30-1,11 1,2 9,-68-9,1-1,-1-1,1 1,-1-2,1 1,0-2,0 1,0-1,0-1,0 0,-1-1,1 0,0 0,-1-1,0 0,0-1,0-1,3-1,-11 3,-1-1,1 0,-1 0,0 1,0-1,0 0,0 0,-1 0,0 0,1 0,-1 0,-1 0,1 0,-1 0,0 0,1 0,-2 0,1 0,0 0,-1 1,0-1,0 1,0-1,0 1,-1-2,-3-7,-141-387,139 381,7 16,-1 0,1 0,0-1,0 1,0 0,0-1,0 1,0 0,1-1,-1 1,1-1,-1 1,1-1,0 1,0-1,0 1,0-1,1 1,-1-1,1 1,0-1,0-1,7-4</inkml:trace>
  <inkml:trace contextRef="#ctx0" brushRef="#br0" timeOffset="931.872">2145 0,'-27'23,"1"1,1 1,2 1,0 1,2 1,0 0,2 2,2 1,-3 8,-108 293,128-329,-1-1,0 1,0-1,-1 1,1-1,0 0,-1 1,1-1,-1 0,0 0,0 0,0-1,0 1,0 0,0-1,0 1,0-1,-1 1,1-1,-1 0,1 0,-1 0,1-1,-1 1,1-1,-1 1,0-1,0 0,-7-6</inkml:trace>
  <inkml:trace contextRef="#ctx0" brushRef="#br0" timeOffset="1385.055">1694 0,'1'13,"1"0,0-1,1 1,0-1,1 0,0 0,1 0,0-1,7 11,170 214,-153-196,-2 1,-1 1,-3 2,6 15,6 22,-27-74,0-3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1 743,'38'75,"54"131,-82-171,0 0,-3 0,-1 1,-1 0,-2 17,17 115,-19-169,-1 0,1 1,-1-1,1 1,0-1,-1 1,1-1,-1 1,1-1,0 1,-1 0,1-1,0 1,-1 0,1 0,0-1,0 1,-1 0,1 0,0 0,0 0,0 0,-1 0,1 0,0 0,0 0,-1 1,1-1,0 0,0 0,-1 1,1-1,0 0,-1 1,1-1,0 1,-1-1,1 1,-1-1,1 1,-1-1,1 1,-1-1,1 1,-1 0,1-1,-1 1,0 0,0-1,1 1,-1 0,0 0,0-1,0 1,1 0,-1 0,0-1,0 1,0 0,-1 0,1 0,0-1,0 1,0 0,0 0,-1-1,1 1,0 0,-1 0,82-163,-74 147,200-481,-184 393,-23 92</inkml:trace>
  <inkml:trace contextRef="#ctx0" brushRef="#br0" timeOffset="432.657">734 433,'40'-17,"1"2,0 3,1 0,1 3,23-2,14 17,-78-6,-1 0,1 1,0-1,-1 1,1-1,-1 1,1 0,-1-1,1 1,-1 0,1 0,-1 0,0 0,0 1,1-1,-1 0,0 0,0 1,0-1,0 0,0 1,-1-1,1 1,0 0,-1-1,1 1,-1-1,0 1,1 0,-1-1,0 1,0 0,0-1,0 1,0 0,0-1,-1 1,1 0,-1-1,1 1,-1-1,1 1,-1 0,-1 0,-5 10,-1 0,-1-1,0 0,0-1,-1 1,-1-2,1 0,-2 0,-5 3,-1 2,4-4,-45 42,58-51,0 1,0-1,-1 1,1-1,0 1,0-1,1 1,-1 0,0-1,0 1,1 0,-1 0,1-1,0 1,-1 0,1 0,0 0,0 0,0-1,0 1,0 0,1 0,-1 0,1 0,-1-1,1 1,-1 0,1 0,0-1,0 1,0-1,0 1,0-1,0 1,1-1,-1 1,6 2,1 0,-1 0,1-1,0 0,0-1,0 1,0-2,0 1,1-1,-1 0,0-1,1 0,-1 0,0 0,8-3,8 2,167-2,-167 3</inkml:trace>
  <inkml:trace contextRef="#ctx0" brushRef="#br0" timeOffset="683.53">1101 1053,'44'5,"27"-3,8-2,-6-2,-9 1,-12 0,-9 0,-8 0,-9 0</inkml:trace>
  <inkml:trace contextRef="#ctx0" brushRef="#br0" timeOffset="1094.541">1806 489,'24'45,"-2"1,-2 1,-3 0,-1 2,-2 0,-3 0,-2 1,-2 0,-2 1,-3 0,-3 40,0-69,0-13,0 1,0-1,1 1,0-1,0 1,1-1,1 1,-1-1,2 0,-1 0,1 0,1 0,-1 0,5 7,-6-14,-1 0,1-1,-1 1,1 0,0-1,-1 1,1-1,0 1,0-1,0 0,0 0,1 0,-1 0,0 0,0 0,0-1,1 1,-1-1,0 0,1 1,-1-1,0 0,1 0,-1-1,0 1,1 0,-1-1,0 1,1-1,-1 0,0 0,0 0,0 0,0 0,0 0,0-1,1 0,61-65,16-62,-6-3,-6-3,37-106,-10 25,-84 196,-10 37,-5 2</inkml:trace>
  <inkml:trace contextRef="#ctx0" brushRef="#br0" timeOffset="1430.035">2626 997,'-5'12,"1"1,1-1,0 1,1 0,1 0,-1 0,2 0,0 0,1 0,0 0,1 0,0 0,1 0,0-1,1 1,4 7,-6-17,0 0,1 0,-1-1,1 1,-1 0,1-1,0 0,-1 0,1 0,0 0,1 0,-1-1,0 1,0-1,1 0,-1 0,1 0,-1 0,1-1,-1 1,1-1,-1 0,1 0,-1 0,1-1,-1 1,1-1,-1 0,1 0,-1 0,0 0,3-2,2-1,1 0,0-1,-1 0,0 0,0-1,-1 0,0 0,0-1,0 0,-1 0,4-6,-7 10,-1-1,0 0,0 0,0 0,0 0,0 0,-1 0,0 0,0-1,0 1,0 0,-1-1,0 1,0-1,0 1,0 0,-1-1,1 1,-1 0,0-1,-1 1,1 0,-1 0,0 0,0 0,0 0,0 0,-1 1,1-1,-1 1,0-1,0 1,-2-2,-7-6,0 1,-1 0,1 1,-2 0,1 1,-1 1,-1 0,-11-4,1 2</inkml:trace>
  <inkml:trace contextRef="#ctx0" brushRef="#br0" timeOffset="1918.038">2710 66,'11'-8,"1"1,0 1,0 0,1 0,0 1,0 1,0 0,0 1,1 1,-1 0,1 0,-1 1,9 1,-21 0,21-2,-11 0,1 0,0 0,0 1,0 1,0 0,0 0,0 1,0 1,0 0,0 1,-1 0,1 1,-1 0,0 0,0 2,0-1,1 2,-11-4,1 0,-1 0,0 0,1 0,-2 1,1-1,0 0,-1 1,1-1,-1 0,0 1,0-1,0 0,-1 1,1-1,-1 0,0 0,1 1,-2-1,1 0,0 0,-1 0,1 0,-1 0,0 0,0-1,0 1,0 0,0-1,-1 0,1 0,-1 1,0-1,0-1,1 1,-1 0,0-1,0 1,-2-1,-24 27,27-26,0-1,0 1,0 0,1 0,-1 0,0 0,1 0,-1 1,1-1,0 0,0 1,0-1,0 1,0-1,0 1,1 0,-1-1,1 1,0 0,0-1,0 1,0 0,0-1,0 1,1 0,-1-1,1 1,0-1,0 1,0-1,0 1,0-1,1 1,-1-1,1 0,-1 0,1 0,0 0,0 0,0 0,0-1,0 1,0 0,1-1,-1 0,2 1,11 2,1 0,1-2,-1 0,0 0,1-2,-1 0,0-1,11-2,20 0,-19 3,-3-1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50,'49'112,"-5"2,-5 2,-5 2,3 40,-31-134,21 48,-5-103,52-262,57-53,-106 258,-25 83,-1 5</inkml:trace>
  <inkml:trace contextRef="#ctx0" brushRef="#br0" timeOffset="483.065">847 190,'2'3,"-1"0,0 0,1 0,0 0,-1 0,1 0,0-1,0 1,1-1,-1 0,1 1,-1-1,1 0,-1 0,1-1,0 1,0-1,0 1,0-1,0 0,0 0,1 0,1 0,24 4,1-1,0-1,-1-2,1-1,21-3,20 0,184-27,-242 30</inkml:trace>
  <inkml:trace contextRef="#ctx0" brushRef="#br0" timeOffset="751.508">988 444,'44'0,"28"0,6 0,-4 0,-11 0,-10 0,-11 0,-6 0,-6 0,-2 0,-2 0,-5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1 424,'455'0,"-202"-29,-58 19,-171 3</inkml:trace>
  <inkml:trace contextRef="#ctx0" brushRef="#br0" timeOffset="335.003">141 820,'15'0,"23"-5,15-2,4 1,1 1,-4 1,-1-3,-6 0,-6 1,-4 1,-5 1,-2 3,-2 0,0 1,-6-5,-6-1</inkml:trace>
  <inkml:trace contextRef="#ctx0" brushRef="#br0" timeOffset="873.39">367 0,'1'1,"-1"-1,0 0,-1 0,1 0,0 1,0-1,0 0,0 0,0 1,0-1,0 0,0 0,0 0,0 1,0-1,-1 0,1 0,0 0,0 1,0-1,0 0,-1 0,1 0,0 0,0 0,0 1,-1-1,1 0,0 0,0 0,-1 0,1 0,0 0,0 0,0 0,-1 0,1 0,0 0,0 0,-1 0,1 0,0 0,0 0,-1 0,1 0,0 0,0 0,0 0,-1-1,1 1,0 0,0 0,16 20,7-5,0-1,1-1,1-1,0-1,16 5,8 3,40 20,-1 4,57 39,-133-74,-1 1,0 0,-1 1,0 0,0 0,-1 1,-1 0,0 1,0-1,-1 2,0-1,4 14,-10-21,1 1,-1 0,0 0,-1 0,1-1,-1 1,0 0,-1 0,1 0,-1 0,-1 0,1-1,-1 1,0 0,0-1,0 1,-1-1,0 0,0 0,0 0,-1 0,1-1,-1 1,0-1,-1 0,1 0,-1 0,0-1,0 0,0 0,-3 2,-199 144,174-127,1 3,1 0,1 2,-22 27,-57 105,95-143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7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1 736,'73'17,"-53"-14,1-1,-1-1,1 0,-1-2,1 0,-1-2,19-4,42-1,-65 8,0-1,0-1,0 0,-1-1,0-1,1 0,-1-1,0-1,-32-5,5 4</inkml:trace>
  <inkml:trace contextRef="#ctx0" brushRef="#br0" timeOffset="251.524">170 481,'-4'24,"-3"23,6 7,2 0,2-4,0-7,-1-5,0-4,-1-4,0-2,-1 0,0-1,5-4,1-3,0-3</inkml:trace>
  <inkml:trace contextRef="#ctx0" brushRef="#br0" timeOffset="1019.186">594 227,'17'28,"-1"1,-1 0,-2 1,-1 1,-1 0,-2 0,5 28,-1-7,112 452,-125-503,0 1,0-1,0 0,0 1,0-1,1 0,-1 0,1 1,-1-1,1 0,-1 0,1 1,0-1,-1 0,1 0,0 0,0 0,0 0,0 0,0 0,0 0,0-1,0 1,0 0,0 0,1-1,-1 1,0-1,0 1,1-1,-1 0,0 1,1-1,-1 0,0 0,1 0,-1 0,0 0,1 0,-1 0,0-1,1 1,-1 0,0-1,1 1,-1-1,0 0,0 1,0-1,0 0,0 1,1-1,-1 0,0 0,-1 0,2-1,56-121,-49 98,71-269,-61 207,3 0,33-78,-17 98,-31 65,-3 7</inkml:trace>
  <inkml:trace contextRef="#ctx0" brushRef="#br0" timeOffset="1349.204">1299 820,'-17'31,"2"0,2 1,0 0,2 1,2 1,1 0,-2 20,9-51,1 1,-1-1,1 1,0-1,0 1,0-1,1 1,-1-1,1 1,0-1,0 0,0 1,0-1,0 0,1 0,0 0,-1 0,1 0,0 0,0 0,1 0,-1-1,1 0,-1 1,1-1,0 0,0 0,0 0,0 0,0-1,0 1,0-1,1 0,-1 0,0 0,1 0,-1-1,1 1,-1-1,1 0,-1 0,1 0,-1-1,7-1,0-1,-1 0,0-1,0 0,0-1,0 0,-1 0,1 0,-1-1,-1-1,1 1,-1-1,0 0,-1-1,0 0,0 0,0 0,-1-1,-1 0,1 0,-1 0,-1 0,0 0,0-1,-1 0,0 0,-1 1,0-1,0 0,-1 0,0 0,-1-4,-2 2,-1 1,0 0,-1 0,0 0,-1 1,0 0,0 0,-1 0,0 1,-1 0,0 0,0 1,-1 0,0 1,-1 0,1 0,-1 1,-1 0,-15-6</inkml:trace>
  <inkml:trace contextRef="#ctx0" brushRef="#br0" timeOffset="1851.801">1355 30,'297'-25,"-285"24,-5 0,0 0,0 0,0 0,0 1,0 0,0 1,0-1,0 1,-1 1,1-1,0 1,0 0,-1 1,1 0,-1 0,0 0,0 0,0 1,2 2,-7-3,-1 0,1 0,-1 0,0 0,1 0,-2-1,1 1,0 0,0 0,-1 0,1 0,-1 0,0 0,0-1,0 1,-1 0,1-1,0 1,-1-1,0 1,1-1,-1 0,0 1,0-1,-1 0,1-1,0 1,-1 0,1-1,-2 2,-1 1,-138 124,141-127,0 0,0 1,1-1,-1 0,0 1,1-1,-1 1,1 0,0-1,-1 1,1 0,0 0,0 0,0 0,0 0,1 0,-1 0,1 0,-1 0,1 0,-1 0,1 1,0-1,0 0,0 0,1 0,-1 0,0 0,1 1,-1-1,1 0,0 0,0 0,-1 0,1 0,1 0,-1-1,0 1,0 0,1 0,-1-1,1 1,-1-1,1 0,0 1,0-1,-1 0,1 0,0 0,0 0,0 0,0 0,0-1,0 1,1-1,-1 1,0-1,33 4,-1-2,1-2,-1-1,1-1,-1-2,0-2,0-1,3-2,-35 9,43-14,-27 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4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13 255,'1'0,"-1"-1,0 1,1 0,-1-1,1 1,-1-1,0 1,1-1,-1 1,0-1,0 1,1-1,-1 1,0-1,0 1,0-1,0 1,1-1,-1 1,0-1,0 0,0 1,0-1,-1 1,1-1,0 1,0-1,0 0,0 1,0-1,-1 1,1-1,0 1,0-1,-1 1,1-1,-1 1,1 0,0-1,-1 1,1-1,-1 1,1 0,-1-1,1 1,-1 0,1 0,-1-1,1 1,-1 0,1 0,-1 0,1 0,-1 0,1-1,-1 1,0 0,1 0,-1 0,1 1,-1-1,1 0,-1 0,1 0,-1 0,0 1,39-33,-37 31,31-19,0 1,2 1,0 2,0 2,1 1,1 1,1 2,-1 2,24-2,14 9,-72 2,-1-1,1 0,0 1,0-1,-1 1,1 0,0-1,-1 1,1 0,-1 0,1 0,-1 0,1 0,-1 0,0 1,0-1,1 0,-1 1,0-1,0 1,0-1,-1 1,1 0,0-1,0 1,-1 0,1-1,-1 1,0 0,0 0,1-1,-1 1,0 0,0 0,0 0,-1-1,1 1,0 0,-1 0,-5 15,0 0,-2-1,0 0,0 0,-2 0,0-1,0-1,-2 0,-11 11,16-15,-336 356,336-359,1 1,0 0,1 0,0 0,1 1,-1 0,1 0,1 0,0 0,0 0,0 4,3-10,-1 0,1 0,-1 0,1 0,0 0,0 0,0 0,1 0,-1 0,1 0,-1 0,1-1,0 1,0 0,1 0,-1-1,0 1,1 0,0-1,-1 1,1-1,0 0,0 0,1 0,-1 0,0 0,1 0,-1 0,1-1,-1 1,1-1,0 0,0 0,-1 0,1 0,0 0,2 0,19 2,-1 0,1-2,0 0,-1-2,1 0,0-2,-1 0,0-2,20-6,126-47,-129 33,-28 11</inkml:trace>
  <inkml:trace contextRef="#ctx0" brushRef="#br0" timeOffset="520.108">1368 339,'-34'-7,"0"2,-1 0,1 3,-1 0,1 3,-1 1,1 1,-1 2,1 1,0 2,28-6,-1-1,1 1,0 1,1-1,-1 1,0 0,1 0,0 1,-1-1,1 1,1 1,-1-1,1 0,-1 1,1 0,0 0,1 1,0-1,-1 0,2 1,-1 0,1 0,0 0,0 0,0 0,1 0,0 1,0-1,1 1,-4 12,1 0,1-1,1 1,1 0,0 0,1 0,4 14,-4-27,0 0,0-1,1 1,0 0,0 0,0-1,1 1,0-1,0 0,0 0,1 0,0 0,0-1,0 1,0-1,1 0,-1 0,1-1,0 1,0-1,1 0,-1-1,0 1,1-1,0 0,1 0,9 0,0-2,0 1,0-2,-1 0,1-1,0-1,0 0,-1-1,0-1,0 0,0-1,0 0,-1-2,0 1,-1-2,1 0,-2 0,1-2,-1 1,-1-1,0-1,-1 0,0-1,-1 0,4-6,117-227,-112 228,-13 49,-4-24,2 24,2-1,1 0,1 0,1-1,2 0,1-1,14 26,-23-50,0 0,0 0,1 0,0-1,-1 1,1 0,1-1,-1 0,0 0,1 0,0 0,0 0,-1-1,1 0,1 0,-1 0,0 0,3 0,13 3</inkml:trace>
  <inkml:trace contextRef="#ctx0" brushRef="#br0" timeOffset="1097.194">2129 142,'-58'104,"-4"-3,-65 78,46-101,80-78,0 0,1 1,-1-1,0 1,1-1,-1 1,1-1,-1 1,0 0,1-1,-1 1,1 0,0-1,-1 1,1 0,-1 0,1-1,0 1,0 0,-1 0,1-1,0 1,0 0,0 0,0 0,0 0,0-1,0 1,0 0,0 0,1 0,-1-1,0 1,0 0,1 0,-1-1,0 1,1 0,-1 0,1-1,-1 1,1-1,-1 1,1 0,0-1,-1 1,1-1,0 1,-1-1,1 0,0 1,-1-1,1 0,0 1,0-1,0 0,-1 0,1 0,0 1,0-1,0 0,-1 0,1 0,0-1,56 12,-25-10,0-1,-1-2,1 0,-1-3,18-4,148-5,-195 14,-1 1,1-1,0 0,-1 0,1-1,0 1,0 0,-1 0,1-1,0 1,-1-1,1 1,-1-1,1 0,-1 0,1 0,-1 0,1 0,-1 0,0 0,0 0,1 0,-1-1,0 1,0 0,0-1,0 1,-1-1,1 1,0-1,0 0,-1 1,1-1,-1 0,0 1,0-1,1 0,-1 1,0-1,0 0,0 1,-1-1,1 0,0 0,-1 1,1-1,-1 1,1-1,-1 0,0 1,0-1,0 1,0-1,-106-217,71 124,31 76</inkml:trace>
  <inkml:trace contextRef="#ctx0" brushRef="#br0" timeOffset="1505.564">2976 0,'-16'20,"1"1,1 1,0 0,2 1,1 0,0 1,0 6,-20 41,-88 178,119-249,-2 5,0 1,0-1,-1 0,1-1,-1 1,0 0,0-1,-1 0,1 1,-1-2,0 1,0 0,-1-1,1 1,-1-1,-4 2,-13-17,11 2</inkml:trace>
  <inkml:trace contextRef="#ctx0" brushRef="#br0" timeOffset="2051.545">2525 0,'56'57,"2"-3,2-2,21 10,-45-36,-2 2,0 1,-2 2,-2 1,24 31,-40-44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8:27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30,'227'-26,"-123"23,-104 3,1 1,0 0,-1-1,1 1,-1 0,1-1,-1 1,1 0,-1-1,1 1,-1 0,0 0,1 0,-1 0,0-1,0 1,0 0,0 0,0 0,0 0,0 0,0-1,0 1,0 0,0 0,0 0,-1 0,1-1,0 1,0 0,-1 0,1 0,-1-1,1 1,-1 0,1-1,-1 1,1 0,-1-1,0 1,1-1,-1 1,0-1,0 1,1-1,-1 1,0-1,0 0,1 1,-1-1,0 0,0 0,0 0,0 0,0 0,0 0,-4 4,-129 92,133-95,0 0,0 0,0 0,-1 0,1 0,0 0,0 0,0 0,1 0,-1 1,0-1,0 0,1 1,-1-1,1 1,-1-1,1 0,-1 1,1-1,0 1,0-1,0 1,0-1,0 1,0-1,0 1,0-1,1 1,-1-1,1 1,-1-1,1 0,-1 1,1-1,0 0,0 1,0-1,-1 0,1 0,0 0,0 0,1 0,-1 0,0 0,0 0,0 0,1 0,-1-1,0 1,1 0,-1-1,1 1,79 24,217-21,-271-4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8:0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1751,'236'-11,"235"-57,-438 72,-39 2</inkml:trace>
  <inkml:trace contextRef="#ctx0" brushRef="#br0" timeOffset="316.422">84 1977,'39'5,"31"-3,9-3,-4 0,-10 0,-11 0,-11 0,-7 0,-9-5,-11 0</inkml:trace>
  <inkml:trace contextRef="#ctx0" brushRef="#br0" timeOffset="872.004">367 1271,'-1'0,"0"-1,0 1,0-1,0 1,0 0,-1-1,1 1,0 0,0 0,0 0,0 0,-1 0,1 0,0 0,0 1,0-1,0 0,0 0,-1 1,1-1,0 1,0-1,0 1,0 0,0-1,0 1,0 0,1 0,-1-1,0 1,0 0,1 0,-1 0,0 0,1 0,-1 0,1 0,-1 0,1 0,-1 1,1-1,0 0,0 0,0 0,-1 1,-3 55,11-41,0-1,1 0,1 0,0-1,1 0,0 0,1-1,0-1,1 0,1 0,0-1,0-1,1 0,1-1,0-1,0 0,0-1,1 0,0-1,6 0,212 106,-230-111,-1 1,1 0,0 0,-1 0,0 0,0 1,0-1,0 1,0 0,0 0,0 0,-1 0,0 0,1 1,-1-1,-1 1,1-1,0 1,-1 0,0 0,0 0,0-1,0 1,-1 0,1 0,-1 0,0 0,0 0,-1 0,1 0,-1 0,0 0,0 0,0 0,0 0,-1 0,0 0,-5 7,0 1,-1-1,0-1,-1 1,0-1,-1-1,0 0,0 0,-1-1,-3 2,-21 17,-187 171,58-34,125-106,37-55</inkml:trace>
  <inkml:trace contextRef="#ctx0" brushRef="#br0" timeOffset="2781.034">1863 1413,'0'-29,"0"29,0 14,5 77,4-1,4 0,9 27,-19-103,29 138,-3-81,-28-69,0-1,-1 0,1 1,0-1,0 0,0 0,0 0,0 0,0 0,0 0,1 0,-1 0,0 0,1 0,-1-1,0 1,1-1,-1 1,1-1,-1 1,1-1,-1 0,1 0,-1 1,1-1,-1 0,1-1,-1 1,1 0,-1 0,1-1,-1 1,0 0,1-1,-1 0,1 1,-1-1,0 0,1 0,-1 0,0 1,0-1,0 0,0-1,0 1,1-1,10-13,0-1,-1-1,-1 0,-1 0,0-1,-1 0,-1 0,0-2,12-28,100-240,0 24,-89 163,-29 95,-3 6</inkml:trace>
  <inkml:trace contextRef="#ctx0" brushRef="#br0" timeOffset="3855.839">2794 1526,'5'0,"16"0,9 0,4 0,2-5,3-1,1 0,-2 1,2 1,-1 2,-2-4,-3-1,-2 1,-2 2,-1 0,-6 3</inkml:trace>
  <inkml:trace contextRef="#ctx0" brushRef="#br0" timeOffset="4253.956">2879 1695,'19'5,"12"6,4 1,2-1,-1-2,-2-4,-1-1,-3-3,0 0,-1-1,-1-6,0 0,0-1,-1 2,-8 1,-9 2</inkml:trace>
  <inkml:trace contextRef="#ctx0" brushRef="#br0" timeOffset="5972.287">3782 1187,'-2'1,"1"0,0 1,0-1,0 0,0 1,1-1,-1 1,0-1,0 1,1 0,-1-1,1 1,0-1,-1 1,1 0,0-1,0 1,0 0,0-1,0 1,1 0,-1-1,0 1,1 0,-1-1,1 1,0-1,-1 1,1-1,0 1,0-1,0 1,0-1,0 0,0 0,34 138,-29-98,22 292,-10-164,-18-168,0 0,-1 0,1 0,0 0,0 0,-1 0,1 0,0 0,0 0,0 0,0 0,0 0,0 0,1 0,-1 0,0 0,0 0,1 0,-1 0,1 0,-1-1,1 1,-1 0,1 0,-1 0,1-1,0 1,-1 0,1 0,0-1,0 1,0-1,-1 1,1-1,0 1,0-1,0 1,0-1,0 0,0 0,0 1,0-1,0 0,0 0,0 0,0 0,0 0,0 0,0 0,0-1,0 1,0 0,0 0,0-1,-1 1,1-1,0 1,0-1,0 1,0-1,0 1,-1-1,1 0,0 1,-1-1,1 0,19-31,-1-1,-2 0,-2-1,-1-1,-1 0,2-19,20-49,-4 21,3-3,-4-2,17-83,-36 87,-1 111,-5-10</inkml:trace>
  <inkml:trace contextRef="#ctx0" brushRef="#br0" timeOffset="6354.758">4318 1724,'-11'21,"1"1,0 1,2-1,1 2,0-1,2 1,1 0,1 0,1 0,0 12,3-31,0 0,0-1,0 1,0 0,1 0,0-1,0 1,0-1,1 1,-1-1,1 0,0 0,0 0,0-1,1 1,0-1,-1 0,1 1,0-2,0 1,1 0,-1-1,0 0,1 0,0 0,-1-1,1 1,0-1,0 0,0 0,0-1,0 0,0 0,0 0,-1 0,1-1,0 0,0 0,0 0,0 0,-1-1,1 0,-1 0,1 0,-1 0,0-1,2-1,3 1,-1-1,1 0,-1-1,0 1,-1-1,1-1,-1 0,0 0,0 0,-1-1,0 0,0 0,0 0,-1-1,0 0,-1 0,0-1,0 1,-1-1,0 1,0-1,-1 0,0 0,0-1,-1 1,-1 0,0 0,0-1,0 1,-1 0,-1 0,1 0,-2 0,1 0,-1 0,-3-6,2 9,-1 0,0 0,0 0,0 1,-1 0,0 0,0 0,0 1,0 0,-1 0,0 1,1-1,-1 1,-1 1,1 0,0 0,-8-1,-10 2</inkml:trace>
  <inkml:trace contextRef="#ctx0" brushRef="#br0" timeOffset="7167.255">4601 961,'34'-18,"6"3,0 1,2 2,0 2,14-1,-53 10,-1 0,1 0,0 1,-1-1,1 1,0-1,-1 1,1 0,0 0,-1 0,1 1,0-1,0 1,-1-1,1 1,-1 0,1 0,-1 0,1 0,-1 1,0-1,1 1,-1-1,0 1,0 0,0 0,0 0,0 0,-1 0,1 0,-1 0,1 1,-1-1,0 0,0 1,0-1,0 1,0 0,-1-1,1 1,-1 0,0 6,-1 0,-1 1,1-1,-2 0,1-1,-1 1,-1 0,1-1,-2 1,1-1,-1 0,0-1,-1 1,1-1,-1 0,-1-1,0 1,-6 4,4-3,1 0,0 1,0 0,1 0,0 0,1 1,0 0,0 0,1 1,0 0,1 0,1 0,2-9,1 0,0 0,0 0,0 0,0 0,0 0,0 0,0 0,1 0,-1 0,1 0,-1 0,1 0,0 0,0 0,0 0,0 0,0-1,0 1,1 0,-1-1,0 1,1-1,-1 1,1-1,0 0,0 0,-1 0,1 0,0 0,0 0,0 0,0 0,0-1,0 1,0-1,0 0,2 1,82 1,-72-3,0-1,-1 0,1-1,-1-1,0 0,0-1,0 0,-1-1,1 0,3-4,-9 4</inkml:trace>
  <inkml:trace contextRef="#ctx0" brushRef="#br0" timeOffset="8705.299">5222 1638,'-1'0,"1"-1,-1 1,1 0,0-1,-1 1,1-1,0 1,0-1,-1 1,1-1,0 1,0-1,0 0,0 1,0-1,0 1,0-1,-1 1,2-1,-1 1,0-1,0 0,0 1,0-1,0 1,0-1,1 1,-1-1,0 1,0-1,1 1,-1-1,0 1,1-1,-1 1,0 0,1-1,-1 1,1 0,-1-1,1 1,-1 0,1-1,-1 1,1 0,-1 0,1 0,-1-1,1 1,-1 0,1 0,-1 0,1 0,-1 0,1 0,0 0,-1 0,1 0,-1 0,1 1,40-7,-41 6,176-13,66-26,-280 33,15 6</inkml:trace>
  <inkml:trace contextRef="#ctx0" brushRef="#br0" timeOffset="8987.922">5419 1300,'-10'38,"-2"28,-1 6,3 2,3-8,3-10,2-9,1-9,1-5,0-4,1-2,-1-1,-4-4,-2-7</inkml:trace>
  <inkml:trace contextRef="#ctx0" brushRef="#br0" timeOffset="9456.897">5729 1159,'43'-23,"1"2,1 1,1 3,0 1,1 3,29-5,45 11,-118 7,0 1,1-1,-1 1,0 0,0 0,0 0,1 1,-1-1,0 1,-1 0,1-1,0 1,0 1,-1-1,1 0,-1 1,0-1,0 1,0-1,0 1,0 0,-1 0,1 0,-1 0,0 0,1 0,-2 1,1-1,0 0,-1 1,1-1,-1 0,0 1,0 0,-3 10,0 0,0 0,-2 0,1-1,-2 1,0-1,0 0,-2-1,1 1,-2-2,-4 7,4-5,-334 405,335-408,1 1,1 0,0 0,0 0,1 1,1-1,0 1,0 1,-1 8,5-18,-1 1,1-1,-1 1,1-1,0 1,1-1,-1 1,0-1,1 0,0 1,0-1,0 0,0 1,1-1,-1 0,1 0,0 0,0 0,0 0,0 0,0-1,0 1,1-1,0 0,-1 1,1-1,0 0,0 0,0-1,0 1,0-1,0 0,1 1,-1-1,0-1,2 1,22 4,-1-2,1-1,-1-1,1-1,0-1,12-3,116-21,-151 24,-1 0,0 1,0-1,0 0,1 0,-1-1,0 1,0-1,-1 0,1 1,0-1,0 0,-1-1,1 1,-1 0,0-1,0 1,0-1,0 0,1-2,4-13</inkml:trace>
  <inkml:trace contextRef="#ctx0" brushRef="#br0" timeOffset="9868.342">6717 1470,'-20'0,"-1"1,1 1,0 1,0 1,0 1,1 1,0 0,0 1,0 1,1 1,0 1,1 1,0 0,0 1,1 0,1 2,0 0,-2 4,11-10,0-1,0 2,1-1,0 1,1-1,0 1,0 1,1-1,0 0,0 1,1 0,0 4,1-10,1 1,0-1,0 1,0-1,1 1,-1-1,1 0,0 1,0-1,1 0,-1 0,1 0,0 0,0 0,0 0,0 0,1-1,0 1,0-1,0 1,0-1,0 0,0-1,1 1,0 0,-1-1,1 0,2 1,5 1,0 0,0-1,0 0,0-1,0 0,0-1,1 0,-1-1,1 0,-1-1,0 0,1-1,-1 0,0-1,0 0,7-3,165-84,38-68,-193 142,-27 16,0 0,-1 0,1 0,-1 0,1 0,-1 0,1 0,-1 0,1 0,-1 1,1-1,-1 0,0 0,1 1,-1-1,1 0,-1 1,0-1,1 0,-1 1,1-1,-1 1,0-1,0 0,1 1,-1-1,0 1,0-1,1 1,-1-1,0 1,0-1,0 1,0-1,0 1,0-1,0 1,0-1,0 1,0 0,0-1,0 1,0-1,-1 1,1-1,0 1,0-1,0 0,-1 1,1-1,0 1,-1-1,1 1,0-1,-1 0,-15 56,12-49,1-1,-1 1,1 0,1 0,-1 0,1 0,1 0,-1 1,1-1,0 1,1-1,0 1,0-1,0 1,1-1,0 0,1 1,0-1,0 0,0 0,1 0,0 0,0 0,1-1,0 1,0-1,1 0,-1 0,3 2,58 12,-42-19</inkml:trace>
  <inkml:trace contextRef="#ctx0" brushRef="#br0" timeOffset="10374.523">7592 792,'-28'12,"13"-2,-1 1,1 0,1 2,0-1,1 2,0-1,1 2,1 0,0 0,1 1,0 0,2 1,-1 1,-7 17,2 1,2 0,0 1,3 0,1 0,2 1,2 0,1 0,1 15,-1-15,0 1,3 0,1 0,2 0,2-1,1 1,2-1,1-1,3 0,0 0,3-1,1 0,8 10,99 70,-21-54,-101-61,0-1,0 1,0-1,0 1,1-1,-1 0,0 1,0-1,0 0,0 0,0 0,0 0,0 0,0 0,1 0,-1 0,0-1,0 1,0 0,0-1,0 1,0-1,0 1,0-1,0 1,0-1,0 1,-1-1,1 0,0 0,0 0,-1 1,1-1,0 0,-1 0,1 0,-1 0,1 0,-1 0,1 0,-1 0,0 0,1 0,-1 0,0-1,0 1,0 0,0 0,0 0,0 0,0 0,0 0,-1 0,1 0,0-1,-5-13</inkml:trace>
  <inkml:trace contextRef="#ctx0" brushRef="#br0" timeOffset="10954.084">8241 1187,'-34'32,"-131"265,-39 54,165-300,38-52,0 0,0 0,0 0,0 0,0-1,1 1,-1 0,0-1,1 1,-1 0,1-1,-1 1,1-1,0 1,-1-1,1 1,0-1,0 1,0-1,0 1,1-1,-1 1,0-1,0 1,1 0,-1-1,1 1,0-1,4-18,2 0</inkml:trace>
  <inkml:trace contextRef="#ctx0" brushRef="#br0" timeOffset="11956.354">7761 1103,'70'54,"-47"-28,-1 2,-1 1,-2 0,-1 1,-1 1,-1 1,-2 0,-1 1,2 14,41 90,46 110,-94-228,-2-1</inkml:trace>
  <inkml:trace contextRef="#ctx0" brushRef="#br0" timeOffset="12788.328">8382 1497,'14'0,"20"0,8 0,2 0,-1 0,-4 0,-3 0,-4 0,-1 0,-2 0,-1-4,-6-3</inkml:trace>
  <inkml:trace contextRef="#ctx0" brushRef="#br0" timeOffset="13225.028">9426 1046,'1'1,"0"1,0-1,0 0,0 1,0-1,-1 1,1-1,0 1,-1-1,1 1,-1 0,0-1,0 1,1-1,-1 1,0 0,0-1,-1 1,1 0,0-1,0 1,-1-1,1 1,-1-1,1 1,-1-1,0 1,0-1,0 1,0-1,0 0,0 1,0-1,0 0,0 0,0 0,-1 0,1 0,-1 0,1 1,-155 263,-34 40,171-275,11-16,-1-1,-1 0,0 0,0-1,-1 0,0 0,-13 8,-4-16,19-11</inkml:trace>
  <inkml:trace contextRef="#ctx0" brushRef="#br0" timeOffset="13574.304">9032 1017,'0'15,"0"-1,1 0,1 0,1 0,0 0,0 0,1-1,1 1,1-1,-1 0,2-1,0 1,1-1,3 4,129 233,-28-80,-79-97,-25-54</inkml:trace>
  <inkml:trace contextRef="#ctx0" brushRef="#br0" timeOffset="13921.486">9596 1582,'-13'17,"1"0,1 1,1 1,0 0,1 0,2 1,0 0,0 1,2-1,-1 12,5-28,0 0,0 0,1 0,-1 0,1 1,0-1,0 0,0 0,1 0,-1 0,1 0,0 0,1 0,-1 0,0 0,1 0,0-1,0 1,0 0,0-1,1 0,0 0,-1 1,1-1,0-1,0 1,1 0,-1-1,0 0,1 0,0 0,-1 0,1 0,0-1,0 1,0-1,0 0,0-1,0 1,0-1,4 1,1-1,0 0,0-1,0 0,-1 0,1-1,0 0,-1-1,1 1,-1-2,0 1,0-1,0-1,0 1,-1-1,0 0,0-1,0 0,0 0,4-7,-7 9,0-1,0 0,0 0,-1 0,0 0,0 0,0-1,-1 0,0 1,0-1,0 0,-1 0,0 0,0 0,0 0,-1-1,0 1,0 0,-1 0,1 0,-2 0,1 0,0 0,-1 0,0 0,0 1,-1-1,0 0,-1 0,-1-2,-2-1,1 2,-1-1,-1 1,1 0,-1 0,0 1,-1 0,1 1,-1 0,0 0,-1 1,1 0,-1 1,1 0,-9-2,-8 1</inkml:trace>
  <inkml:trace contextRef="#ctx0" brushRef="#br0" timeOffset="14719.078">9878 594,'0'0,"0"1,1-1,-1 0,1 1,-1-1,0 0,1 1,-1-1,1 0,-1 0,1 1,-1-1,1 0,0 0,-1 0,1 0,-1 0,1 0,-1 0,1 0,-1 0,1 0,0 0,-1 0,1 0,-1 0,1 0,-1-1,1 1,-1 0,1 0,-1-1,1 1,-1 0,0-1,1 1,-1 0,1-1,-1 1,0-1,1 1,-1 0,0-1,1 1,-1-1,0 1,0-1,0 1,1-1,-1 0,0 1,0-1,0 0,28 49,14 40,-5 2,25 86,9 100,-38-78,-30-174,-1 0,-2 0,0 1,-1-1,-2 0,0-1,-2 1,-1-1,0 1,-2-1,0-1,-2 0,0 0,-2-1,0 0,-2-1,0-1,-6 6,-3-3,-2-1,-1-2,0 0,-2-2,0-1,0-1,-26 9,10-3,14-11,35-14</inkml:trace>
  <inkml:trace contextRef="#ctx0" brushRef="#br0" timeOffset="18925.863">2512 736,'312'1,"-310"-2,0 1,0 1,0-1,0 0,-1 0,1 1,0-1,0 1,0-1,-1 1,1 0,0 0,-1 0,1 0,-1 0,1 0,-1 0,1 0,-1 1,0-1,0 0,1 1,-1-1,0 1,0 0,-1-1,1 1,0 0,0-1,-1 1,1 0,-1 0,0 0,1 0,-1-1,0 1,0 0,0 0,0 0,-1 0,1-1,0 1,-1 0,1 0,-1 0,0-1,0 1,1 0,-1-1,0 1,0-1,0 1,-1-1,1 1,0-1,-1 0,1 1,-1-1,1 0,-1 0,1 0,-2 0,-123 102,124-102,1 0,0 0,-1 0,1 0,0 0,0 0,0 0,0 0,0 0,0 0,0 1,1-1,-1 0,0 1,1-1,-1 0,1 1,-1-1,1 1,0-1,-1 1,1-1,0 1,0-1,0 1,0-1,0 1,1-1,-1 1,0-1,1 1,-1-1,1 1,-1-1,1 0,0 1,0-1,0 0,-1 0,1 1,0-1,0 0,1 0,-1 0,0 0,0 0,0 0,1-1,-1 1,0 0,1-1,-1 1,1-1,-1 1,1-1,-1 0,1 1,-1-1,2 0,15 2,1 0,-1-1,0 0,1-2,-1 0,0-2,0 0,0 0,2-2,25-4,-20 5</inkml:trace>
  <inkml:trace contextRef="#ctx0" brushRef="#br0" timeOffset="45399.292">1072 736,'-49'-159,"57"194,-2 1,-1 0,-2 0,-1 0,-2 1,-1 2,1-15,10 281,38 187,-33-359,-6 1,-8 101,-1-194,-27 139,14-93,15-84,1 0,0-1,0 1,1-1,-1 1,1-1,-1 0,1-1,-1 1,1-1,0 1,0-1,0 0,0 0,0-1,0 1,0-1,0 0,0 0,0 0,0-1,0 1,0-1,0 0,0 0,-3 1,213-29,420-55,-201 51,61 5,504 28,-443-46,-215 12,254 1,-537 33,370 12,-183 3,112-12,-245-3,306-27,-49-4,32 3,-42 46,0-8,-112-8,55 25,66 2,282-30,-426-54,-24 26,-196 30,-1-1,1 0,0 1,0-1,0 0,0 0,0-1,0 1,0 0,0-1,0 0,0 0,-1 0,1 0,0 0,-1-1,1 1,-1-1,1 1,-1-1,0 0,1 0,-1 0,0 0,0-1,-1 1,1 0,0-1,-1 0,0 1,1-1,-1 0,0 1,0-1,-1 0,1 0,0 0,-1 0,0 0,0 0,0 0,0 0,0 0,-1 0,-65-180,25 71,11 39,5-2,2-1,-8-57,14 26,5-1,2-73,11-238,-9 350,-3 1,-2 0,-4 1,-3 1,-14-30,-23-54,54 148,1 0,0 1,-1-1,0 0,1 1,-1 0,0-1,0 1,0 0,1 0,-1 1,0-1,0 1,0-1,-1 1,1 0,0 0,0 0,0 1,0-1,0 1,0-1,0 1,1 0,-1 0,0 0,0 1,0-1,1 1,-1 0,1-1,-1 1,1 0,0 0,-1 1,-19 8,-4-3,-1-1,0-2,0-1,0-1,0-1,-1-1,1-1,-21-4,-76 2,-194 29,-78-26,-195 9,-7 26,-79-14,-380-3,702-22,-1653 4,1307 27,-561-29,974-28,166 13,1 22,56 4,-104-7,166-3,1 0,-1 1,0-1,1 1,-1 0,1 0,-1 0,1 0,-1 0,1 0,0 1,0-1,-1 1,1-1,0 1,0 0,1 0,-1 0,0 0,1 0,-1 0,1 1,0-1,-1 0,1 1,0-1,0 1,1 0,-1-1,0 3,-1 86,3-70,-2 124,-5-121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0,'-39'20,"2"0,0 3,2 1,1 2,1 1,-10 11,29-24,1 0,0 2,1-1,0 1,1 1,1 0,1 1,0 0,2 0,0 1,1 0,0 0,2 0,-2 15,5-25,1 1,0-1,1 1,0-1,0 1,1-1,0 0,1 0,0 0,0 0,1 0,0-1,0 1,1-1,0 0,1 0,0-1,0 0,0 0,1 0,0-1,0 0,1 0,0-1,0 0,4 2,-1-1,1 0,0-1,-1-1,2 1,-1-2,0 0,1 0,0-1,-1-1,1 0,0-1,0 0,0-1,-1 0,1-1,0 0,-1-1,0-1,5-2,-7 1,0 0,0 0,-1-1,0-1,0 0,0 0,-1 0,0-1,-1-1,0 1,0-1,-1 0,0-1,0 1,-1-1,-2 4,0 0,-1 1,0-1,0 0,0 0,-1-1,0 1,0 0,0 0,-1-1,0 1,0 0,-1 0,0-1,0 1,0 0,-1 0,0 0,0 0,0 0,-1 1,0-1,0 1,0-1,-1 1,0 0,0 0,-3-2,-1 0,1 1,-1 1,0-1,0 1,-1 1,1-1,-1 1,0 1,0 0,-1 0,1 1,-1 0,1 0,-1 1,1 1,-1 0,0 0,1 0,-1 1,0 1,-1 0,-12 3,1 0,0 1,0 1,0 2,1 0,1 1,-1 1,-16 12,8-2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0,'-34'34,"-6"4,2 2,1 2,-25 39,58-76,0 0,1 0,0 0,0 1,0-1,0 1,1 0,0-1,0 1,1 0,0 0,0 1,0-1,0 0,1 0,0 0,1 0,-1 0,1 1,1-1,-1 0,1 0,0-1,0 1,0 0,1-1,0 1,0-1,1 0,-1 0,1 0,1 0,3 2,0 0,1-1,0 0,0 0,0-1,1-1,-1 1,1-1,0-1,1 0,-1-1,0 0,1 0,-1-1,1 0,0-1,-1 0,1-1,-1 0,1-1,2-1,4 0,-1-1,0-1,0 0,0-1,-1-1,1 0,-2-1,1-1,-1 0,-1-1,1-1,-2 0,3-3,-8 6,0-1,0 0,-1-1,-1 0,1 1,-1-2,-1 1,0-1,-1 1,0-1,0 0,0-8,-2 14,0 0,-1 0,0 0,1 0,-2 0,1 0,-1 0,0 0,0 0,0 0,0 0,-1 0,0 1,0-1,0 1,-1-1,0 1,1 0,-1 0,-1 0,1 0,-1 1,1-1,-1 1,0 0,0 0,0 0,-5-2,-7 0,1 1,-1 0,0 1,0 1,0 0,0 2,0-1,-1 2,1 0,0 1,0 1,0 0,1 1,-1 1,1 0,0 1,0 1,1 0,-1 1,2 1,-1 0,1 1,-21 14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398 179,'-1'0,"0"-1,-1 1,1-1,0 1,-1-1,1 1,-1 0,1-1,0 1,-1 0,1 0,-1 0,1 0,-1 1,1-1,-1 0,1 1,0-1,-1 1,1-1,0 1,-1-1,1 1,0 0,0 0,0 0,-1 0,1 0,0 0,0 0,0 0,1 0,-1 0,0 0,0 1,1-1,-1 0,0 1,-19 59,18-54,-91 400,38-237,-52 108,63-170,20-37,19-110,5 13,0 0</inkml:trace>
  <inkml:trace contextRef="#ctx0" brushRef="#br0" timeOffset="536.419">229 179,'-5'22,"1"0,1 0,1 0,1 1,1-1,1 0,1 1,1-1,1 0,1-1,4 12,3 5,2 0,2 0,1-2,19 29,-22-40,102 251,-116-274,1 0,-1 0,1 0,-1 0,1 0,0 0,0 0,0 0,0-1,0 1,0 0,0-1,1 1,-1-1,0 1,1-1,-1 1,1-1,0 0,-1 0,1 0,0 0,0 0,0 0,0-1,0 1,0-1,0 1,0-1,0 0,0 1,0-1,0 0,0-1,0 1,0 0,0 0,0-1,0 1,0-1,-1 0,1 1,0-1,0 0,0 0,-1 0,1-1,0 1,-1 0,1 0,0-2,14-20,-1 0,-1-2,-1 1,-1-2,-1 0,6-23,-13 36,27-89,-4-1,-5-2,-1-25,-12 77,-2-1,-3 0,-2 0,-5-44,-5 68,8 29,-1 1,1 0,0-1,-1 1,1 0,0-1,-1 1,1 0,-1 0,1-1,0 1,-1 0,1 0,-1 0,1-1,-1 1,1 0,0 0,-1 0,1 0,-1 0,1 0,-1 0,1 0,-1 0,1 0,-1 0,1 0,-1 1,1-1,0 0,-1 0,1 0,-1 1,1-1,0 0,-1 0,1 1,-1-1,1 0,0 1,0-1,-1 0,1 1,0-1,-1 1,1-1,0 1,0-1,0 0,0 1,-1-1,1 1,0-1,0 1,0-1,0 1,-6 13,1 0,0 0,1 1,0 0,1-1,1 1,1 0,0 0,0 0,2 5,-1 6</inkml:trace>
  <inkml:trace contextRef="#ctx0" brushRef="#br0" timeOffset="853.791">990 575,'-6'25,"0"0,2 0,1 1,0-1,2 1,1 0,1-1,2 1,0-1,2 1,-5-23,0 1,1-1,-1 0,1 0,0 0,0 0,0 0,0 0,0 0,1 0,-1 0,1 0,0-1,0 1,0-1,0 1,0-1,1 0,-1 0,1 0,-1 0,1 0,0-1,0 1,0-1,0 0,0 1,0-1,0-1,0 1,0 0,0-1,1 0,-1 1,0-1,0-1,0 1,1 0,-1-1,0 0,0 1,0-1,0 0,0-1,0 1,0 0,0-1,1-1,7-6,0-1,-1 0,0-1,-1 0,0 0,-1-1,0 0,-1 0,0-1,-1 0,-1-1,0 1,0-1,-1 0,-1 0,-1 0,0-1,-1 1,0-7,-1 15,0 0,0 0,-1 0,1-1,-2 1,1 0,-1 0,0 0,0 0,0 1,-1-1,0 1,0-1,0 1,-1 0,0 0,0 0,0 1,-1-1,1 1,-1 0,0 0,0 1,-1 0,1 0,-1 0,1 0,-1 1,0 0,0 0,0 0,0 1,0 0,0 0,0 1,-1 0,1 0,0 0,0 1,-1 0,1 0,-4 1,-60 46,52-31</inkml:trace>
  <inkml:trace contextRef="#ctx0" brushRef="#br0" timeOffset="1220.793">1527 123,'4'66,"3"-1,2 1,4-2,20 64,4 106,-36-232,2 11,0 0,0-1,-2 1,1 0,-2 0,1 0,-2 0,0 1,0-2,-2 1,1 0,-2 0,1-1,-3 3,1-8</inkml:trace>
  <inkml:trace contextRef="#ctx0" brushRef="#br0" timeOffset="1751.909">1301 631,'105'6,"1"-3,47-8,28 0,93 60,-267-55,1 0,-1-1,0 0,0 0,0-1,-1 0,1 0,0 0,-1-1,1 0,-1 0,0-1,0 1,0-1,0-1,-1 1,1-1,-1 0,-1 0,1-1,-1 1,0-1,0 0,0 0,-1-1,0 1,0-1,-1 1,0-1,0 0,0 0,-1 0,0 0,0 0,-1 0,0 0,0 0,-1 0,0 0,0 0,-1 0,0-3,-3 6,1-1,-1 1,0 0,-1 0,1 0,-1 1,1 0,-1 0,0 0,0 1,0 0,-1 0,1 0,0 1,-1 0,1 0,-1 1,1-1,-1 2,1-1,-1 1,1 0,-1 0,1 0,0 1,0 0,0 1,0-1,0 1,-3 2,0-1,1 1,-1 0,1 1,0 0,0 0,1 1,-1 0,2 0,-1 1,1-1,0 1,0 1,1-1,0 1,1 0,0 0,1 1,-1-1,2 1,-1-1,1 1,1 0,0 0,0 0,1 0,0 0,1 0,1 5,-1-5,1 1,-1 0,2-1,0 1,0-1,1 0,0 0,1 0,0-1,1 1,-1-1,2-1,-1 1,1-1,1 0,0-1,0 1,0-1,8 4,22 7,0-2,1-2,0-1,1-2,0-2,1-1,0-3,0-1,1-2,-1-2,0-1,13-4,-31 4,1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5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55,'-1'-3,"-1"-1,0 1,0 0,0-1,0 1,0 0,-1 1,1-1,-1 0,0 1,0-1,0 1,0 0,0 0,-1 0,1 0,0 1,-1-1,1 1,-1 0,0 0,1 0,-1 0,0 1,0 0,0 0,1 0,-12 1,0 0,1 2,-1 0,1 0,0 2,0-1,1 2,-1 0,1 0,0 2,1-1,0 2,0-1,1 2,0-1,0 2,1-1,0 1,1 1,1 0,0 0,0 1,1 0,1 0,-1 2,2 2,0 1,1-1,1 1,0 0,1 0,2 0,-1 1,2-1,1 0,2 12,-3-25,0 0,1-1,0 1,0-1,0 0,0 0,1 0,0 0,0 0,0 0,0-1,0 1,1-1,-1 0,1 0,0 0,0 0,0-1,0 0,1 0,-1 0,1 0,-1-1,1 1,-1-1,1-1,0 1,0 0,-1-1,1 0,0 0,0-1,0 1,-1-1,1 0,0 0,-1-1,1 1,-1-1,1 0,-1 0,0-1,1 0,15-8,0-2,0 0,-2-1,0-1,0-1,-2 0,0-1,-1-1,0-1,-2 0,0 0,-1-1,-1-1,-1 0,-1-1,-1 0,-1 0,1-8,6 13,-9 45,-5-19,2 6,0 0,0 0,2 0,0 0,0 0,2-1,-1 0,2 0,0-1,0 0,2 0,-1 0,2-1,-1 0,2-1,2 2,8 7,-3-3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19,'0'5,"5"1,6 0,6-1,6-2,2-1,3-1,1 0,0-6,1-1,-1-1,0 2,0 2,-1-4,1-1,-6 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6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1,'19'5,"16"1,7 0,1-1,-2-2,-3-1,-3-1,-3 0,-2-1,-6-5,-3-2,-4 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0:57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231 598,'-2'1,"-134"55,129-52,1 0,-1 0,1 0,0 1,1-1,-1 1,1 1,0-1,0 1,0 0,1 0,0 0,0 1,1-1,0 1,0 0,0 0,0 3,2-8,1 1,-1 0,1 0,-1 0,1 0,0 0,0-1,0 1,1 0,-1 0,1 0,-1 0,1-1,0 1,0 0,0-1,1 1,-1 0,0-1,1 0,0 1,0-1,-1 0,1 0,0 0,1 0,-1 0,0 0,1-1,-1 1,1-1,-1 0,1 1,-1-1,1 0,0-1,0 1,2 0,5 1,-1-1,1 0,0 0,0-1,-1 0,1-1,0 0,0 0,-1-1,10-3,1-6,0 0,0 0,-1-2,-1-1,0 0,-1-1,-1-1,0 0,-1-1,-1-1,0 0,-2-1,4-7,-2 5,-1-1,-1 0,0-1,-2-1,0 0,-2 0,-1 0,-1-1,-1 0,-1-1,-1 1,-1-1,-2 1,0-1,-2 1,-1-1,-2-7,3 23,-1 1,-1-1,1 1,-2 0,1 0,-1 0,0 0,-1 1,0 0,0 0,-1 1,0-1,0 2,-1-1,0 1,0 0,-1 0,1 1,-1 1,0-1,0 1,-1 1,1-1,-1 2,0-1,0 2,0-1,-9 1,16 1,-1 1,1-1,-1 1,1 0,-1 1,1-1,0 1,-1-1,1 1,0 0,0 0,0 0,1 1,-1-1,0 1,1-1,0 1,0 0,-1 0,1 0,1 0,-1 0,0 0,1 1,0-1,0 1,0-1,-15 99,18-90,1 1,0-1,1 1,0-1,1 0,0-1,1 1,0-1,1 0,0-1,0 1,1-2,1 1,0-1,0 0,1-1,2 2,53 60,75 132,-125-186,-2-6</inkml:trace>
  <inkml:trace contextRef="#ctx0" brushRef="#br0" timeOffset="468.602">739 146,'-6'68,"4"0,2 0,5 31,-4-85,0 1,0-1,1 0,1 1,1-1,0 0,0-1,2 1,-1-1,2 0,0 0,1 0,-7-12,0 0,0 0,0 0,-1 0,2 0,-1 0,0-1,0 1,0 0,0-1,0 1,1-1,-1 1,0-1,0 1,1-1,-1 0,0 0,1 0,-1 0,0 0,0 0,1 0,-1 0,0 0,1 0,-1-1,0 1,0-1,1 1,-1-1,0 1,0-1,0 0,0 0,0 1,0-1,0 0,0 0,0 0,0 0,0-1,33-48,-32 48,139-257,-71 150,-49 75,-10 21</inkml:trace>
  <inkml:trace contextRef="#ctx0" brushRef="#br0" timeOffset="853.732">90 993,'43'-5,"53"-6,19-6,0-1,-9-1,-15 2,-11-1,-16 3,-14 4,-10-1,-7 1,-5 3,-2 3,-1 2,-4 1</inkml:trace>
  <inkml:trace contextRef="#ctx0" brushRef="#br0" timeOffset="1483.595">513 1190,'-208'177,"134"-75,72-98,0 0,0 0,1 0,-1 0,1 1,0-1,0 1,1-1,-1 1,1-1,0 1,0-1,0 1,1-1,0 1,0-1,0 0,0 1,1-1,-1 0,1 0,0 0,0 0,1 0,-1 0,1 0,4 0,-1 1,1-1,0-1,-1 1,2-1,-1 0,0-1,1 0,-1 0,1-1,-1 1,1-2,0 1,0-1,-1 0,1-1,0 0,-1 0,1 0,0-1,-1-1,0 1,0-1,1 0,-2-1,1 1,0-1,-1-1,0 1,2-3,3-1,21-15,-1-2,-2-2,0 0,-1-2,-2-1,3-6,-18 21,0-1,-1 0,-1 0,0-1,-2 0,0-1,0 0,-2 0,0 0,-1-1,-1 1,1-18,-18-112,13 143,-1-1,0 1,0 0,0 0,-1-1,1 2,-1-1,-1 0,1 0,-1 1,1 0,-1 0,-1 0,1 0,0 1,-1-1,0 1,0 0,0 1,0-1,0 1,0 0,-1 0,-3 0,0 2,1 1,-1 0,0 1,1 0,-1 0,1 1,0 0,0 0,0 1,0 0,1 1,0-1,0 2,0-1,0 1,1 0,0 0,0 0,0 1,1 0,0 0,1 1,-1 0,-4 5,1 1,0 0,1 0,1 1,0 0,1 0,1 0,0 1,1-1,1 1,0 0,1 0,1 0,0 0,1 0,1 0,0-1,2 1,1 4,3-2,2 0,0-1,1-1,0 0,2 0,0-1,0-1,1 0,1-1,9 6,-5-2,42 28,-41-34</inkml:trace>
  <inkml:trace contextRef="#ctx0" brushRef="#br0" timeOffset="2296.171">1163 993,'-20'39,"-18"33,3 1,4 2,3 2,-9 41,35-114,1 0,-1 0,1 0,0 0,0 1,0-1,0 0,1 1,-1-1,1 0,0 1,1-1,-1 0,1 1,0-1,0 0,0 0,1 1,-1-1,1 0,0-1,0 1,1 0,-1 0,1-1,-1 1,1-1,0 0,1 0,-1 0,0 0,1-1,-1 0,1 1,0-1,1 0,4 1,1-1,-1 0,1-1,-1 0,1-1,-1 0,1 0,-1-1,1 0,-1 0,1-1,-1-1,0 0,0 0,0 0,0-1,-1-1,1 1,-1-1,6-5,0-7</inkml:trace>
  <inkml:trace contextRef="#ctx0" brushRef="#br0" timeOffset="2614.371">796 1303,'283'-1,"-142"-23,-117 22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58,'2'-2,"-1"0,0 0,1 0,-1 0,1 1,0-1,0 1,-1-1,1 1,0-1,0 1,0 0,0 0,1 0,-1 0,0 1,0-1,1 1,-1-1,0 1,1 0,-1 0,0 0,1 0,0 0,0 0,304-14,-57-4,-244 18,-7 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2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1,'27'27,"-13"-20,1-2,1 1,-1-2,1 0,0-1,0 0,0-2,0 0,0 0,0-2,0 0,11-2,185-26,-185 28,-3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1:15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613 791,'-6'-4,"0"1,0 0,0 1,-1-1,1 1,-1 0,1 1,-1 0,0 0,0 0,1 1,-1 0,0 0,0 1,0 0,1 0,-1 0,0 1,1 0,0 0,-1 1,1 0,0 0,0 0,0 1,1 0,-1 0,1 0,0 1,0 0,1 0,-1 0,1 0,0 1,-1 3,-1 2,1 1,0 0,1 0,1 0,0 1,0-1,2 1,-1 0,1 7,1-16,0 0,0 0,1-1,-1 1,1 0,0 0,0 0,0-1,0 1,1-1,-1 1,1-1,0 1,0-1,0 0,1 0,-1 0,1 0,-1-1,1 1,0 0,0-1,0 0,1 0,-1 0,0 0,1-1,-1 1,1-1,0 0,-1 0,1 0,3 0,2-2,0 0,0-1,0 0,0 0,0-1,-1-1,1 1,-1-1,0-1,0 1,0-1,-1-1,0 1,0-1,0-1,-1 1,0-1,0 0,-1-1,1 1,-2-1,4-6,4-2,19-23,-1-2,-2-1,-2-1,-2-2,-2 0,-2-1,-1-1,6-34,-22 68,-1 0,0 0,-2-1,1 1,-1 0,-1 0,-1 0,0 0,0 0,-1 0,-1 0,-2-3,5 11,-1 0,0 1,0-1,0 1,0 0,-1-1,0 1,0 0,0 1,-1-1,1 0,-1 1,0 0,0 0,0 0,0 0,0 1,0-1,-1 1,0 0,1 1,-1-1,0 1,0 0,0 0,0 0,1 1,-1 0,0 0,0 0,0 0,0 1,-3 0,1 1,0 0,-1 1,1 0,0 0,0 0,0 1,1 0,-1 0,1 1,0 0,1 0,-1 0,1 1,0 0,0 0,0 0,1 1,0-1,1 1,-1 0,1 0,0 0,1 1,-1 1,-2 11,0 1,0 1,2-1,1 1,1-1,1 1,0 0,2 2,3-1,1 0,1-1,1 1,1-1,1-1,1 0,1 0,1-1,0-1,2 0,0-1,1 0,1-1,16 12,28 36,-58-61,-2-3,-1 0,1 0,-1 0,1 0,0 0,-1 0,1 0,0 0,0 0,0 0,-1 0,1-1,0 1,0 0,0-1,0 1,0-1,1 1,-1-1,0 1,0-1,0 0,0 0,0 1,1-1,-1 0,0 0,0 0,0 0,1 0,-1-1,0 1,0 0,0 0,0-1,0 1,1-1,7-9</inkml:trace>
  <inkml:trace contextRef="#ctx0" brushRef="#br0" timeOffset="394.266">1122 424,'-1'49,"2"0,2 0,2 0,2 0,8 21,-3-21,25 62,-36-110,-1 0,1 0,-1 0,1 0,0 0,-1 0,1 0,0 0,0-1,0 1,-1 0,1 0,0-1,0 1,0-1,0 1,0-1,0 1,1-1,-1 0,0 1,0-1,0 0,0 0,0 0,0 0,1 0,-1 0,0 0,0 0,0 0,0-1,0 1,0 0,0-1,0 1,0-1,0 1,0-1,0 1,0-1,0 0,0 0,0 1,0-1,-1 0,1 0,0-1,35-51,-33 46,104-212,-29 28,-62 132,-14 49</inkml:trace>
  <inkml:trace contextRef="#ctx0" brushRef="#br0" timeOffset="848.627">388 1187,'34'8,"0"-1,0-2,0-1,1-1,0-3,-1 0,17-4,451-71,-304 69,-174 6</inkml:trace>
  <inkml:trace contextRef="#ctx0" brushRef="#br0" timeOffset="1616.157">726 1581,'-1'-2,"-1"-1,1 1,-1 0,0 0,0 0,0 0,0 0,0 0,0 0,0 1,-1-1,1 1,-1 0,1-1,-1 1,1 0,-1 0,0 1,1-1,-1 1,0-1,0 1,0 0,1 0,-1 0,0 0,0 1,1-1,-1 1,0-1,-1 2,-79 40,72-33,0 1,1 1,0 0,1 1,0-1,0 2,1-1,1 1,0 0,1 1,1 0,0 0,1 0,0 0,-1 14,5-23,1 1,1-1,-1 1,1-1,0 0,0 1,1-1,0 0,-1 0,2-1,-1 1,0-1,1 0,0 1,0-2,0 1,1 0,-1-1,1 0,0 0,0 0,0-1,0 1,0-1,0 0,1-1,-1 1,1-1,-1 0,1-1,0 1,-1-1,1 0,0-1,-1 1,1-1,-1 0,1 0,-1-1,0 0,1 0,-1 0,0-1,0 1,0-1,2-2,6-1,5-1,0-1,-1-1,0 0,-1-1,0-1,0-1,-1 0,-1-1,11-12,91-139,-107 150,-1 0,0-1,-1 0,0-1,-1 0,-1 0,-1 0,0 0,-1-1,-1 1,0-1,-2 0,0 0,0 0,-2 1,0-1,-4-13,3 20,0 1,-1-1,0 1,-1 0,0 0,-1 0,0 1,0 0,-1 0,1 1,-2-1,1 1,-3-1,7 6,1 0,-1 0,0 0,0 0,-1 0,1 0,0 1,-1-1,1 1,-1 0,1 0,-1 1,1-1,-1 1,0-1,1 1,-1 0,1 1,-1-1,0 1,1-1,-1 1,1 0,-1 0,1 1,0-1,-1 1,1 0,0-1,0 1,0 1,0-1,0 0,1 1,-1-1,1 1,-2 2,-6 9,2-1,-1 1,2 1,0 0,0 0,2 0,0 0,0 1,2 0,0 0,1 0,0 0,1 4,3 0,1 0,1 1,1-2,0 1,2 0,0-1,1 0,1-1,1 0,0 0,1-1,14 15,97 88,-117-113</inkml:trace>
  <inkml:trace contextRef="#ctx0" brushRef="#br0" timeOffset="2114.05">1460 1384,'-43'92,"-102"156,10-60,135-188,0 0,0-1,-1 1,1 0,0 0,0 0,-1-1,1 1,0 0,-1 0,1 0,0 0,0 0,-1 0,1 0,0 0,-1 0,1 0,0 0,-1 0,1 0,0 0,0 0,-1 0,1 0,0 0,-1 0,1 0,0 0,0 0,-1 1,1-1,0 0,0 0,-1 0,1 1,0-1,0 0,0 0,-1 1,6-14</inkml:trace>
  <inkml:trace contextRef="#ctx0" brushRef="#br0" timeOffset="2600.182">1093 1440,'33'49,"-4"-10,-2 1,-1 2,-2 0,-2 2,6 22,47 82,-61-137,-10-15</inkml:trace>
  <inkml:trace contextRef="#ctx0" brushRef="#br0" timeOffset="4615.017">2222 791,'-6'-3,"1"0,-1 0,1 1,-1-1,0 2,0-1,0 0,0 1,0 0,0 1,0-1,0 1,0 0,0 1,0-1,0 1,0 1,0-1,0 1,0 0,0 0,1 1,-1-1,1 1,0 1,0-1,0 1,0-1,0 2,1-1,0 0,0 1,-2 3,1-1,0 0,1 0,0 0,1 1,0-1,0 1,0 0,1 0,0 0,1 0,0 0,0 1,1-1,0 0,0 1,1-1,0 0,1 5,-1-10,1-1,-1 1,1-1,-1 1,1-1,0 0,0 0,0 0,0 0,0 0,0 0,0 0,1-1,-1 1,1-1,-1 0,1 0,0 0,-1 0,1 0,0 0,0-1,0 1,-1-1,1 0,0 0,0 0,0 0,0 0,-1-1,2 0,84-33,-55 9,-2-2,0-2,-1-1,-2-1,-2-1,0-1,-3-2,1-3,-7 10,-1 0,-2 0,-1-2,-1 0,-2 0,-1-1,-1 0,-1-1,0-22,-6 47,0 0,0 0,-1 1,0-1,0 0,-1 0,0 1,0-1,0 0,-1 1,0-1,0 1,-1 0,0 0,0 0,0 0,-1 0,0 1,0-1,0 1,-1 0,0 0,0 1,0-1,0 1,-1 0,0 1,0-1,0 1,0 0,0 1,0 0,-1 0,1 0,-1 0,0 1,1 0,-1 1,0-1,0 2,-1-1,-2 5,-1 1,1 0,0 1,0 0,1 0,-1 1,2 0,-1 1,1 0,1 0,0 0,0 1,1 1,0-1,0 1,1 0,1 0,0 0,1 1,0-1,0 2,-1 1,1 0,1 0,0 0,1 0,0 0,2 0,-1 1,2-1,-1 0,2 0,0 0,1-1,0 1,1-1,1 0,0 0,3 5,-1-2,1 0,0-1,2 0,-1 0,2-1,0 0,0-1,1-1,1 0,0-1,1 0,0-1,1-1,0 0,0-1,17 5,-15-6,-5-3</inkml:trace>
  <inkml:trace contextRef="#ctx0" brushRef="#br0" timeOffset="5016.109">3041 480,'-150'256,"38"-87,62-85,50-85,1 1,-1-1,1 1,-1-1,0 0,1 1,-1-1,0 1,1-1,-1 0,0 0,0 1,0-1,0 0,0 1,1-1,-1 0,-1 1,1-1,0 0,0 0,0 1,0-1,0 0,-1 1,1-1,0 0,0 1,-1-1,1 1,-1-1,1 0,0 1,-1-1,1 1,-1-1,1 1,-1 0,0-1,1 1,-1-1,1 1,-1 0,0-1,1 1,-1 0,0 0,1 0,-1 0,0-1,0 1,1 0,-1 0,0 0,1 0,-1 1,0-1,1 0,-1 0,0 0,1 0,-1 1,0-1,1 0,-1 1,0-1,1 0,-1 1,5-21</inkml:trace>
  <inkml:trace contextRef="#ctx0" brushRef="#br0" timeOffset="5314.23">2674 566,'34'22,"169"116,-25-4,-163-126</inkml:trace>
  <inkml:trace contextRef="#ctx0" brushRef="#br0" timeOffset="5747.923">2024 1187,'39'9,"41"-1,16-2,7-3,-4-1,-11-6,-4-2,-8 0,-7-4,-6-1,-3 3,-3 1,-7 3,-6 2,-6 1,-5 1,-3 0,-7 0</inkml:trace>
  <inkml:trace contextRef="#ctx0" brushRef="#br0" timeOffset="6428.675">2532 1525,'-14'1,"1"1,-1 0,1 1,0 0,0 1,0 1,0 0,1 1,0 0,0 1,1 0,-1 1,1 0,-8 9,11-10,1 0,0 0,0 1,0 1,1-1,0 1,1 0,0 0,0 0,1 1,0-1,1 1,0 0,1 1,0-1,0 0,1 1,0-1,1 0,0 1,1-1,0 1,1-1,2 9,-3-16,1-1,0 1,0 0,0 0,0-1,0 1,0-1,1 1,-1-1,1 0,0 0,0 0,0-1,0 1,0-1,0 1,0-1,0 0,0 0,0 0,1-1,-1 1,0-1,1 0,-1 0,1 0,-1 0,0-1,1 1,-1-1,0 0,1 0,101-46,-81 27,0 0,-2-2,0-1,-2 0,0-2,-2 0,-1-1,-1-1,-1-1,-1 0,-2 0,-1-2,-1 1,-1-1,-2-1,0-6,-6 32,1 0,-2-1,1 1,-1 0,1 0,-1-1,-1 1,1 0,-1 0,0-1,0 1,-1 0,1 0,-1 0,0 0,0 1,-1-1,0 0,1 1,-1 0,-1 0,1 0,-1 0,0 0,1 0,-2 1,1 0,0 0,-1 0,1 1,-1-1,0 1,0 0,0 0,0 1,0-1,0 1,0 0,-1 1,-1-1,0 1,1 0,-1 1,1-1,-1 1,0 1,1-1,0 1,-1 0,1 1,0-1,0 1,0 0,1 1,-1-1,1 1,-1 0,1 1,1-1,-1 1,1 0,-1 0,2 1,-2 0,-3 6,0 0,1 1,1 0,0 0,1 0,0 0,1 1,0 0,1 0,-1 13,3-15,1 0,1-1,-1 1,2 0,0-1,0 1,1-1,0 0,1 0,0 0,1-1,0 1,1-1,0 0,1 0,-1-1,2 0,0 0,4 3,114 101,-109-103,-2-4</inkml:trace>
  <inkml:trace contextRef="#ctx0" brushRef="#br0" timeOffset="6897.388">3069 1271,'-80'190,"65"-156,2-7,1 0,2 1,0 0,2 1,1 0,1 0,2 1,-1 28,5-56,0 1,1 0,-1-1,1 1,0 0,-1-1,1 1,0-1,1 1,-1-1,0 0,1 1,-1-1,1 0,0 0,0 0,0 0,0 0,0 0,0-1,0 1,1-1,-1 0,0 1,1-1,-1 0,1 0,-1-1,1 1,0 0,-1-1,1 0,0 1,0-1,1 0,98-12,-26-17,-58 20</inkml:trace>
  <inkml:trace contextRef="#ctx0" brushRef="#br0" timeOffset="7169.109">2730 1497,'53'5,"22"1,3 0,-7-1,-10-7,-12-2,-8-1,-12 1</inkml:trace>
  <inkml:trace contextRef="#ctx0" brushRef="#br0" timeOffset="7665.965">3408 227,'26'112,"52"224,-42-106,-29-175,-2-18,-1 0,-1 0,-2 0,-2 0,-2 0,-1 5,-7 4,-2 0,-2 0,-1-2,-3 0,-2-1,-1-1,-7 7,12-21,-1-1,-1 0,-2-2,0 0,-1-2,-2 0,-24 17,5-17,21-16</inkml:trace>
  <inkml:trace contextRef="#ctx0" brushRef="#br0" timeOffset="8497.215">2024 86,'-17'21,"1"1,1 0,1 1,1 1,2 0,0 0,1 2,1-1,2 1,0 3,-22 80,6 0,4 1,0 64,12-69,4 1,12 104,1-156,1-1,3 0,3 0,1-2,3 0,2-1,7 6,-30-55,0 0,0 1,0-1,0 0,0 0,0 0,0 0,1 0,-1 0,0 0,1 0,-1-1,1 1,-1 0,1 0,-1 0,1 0,0 0,-1-1,1 1,0 0,0-1,-1 1,1 0,0-1,0 1,0-1,0 1,0-1,0 0,0 1,0-1,0 0,0 0,0 0,0 0,0 0,0 0,0 0,0 0,0 0,0 0,0 0,0-1,0 1,0 0,0-1,0 1,0-1,0 1,0-1,-1 1,1-1,0 0,0 0,5-12</inkml:trace>
  <inkml:trace contextRef="#ctx0" brushRef="#br0" timeOffset="9153.197">1573 0,'0'34,"1"-1,2 0,1 1,1-1,2-1,2 1,0-2,3 3,18 36,-3 1,-4 1,-2 1,-4 0,-3 2,-2 16,-5 40,-6 1,-6 7,-52 250,55-370,0 0,-1 1,-1-2,0 1,-2 0,0-1,-1 0,-1-1,0 1,-2-1,0-1,-10 13,-30-4,36-27</inkml:trace>
  <inkml:trace contextRef="#ctx0" brushRef="#br0" timeOffset="10636.343">359 0,'-56'42,"53"-38,-19 23,1 1,2 2,1 0,1 1,1 0,2 2,1-1,2 2,-5 23,-2 24,4 1,3 0,2 47,3-34,4 0,5 1,4-2,3 1,24 90,48 127,-77-286,-4-19,0 0,0 0,1-1,0 1,0 0,1 0,0-1,0 0,0 1,1-1,0 0,2 2,64 74,-62-75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2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1108,'792'0,"-729"-11,-57 5</inkml:trace>
  <inkml:trace contextRef="#ctx0" brushRef="#br0" timeOffset="698.337">114 1334,'-67'21,"101"-14,582-7,-604 0</inkml:trace>
  <inkml:trace contextRef="#ctx0" brushRef="#br0" timeOffset="1866.721">1806 854,'-15'-10,"0"2,-1 0,0 0,0 2,-1 0,0 0,0 2,0 0,-1 1,1 1,-1 1,1 0,-1 1,0 1,-11 2,22-1,-1 0,1 0,0 0,0 1,-1 1,2-1,-1 1,0 0,1 0,0 1,0 0,0 0,0 1,1-1,0 1,0 0,1 1,0-1,0 1,0 0,1 0,0 0,0 0,1 1,0-1,0 1,1-1,-1 1,2 0,-1 5,0-10,0 1,0 0,0-1,0 1,1 0,-1 0,1 0,0-1,0 1,1 0,-1 0,1 0,0-1,0 1,0 0,0-1,1 1,-1-1,1 1,0-1,0 0,0 0,0 0,1 0,-1 0,1 0,0-1,0 1,0-1,0 0,0 1,0-2,1 1,-1 0,1-1,-1 1,1-1,8 0,-1 0,0-1,0 0,1 0,-1-2,0 1,0-1,0-1,0 0,-1 0,1-1,-1-1,0 0,0 0,0-1,5-4,134-124,-124 106,-1-1,-1-1,-1-2,-2 0,-2-1,0 0,-3-2,-1 0,-1-1,-2 0,-1-1,-2 0,-6 24,-1 0,0 0,0 1,-1-1,-1 0,0 0,-1 0,0 1,-2-7,2 15,1 0,0 0,-1 0,0 0,0 0,0 0,0 0,-1 1,1-1,-1 1,0 0,0 0,0 0,-1 0,1 0,-1 1,1 0,-1-1,0 1,0 0,0 1,0-1,0 1,0 0,0 0,-1 0,1 1,0-1,-2 1,-5 1,1 1,-1 1,1-1,0 2,0-1,0 2,0-1,1 1,0 0,0 1,0 0,0 1,1 0,0 0,1 1,-5 5,-2 6,0 0,2 1,0 0,1 1,1 0,1 1,1 0,1 1,1-1,1 1,1 0,1 1,1-1,1 16,2-14,1-1,1 1,1-1,1 1,1-1,2-1,0 1,1-2,2 1,0-1,1-1,1 0,2 0,-1-1,9 6,63 39,-83-64,0 0,-1 1,1-1,0 0,0 0,0-1,1 1,-1-1,0 1,0-1,0 0,0 0,0 0,0-1,0 1,1-1,-1 0,0 1,0-2,-1 1,1 0,0 0,0-1,0 1,-1-1,1 0,-1 0,0 0,1 0,-1-1,0 1,0-1,3-4,0 0,-1 0,0-1,-1 1,1-1,-1 0,-1 0,0-1,0 1,0 0,-1-1,0-4,0-10</inkml:trace>
  <inkml:trace contextRef="#ctx0" brushRef="#br0" timeOffset="2299.045">2314 374,'1'50,"1"1,3-1,2 0,2 0,6 13,22 105,-16-78,5-109,39-135,151-303,-205 428,-13 24</inkml:trace>
  <inkml:trace contextRef="#ctx0" brushRef="#br0" timeOffset="2667.691">1412 1221,'63'10,"1"-2,1-3,-1-3,1-3,43-6,243-53,-171 23,-3 5,-176 31,0 1,1 0,-1 0,0 0,0 0,1 0,-1 0,0 0,1 0,-1 1,0-1,0 0,1 1,-1-1,0 1,0-1,0 1,0 0,0-1,0 1,0 0,0 0,0 0,0 0,0 0,0 0,0 0,-1 0,1 0,0 0,-1 0,1 1,-1-1,0 11</inkml:trace>
  <inkml:trace contextRef="#ctx0" brushRef="#br0" timeOffset="3272.566">1892 1588,'-43'31,"2"2,2 1,1 2,1 2,3 2,-14 21,11 33,37-92,-1 0,1 0,0 0,0 1,0-1,1 0,-1 0,0 1,1-1,0 0,-1 0,1 0,0 0,0 0,0 0,0 0,0 0,1 0,-1 0,0-1,1 1,0-1,-1 1,1-1,0 1,0-1,0 0,0 0,0 0,0 0,0 0,0 0,0-1,0 1,0-1,0 1,1-1,-1 0,0 0,0 0,1 0,0 0,12-2,0-1,0 0,0 0,-1-2,1 0,-1 0,0-2,-1 0,0 0,0-1,0 0,-1-2,0 1,2-4,29-26,-1-3,-2-1,-2-2,16-27,-39 52,-1 0,-1-2,-1 1,-1-2,-1 1,-1-1,-1-1,-1 0,0 0,-3 0,0-1,-1 1,-1-4,-2 20,1 1,-2-1,1 1,-1-1,0 1,-1 0,0-1,0 1,0 0,-1 0,0 0,-1 0,1 1,-1 0,-1-1,1 1,-1 0,0 1,0-1,-1 1,1 0,-1 1,0-1,-1 1,1 0,-1 1,0 0,0 0,0 0,0 1,0 0,0 0,-1 1,1-1,-8 1,4 5,0 0,1 0,-1 1,1 0,-1 1,2 0,-1 1,1 0,0 0,0 1,1 0,0 1,0-1,1 2,0-1,1 1,-4 7,1-2,0 0,1 0,1 1,0 0,1 1,1-1,0 1,1 0,1 0,1 0,1 1,0-1,1 1,1-1,0 0,1 1,1-1,1 0,0 0,2-1,0 1,0-1,2-1,8 15,-3-11,2-1,0-1,0 0,2-1,0-1,1 0,1-2,0 0,0-1,1 0,7 0,-24-10,1 0,0 0,0 0,0-1,0 0,0 0,0 0,0 0,0-1,0 1,0-1,0 0,0-1,0 1,1-1,-1 1,0-1,0 0,0-1,-1 1,1-1,0 1,0-1,3-3,5-6</inkml:trace>
  <inkml:trace contextRef="#ctx0" brushRef="#br0" timeOffset="3517.075">2681 1475,'-34'38,"-29"37,-10 11,8-5,10-12,10-12,12-11,7-13,9-8,6-4,1-4,-3-11,0-6</inkml:trace>
  <inkml:trace contextRef="#ctx0" brushRef="#br0" timeOffset="3753.251">2173 1560,'24'24,"18"22,6 8,0-4,-4-7,-4-6,-4-4,-3-3,-3-2,-2-5,-5-2,-2-5,0-10,-3-5</inkml:trace>
  <inkml:trace contextRef="#ctx0" brushRef="#br0" timeOffset="4300.193">2879 7,'10'2,"-1"0,1 1,-1 0,0 0,0 1,0 0,-1 1,1 0,-1 0,0 1,-1 0,1 0,-1 1,0 0,4 6,6 11,-1 0,-1 1,-2 1,0 0,-2 1,-1 0,-1 1,-1 0,-1 0,-2 1,-1 0,-1 0,-1 19,11 137,-9-1,-9 52,2-182,-3 1,-1-1,-3 0,-3 0,-2-1,-2-1,-2-1,-4 3,-3 3,-2-1,-3-2,-2-1,-3-2,-8 7,-51 83,85-118</inkml:trace>
  <inkml:trace contextRef="#ctx0" brushRef="#br0" timeOffset="5119.556">1355 7,'4'-6,"-17"20,-37 73,2 1,5 3,4 1,4 2,4 2,4 1,4 0,5 2,4 1,4 9,-2-8,5 1,5 88,4-149,1 0,3-1,1 0,2 0,1 0,3-1,1 0,11 20,-14-38,0-1,2 0,0 0,1-2,1 1,1-2,0 0,1-1,1-1,0 0,1-2,1 0,0-1,11 4,26 11,-84-39,2 1,18 3</inkml:trace>
  <inkml:trace contextRef="#ctx0" brushRef="#br0" timeOffset="6870.726">3500 797,'8'3,"-1"0,0 0,0 1,0-1,0 2,-1-1,0 1,0 0,0 0,0 0,-1 1,0 0,0 0,0 0,-1 1,0 0,0 0,-1 0,3 7,8 18,-1 1,-1 1,-2-1,-2 2,0 3,39 127,-47-164,0 0,0 0,0 0,0-1,1 1,-1 0,0 0,0 0,1 0,-1 0,1 0,-1 0,1-1,-1 1,1 0,-1 0,1-1,0 1,-1 0,1-1,0 1,0-1,0 1,-1-1,1 1,0-1,0 0,0 1,0-1,0 0,0 1,0-1,0 0,-1 0,1 0,0 0,0 0,0 0,0 0,0-1,0 1,0 0,0 0,0-1,0 1,0 0,-1-1,1 1,0-1,0 1,0-1,-1 0,1 1,0-1,-1 0,1 1,0-1,-1 0,1 0,-1 0,0 1,1-1,-1 0,1 0,-1 0,0 0,0 0,0 0,1 0,89-228,-5 30,-31 76,-48 104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3331 785,'56'17,"-12"-10,0-2,1-2,0-2,32-4,9 1,-30 7,-50 1</inkml:trace>
  <inkml:trace contextRef="#ctx0" brushRef="#br0" timeOffset="259.913">3359 1123,'33'0,"17"0,4 0,-3 0,-4 0,-6 0,-5 0,-4 0,-2 0,-2 0,-1 0,-5 0</inkml:trace>
  <inkml:trace contextRef="#ctx0" brushRef="#br0" timeOffset="-8323.906">1383 897,'-10'-7,"-1"0,-1 1,1 0,-1 0,0 1,0 1,0 0,-1 1,0 0,1 1,-1 0,0 1,0 1,0 0,0 0,0 2,0-1,1 2,-1-1,0 2,1 0,0 0,0 1,0 1,1 0,-11 7,13-6,0-1,0 1,1 0,0 1,0 0,0 0,1 1,1 0,0 0,0 1,0 0,1 0,1 0,0 0,0 1,1-1,1 1,-1 0,2 0,-1 0,2 0,-1 0,2 1,-1-1,1 0,2 2,-3-1,-1-2,0-1,1 1,0-1,1 1,0-1,1 1,0-1,0 1,1-1,0 0,0 0,1 0,0-1,1 1,0-1,0 0,1-1,0 1,3 2,-4-5,-1 0,1 0,0-1,0 0,1 0,0 0,-1-1,1 1,0-1,0-1,1 1,-1-1,0 0,1-1,0 0,-1 0,1 0,0 0,-1-1,1 0,0-1,-1 0,1 0,0 0,-1-1,1 0,-1 0,4-2,9-7,-2-1,1 0,-2-1,0-1,0-1,-2 0,0-1,0-1,-2 0,1-1,2-7,0-1,-2 0,-1-1,-1 0,-2-1,0 0,-2-1,-1 0,1-17,-4 84,2-1,2 0,2-1,11 33,-16-56,0 0,0-1,1 0,0 0,1 0,1-1,0 0,0 0,1-1,1 1,-1-2,6 5,0-4</inkml:trace>
  <inkml:trace contextRef="#ctx0" brushRef="#br0" timeOffset="-2675.997">622 136,'-8'1,"1"1,0 0,0 0,0 0,0 1,0 0,0 1,1-1,-1 1,1 1,0-1,1 1,-1 0,1 0,0 1,0 0,0 0,1 0,0 0,0 0,1 1,0 0,0 0,-1 3,0 12,1 0,2 0,0 0,1 0,1 0,2 11,52 141,-34-122,70 202,-31-27,-31-57,-1 27,-46-45,11-120,2-8,-1 0,0 0,-2-1,-1 0,0 0,-2-1,0 0,-2-1,-5 6,14-23,0-1,-1 1,1-1,-1 0,0 0,0 0,0-1,0 0,-1 0,1 0,-1-1,1 1,-1-1,1-1,-1 1,0-1,1 0,-1 0,0-1,1 1,-1-1,-5-2,11 3,-1 0,0 0,0-1,0 1,1 0,-1 0,0-1,0 1,0-1,1 1,-1-1,0 1,1-1,-1 1,0-1,1 1,-1-1,1 0,-1 1,1-1,-1 0,1 1,0-1,-1 0,1 0,0 0,-1 1,1-1,0 0,0 0,0 0,0 0,0 1,0-1,0 0,0 0,0 0,0 0,1 1,-1-1,0 0,0 0,1 0,-1 1,1-1,6-10</inkml:trace>
  <inkml:trace contextRef="#ctx0" brushRef="#br0" timeOffset="-1820.348">1891 983,'-15'9,"0"0,1 2,0-1,0 2,1 0,1 1,0 0,1 0,0 1,1 1,1 0,0 0,1 1,1 0,-1 6,6-17,0-1,0 1,1 0,0 1,0-1,0 0,1 0,0 0,0 0,0 1,1-1,-1 0,1 0,0 0,1 0,-1 0,1 0,0 0,0-1,1 1,0-1,-1 1,1-1,1 0,-1 0,0 0,1-1,0 1,0-1,0 0,0 0,1 0,-1 0,1-1,2 1,-1 0,0-1,0 0,0 0,0 0,0-1,0 0,0 0,0 0,1-1,-1 0,0 0,0-1,0 0,1 0,-1 0,0-1,0 0,-1 0,1 0,0-1,-1 0,1 0,2-2,8-6,0-1,0 0,-1-1,-1-1,0 0,10-15,1-7,-1-2,-3-1,0 0,-3-2,-1 0,-2-1,7-33,-13 48,-1 0,-2 0,0-1,-2 0,-1 1,-1-1,-1-1,-2 1,0 0,-2 0,-1 1,-2-1,-1 1,0 0,-2 0,-1 1,-2 0,-6-11,16 33,-1-1,1 1,-1-1,1 1,-1 0,-1 0,1 0,0 1,-1-1,0 1,0 0,0 0,0 0,0 1,-1-1,1 1,-1 0,0 0,1 0,-1 1,0 0,0 0,0 0,0 1,0-1,0 1,0 0,0 1,0-1,0 1,0 0,0 0,0 1,1-1,-1 1,0 0,1 0,-1 1,0 0,-1 7,0-1,0 1,1 0,0 1,1-1,0 1,1 0,0 0,1 0,0 0,0 1,1-1,1 0,0 1,1-1,0 1,2 7,-2 4,3 24,3 0,2 0,1-1,10 21,56 213,-73-263,2-1,0 0,1 0,1 0,0-1,1 0,1-1,8 12,29 32,-37-56</inkml:trace>
  <inkml:trace contextRef="#ctx0" brushRef="#br0" timeOffset="-1272.814">2597 446,'22'197,"-67"59,28-58,15-83,3-111,-1 0,1 0,0-1,0 1,1 0,-1-1,1 1,0-1,0 0,0 1,0-1,0 0,1 0,-1 0,1-1,0 1,0 0,0-1,0 0,0 0,1 0,-1 0,1-1,-1 1,1-1,0 0,-1 0,3 1,3-2,1-1,-1 0,0 0,1 0,-1-1,0-1,0 1,-1-2,1 1,6-5,2-1</inkml:trace>
  <inkml:trace contextRef="#ctx0" brushRef="#br0" timeOffset="-953.239">2343 842,'5'0,"6"0,6 0,5 0,4 0,2 0,1-5,0-2,1 1,-1 1,0 2,0 0,-1 2,1 1,-6 5,-1 1,-5 1</inkml:trace>
  <inkml:trace contextRef="#ctx0" brushRef="#br0" timeOffset="6967.352">6576 813,'-17'5,"-1"0,2 1,-1 0,1 2,0 0,0 1,1 0,0 1,1 1,0 1,1 0,0 0,1 1,0 1,1 0,1 1,0 0,1 0,0 1,2 0,0 0,0 1,2 0,0 1,1-1,0 8,3-19,1-1,0 1,0 0,1-1,-1 1,1-1,0 1,1-1,0 1,-1-1,2 0,-1 0,1 0,-1 0,1 0,1-1,-1 1,1-1,-1 0,1 0,1 0,-1 0,0-1,1 0,0 1,0-2,0 1,0-1,0 1,0-2,1 1,-1 0,0-1,1 0,0 0,-1-1,1 0,-1 0,1 0,0 0,-1-1,1 0,-1 0,1-1,0 0,19-9,-1-2,0-1,0-1,-2-1,0-1,-1-1,0-1,-2-1,0 0,-2-1,0-1,-1-1,-1-1,-2 0,10-21,3 2,-3 6,-1-1,-2-2,-2 0,-1-1,-3-1,-1 0,-2-1,-1 0,-3 0,-1-7,-2 9,-2-1,-1 1,-2-1,-2 0,-2 1,-2-4,6 40,-1 0,0-1,0 1,0 0,0 0,-1 1,0-1,0 0,0 1,0 0,-1-1,0 1,0 1,0-1,0 0,0 1,-1 0,0 0,0 1,1-1,-1 1,-1 0,1 0,0 1,0-1,-1 1,1 0,-1 1,1-1,-1 1,1 0,-1 1,1-1,-1 1,1 0,0 0,-1 1,1 0,0 0,0 0,0 0,-2 2,-4 4,-1 0,1 1,1 0,0 1,0 0,1 0,0 1,1 0,0 1,0 0,2 0,-1 1,2 0,0 0,0 0,1 1,1-1,0 1,1 0,0 0,1 0,1 0,0 0,1 0,1 5,-1 26,2 1,1-1,3 0,2 0,6 16,40 96,-36-114,-3 1,-2 1,-2 0,-2 1,-1 3,-2-24,-1-26</inkml:trace>
  <inkml:trace contextRef="#ctx0" brushRef="#br0" timeOffset="7337.302">7423 277,'-134'379,"115"-334,2 1,2 0,3 1,1 0,2 1,3 0,-1 35,6-74,0 0,1-1,-1 1,2-1,-1 1,1 0,1-1,-1 1,2-1,-1 0,1 1,0-1,1-1,-1 1,2 0,-1-1,1 0,0 0,1 0,-1-1,1 1,1-2,-1 1,1-1,5 4,0-5,0 0,1-1,0 0,-1-1,1-1,0 0,0 0,0-2,0 1,0-2,-1 1,1-2,0 0,-1 0,0-1,0-1,0 0,0-1,6-4,-11 8,-1-1,0 0,0 0,0-1,0 1,-1-1,0-1,1 1,-2-1,1 0,0 0,-1 0,0 0,0-1,-1 0,1 0,-1 0,-1 0,1 0,-1-1,0 1,0-1,-1 0,0 1,0-6,-5-4</inkml:trace>
  <inkml:trace contextRef="#ctx0" brushRef="#br0" timeOffset="7588.052">6999 729,'34'0,"20"-5,11-2,4 1,0 1,-3 2,3 0,-2 2,-2 1,-2 0,-3 0,-6 0,-8 0,-12 1</inkml:trace>
  <inkml:trace contextRef="#ctx0" brushRef="#br0" timeOffset="3557.61">4798 192,'-92'-81,"78"66,0 1,-1 0,-1 1,0 1,-1 0,-16-8,30 18,0 1,0-1,0 1,-1 0,1 0,0 0,-1 1,1-1,-1 1,1-1,0 1,-1 0,1 1,-1-1,1 0,0 1,-1 0,1 0,0 0,-1 0,1 1,0-1,0 1,0 0,0-1,1 1,-1 1,0-1,1 0,-1 1,1-1,0 1,0 0,0 0,0 0,1 0,-1 0,1 0,-1 0,1 0,0 1,0-1,1 0,-1 1,1 2,-4 197,31-6,41 79,26 116,-84-344,-1-11,-1 0,-3 0,0 1,-3 0,-1 0,-2 12,-1-39,-1-1,1 1,-1 0,-1-1,0 1,-1-1,0 0,0-1,-1 1,0-1,-1 0,0-1,-1 1,1-1,-1-1,-1 0,-8 6,8-8,-1-1,0 0,1-1,-1 0,0-1,0 0,-1-1,1 0,0 0,0-1,-1 0,1-1,-6-1,11 1,-1 0,1-1,-1 0,1 0,0 0,0 0,0-1,0 0,0 0,1 0,-1-1,1 1,0-1,0 0,0 0,0-1,1 1,0-1,0 1,0-1,0 0,1-1,0 1,0 0,0 0,1-1,0 1,0-1,0 0,0 1,1-1,0 0,1 1,-1-1,1 1,0-1,0 1,2-6,45-75,-28 61</inkml:trace>
  <inkml:trace contextRef="#ctx0" brushRef="#br0" timeOffset="4322.646">5137 616,'-10'0,"0"1,0 0,0 1,0 0,0 0,0 1,0 0,1 1,0 0,0 1,0 0,0 0,1 1,0 0,0 1,0-1,1 1,0 1,0 0,1 0,0 0,1 0,-1 1,2 0,-1 0,1 0,1 1,-1 0,2-1,-1 1,2 0,-1 0,1 0,0 1,1-1,1 0,-1 0,2 0,-1 0,1 0,1 0,2 7,-4-12,0 0,0 0,1 0,-1-1,1 1,0 0,0 0,1-1,-1 0,1 1,0-1,1 0,-1 0,1 0,-1-1,1 0,0 1,0-1,0 0,1-1,-1 1,1-1,0 0,-1 0,1 0,0-1,0 0,0 0,0 0,0 0,1-1,-1 0,0 0,0 0,0-1,0 0,0 0,0 0,0 0,0-1,0 0,0 0,-1 0,1 0,-1-1,0 0,2-1,12-20,-1-1,-1-1,-1 0,-1-1,-1 0,-2-1,-1-1,-1 0,3-19,-1 4,-2-2,-1 1,-3-1,-2 0,-1-1,-3 1,-2 0,-8-44,11 84,0-1,0 1,-1 0,1 0,-2 0,1-1,-1 1,0 0,0 1,0-1,-1 0,0 1,0-1,-1 1,1 0,-1 0,0 0,0 1,-1-1,0 1,1 0,-1 0,-1 1,1-1,0 1,-1 0,0 1,1-1,-3 1,4 2,1 1,-1-1,1 1,-1 0,1 0,0 0,-1 1,1-1,0 1,0 0,0 0,0 0,0 0,0 1,1-1,-1 1,1-1,-1 1,1 0,0 0,0 0,1 0,-1 0,0 0,1 1,0-1,-1 2,-16 98,18-78,0-1,1 1,2 0,0 0,2-1,0 0,4 7,66 162,-5-36,-67-151,-1-6</inkml:trace>
  <inkml:trace contextRef="#ctx0" brushRef="#br0" timeOffset="4670.678">5475 192,'-2'55,"2"-1,3 1,2-1,2 0,3-1,2 1,2-2,3 0,3 2,-16-45,30 47,-33-55,0 0,0 0,0 0,0 0,0-1,0 1,0-1,0 1,0 0,1-1,-1 0,0 1,0-1,1 0,-1 0,0 1,1-1,-1 0,0 0,0 0,1-1,-1 1,0 0,1 0,-1-1,0 1,0-1,0 1,1-1,-1 1,0-1,0 0,0 0,0 1,0-1,0 0,0 0,0 0,-1 0,1 0,0 0,-1 0,1-1,0 1,-1 0,1-1,51-124,-27 51,-11 42,124-259,-128 274</inkml:trace>
  <inkml:trace contextRef="#ctx0" brushRef="#br0" timeOffset="5020.263">4827 1180,'192'-32,"-1"-8,-2-8,-1-9,-43-5,-119 53</inkml:trace>
  <inkml:trace contextRef="#ctx0" brushRef="#br0" timeOffset="5827.21">5221 1406,'-17'6,"1"2,-1-1,1 2,1 0,0 1,0 1,1 0,0 1,1 0,0 1,1 0,1 1,0 1,1 0,0 0,1 1,1 0,1 0,0 1,1 0,1 1,0-1,2 1,-1 7,2-20,1-1,0 1,1 0,-1-1,1 1,0 0,0-1,0 1,1 0,-1 0,1-1,0 1,1-1,-1 1,1-1,0 0,0 1,0-1,1 0,-1 0,1-1,0 1,0 0,0-1,1 0,-1 0,1 0,0 0,0 0,0-1,0 1,0-1,0-1,1 1,-1 0,1-1,-1 0,1 0,-1 0,1-1,3 1,2-2,0 1,0-2,0 1,-1-1,1-1,-1 0,1 0,-1-1,0 0,0 0,-1-1,1 0,-1-1,0 0,-1 0,1-1,5-6,103-136,-111 141,17-22,-1-1,-2-1,-1-1,-2 0,-1-1,-1-1,-2 0,-2-1,-1 0,-2-1,0-16,-4 40,-2 1,1-1,-2 1,0-1,0 0,-1 1,-1-1,0 1,0 0,-2 0,1-1,-1 2,-1-1,0 1,-1-1,0 1,-1 1,-2-3,6 11,0-1,1 2,-1-1,0 0,0 0,-1 1,1 0,0 0,0 0,-1 0,1 0,0 1,-1-1,1 1,-1 0,1 0,-1 0,1 0,0 1,-1-1,1 1,0 0,-1 0,1 0,0 1,0-1,0 1,0 0,0 0,0 0,1 0,-1 0,0 0,1 1,0-1,-1 2,-69 105,64-91,0 1,2 1,0-1,1 1,1 0,1 0,1 0,1 0,0 1,2-1,0 0,1 1,5 18,5 1,1-2,3 1,0-2,17 27,21 46,-54-109,0 1,0 0,1-1,-1 1,0-1,1 1,0-1,-1 1,1 0,0-1,0 0,0 1,0-1,0 0,0 1,0-1,0 0,0 0,1 0,-1 0,1 0,-1 0,0 0,1-1,-1 1,1 0,0-1,-1 1,1-1,-1 0,1 1,0-1,-1 0,1 0,0 0,-1 0,1-1,1 1,7-8</inkml:trace>
  <inkml:trace contextRef="#ctx0" brushRef="#br0" timeOffset="6170.761">5842 1209,'-67'136,"44"-95,2 1,2 1,2 1,-4 22,16-49,3-13,-1 1,1 0,0 0,0 0,0 0,1 0,0 0,0 0,0 0,1 1,-1-1,1 0,1 0,-1 1,1-1,0 0,0 0,0 0,1 0,-1 0,1 0,1 0,-1 0,1-1,-1 1,1-1,1 0,-1 0,1 0,-1 0,1 0,0-1,3 2,6 0,0-1,0-1,1 0,-1-1,1 0,-1-1,1-1,-1 0,1 0,0-2,-1 0,1 0,3-2,-14 3,0 0,0 0,0 0,1 0,-1-1,0 1,0-1,-1 0,1 0,0 0,-1 0,1 0,-1 0,0-1,1 0,-1 1,0-1,-1 0,1 0,0 0,-1 0,0 0,0 0,1-2,2-15</inkml:trace>
  <inkml:trace contextRef="#ctx0" brushRef="#br0" timeOffset="6414.021">5532 1519,'38'-5,"18"-1,4 0,-3 1,-7 1,-7-3,-6 0,-9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31,'346'-1,"-73"-27,-223 27,-88 13,15-5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48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 0,'-1'0,"1"1,-1-1,1 0,-1 1,1-1,-1 0,1 1,-1-1,1 1,-1-1,1 1,0-1,-1 1,1-1,0 1,-1-1,1 1,0-1,0 1,0-1,-1 1,1 0,0-1,0 1,0-1,0 1,0 0,0-1,0 1,0 0,0-1,1 1,-1-1,0 1,0-1,0 1,1 0,-1-1,0 1,1-1,-1 1,0-1,1 1,-1-1,1 0,-1 1,1-1,-1 1,1-1,-1 0,1 1,-1-1,1 0,-1 0,1 0,0 1,-1-1,1 0,-1 0,1 0,0 0,-1 0,1 0,-1 0,1 0,0 0,0 0,17 7,1-1,1 0,-1-1,1-1,0-1,0-1,0-1,0 0,0-2,19-2,10 2,168-1,-170-8,-30 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1 625,'51'142,"61"115,-48-118,-63-139,1 0,-1 0,0 0,1 0,-1 1,0-2,1 1,-1 0,0 0,1 0,-1-1,0 1,0 0,1-1,-1 0,0 1,0-1,0 0,1 1,-1-1,0 0,0 0,0 0,0 0,-1 0,1 0,0 0,0 0,-1 0,1 0,0-1,-1 1,1 0,-1 0,0-1,1 1,-1 0,0-1,0 1,0 0,0-1,0 1,0 0,0-1,0 1,0 0,-1-1,1 0,3-8,25-56,4 1,2 2,17-21,53-98,-98 171,35-109,-41 120,0 1,0-1,0 1,0-1,0 0,-1 1,1-1,0 0,0 1,0-1,-1 1,1-1,0 0,-1 0,1 1,0-1,0 0,-1 0,1 1,-1-1,1 0,0 0,-1 0,1 1,0-1,-1 0,1 0,-1 0,1 0,0 0,-1 0,1 0,-1 0,1 0,0 0,-1 0,1 0,-1 0,1 0,0-1,-1 1,1 0,-1 0,1 0,0 0,-1-1,1 1,0 0,-1 0,1-1,0 1,0 0,-1-1,1 1,0 0,0-1,0 1,-1 0,1-1,0 1,0-1,0 1,0 0,0-1,0 1,0-1,0 1,-12 13</inkml:trace>
  <inkml:trace contextRef="#ctx0" brushRef="#br0" timeOffset="953.797">1101 540,'-3'-4,"-1"1,0 0,0 0,0 0,0 1,0 0,-1-1,1 1,-1 1,1-1,-1 1,0 0,0 0,0 0,1 0,-1 1,0 0,0 0,0 0,0 1,0 0,0 0,1 0,-1 0,0 1,1 0,-1 0,1 0,-1 0,1 1,0-1,0 2,-11 7,0 1,0 1,2 0,0 1,0 0,1 1,1 1,0 0,-3 9,10-20,0 0,1 0,0 1,0-1,0 1,1 0,-1 0,1 0,1 0,-1 0,1 1,0-1,1 0,-1 1,1-1,0 0,1 1,0-1,0 0,0 1,1-1,0 0,0 0,0 0,1-1,0 1,0 0,0-1,1 0,0 0,3 4,-1-5,1-1,0 1,0-1,0 0,1-1,-1 1,0-2,1 1,0-1,-1 0,1-1,0 1,0-2,-1 1,1-1,0 0,-1 0,1-1,-1 0,0-1,1 0,-1 0,6-4,6-3,0-2,0 0,-1-1,-1 0,0-2,-1 0,-1-1,0-1,-1 0,-1-1,-1 0,0-1,3-2,-1-2,-2 0,0 0,-1-1,-1 0,-1-1,-2 0,0 0,-2-1,0 0,-2 0,-1 0,-1 0,-1 0,-2 0,0-1,-2 2,-1-1,-1 0,-1 1,-1 0,-7-15,11 33,-1 0,0 0,0 0,0 1,-1-1,0 1,0 1,0-1,-1 1,0 0,0 1,0-1,-5-1,8 4,1 1,0 0,0 0,0 0,0 1,-1-1,1 1,0 0,0 0,-1 0,1 0,0 0,-1 1,1-1,0 1,0 0,0 0,0 0,-1 1,2-1,-1 1,0-1,0 1,0 0,1 0,-1 0,1 1,0-1,-1 1,1-1,0 1,1 0,-1-1,0 1,0 2,-3 8,1 0,0 1,1-1,0 1,1-1,1 1,0 0,1 0,1-1,0 1,2 9,6 36,2 0,3 0,3-1,3 3,14 46,-25-74,2 0,1-1,1 0,2-1,1 0,-15-29,-1 0,0 0,1 0,-1 0,1 0,0 0,0 0,0 0,0 0,0 0,0-1,0 1,0 0,1 0,-1-1,1 1,-1-1,1 0,0 1,-1-1,1 0,0 0,0 0,0 0,0 0,0-1,0 1,0-1,0 1,0-1,0 0,0 1,0-1,1 0,-1 0,0-1,0 1,0 0,0-1,0 1,0-1,0 0,0 0,0 0,0 0,0 0,-1 0,1 0,1-1,7-18,-3 0</inkml:trace>
  <inkml:trace contextRef="#ctx0" brushRef="#br0" timeOffset="1384.572">1609 116,'22'275,"14"-36,-9-158,-25-80,-1 0,1-1,-1 1,1-1,0 0,0 1,-1-1,1 0,0 0,-1 0,1 0,0 0,0 0,-1-1,1 1,0 0,-1-1,1 0,-1 1,1-1,0 0,-1 0,1 0,-1 0,0 0,1 0,-1 0,0 0,0 0,0-1,0 1,0-1,0 1,0 0,0-1,0 0,-1 1,1-1,0-1,111-163,48-92,-152 243,1 2,-1 0,-1-1,0 0,-1 0,-1 0,0-1,-1 0,1-5,-15-19,-2 28</inkml:trace>
  <inkml:trace contextRef="#ctx0" brushRef="#br0" timeOffset="1770.738">904 992,'77'10,"1"-4,0-4,0-2,-1-4,1-4,-1-3,-1-3,3-4,-77 18,121-29,1 5,53 0,-142 27,-34 3</inkml:trace>
  <inkml:trace contextRef="#ctx0" brushRef="#br0" timeOffset="2321.662">1271 1302,'-29'27,"2"1,0 0,2 2,2 1,0 1,-15 31,0 34,37-94,0 0,0 0,0 0,1 0,-1 0,1 0,0 0,0 1,0-1,1 0,-1 0,1 0,-1 0,1 0,0 0,0 0,1 0,-1 0,1 0,-1 0,1-1,0 1,0-1,0 1,0-1,0 0,1 0,-1 0,1 0,1 1,4-2,2 0,-1 0,0-1,0 0,0 0,0-1,0-1,0 1,0-1,-1-1,1 0,0 0,-1-1,0 0,0 0,0-1,6-4,189-149,-184 141,-1-1,-1 0,-1-2,0 0,-1 0,-2-1,0-1,-1 0,-1-1,-2 0,0-1,-1 0,-1 0,3-25,-9 42,0-1,0 0,0 0,-1 0,0 1,0-1,-1 0,0 0,-1 1,0-1,0 0,0 1,-1 0,0-1,-1 1,1 1,-1-1,-1 0,1 1,-1 0,0 0,-1 0,1 1,-1 0,0 0,0 0,-1 1,0-1,1 2,-1-1,-1 1,1 0,0 0,-1 1,1 0,-1 1,0-1,0 2,1-1,-1 1,0 0,0 0,0 1,1 0,-5 2,0 2,1 1,0 0,1 1,-1 0,1 1,0 0,1 1,0 0,1 0,-1 1,2 0,-1 0,2 1,-1 0,1 0,1 0,0 1,1 0,0 0,1 0,0 1,1-1,0 1,1-1,0 1,1-1,1 1,0 0,1-1,0 1,1-1,0 0,1 0,0 0,1 0,5 8,4 7,1-1,1 0,1-2,2 0,0-1,2-1,0 0,1-2,1-1,15 9,-28-21,0 0,1-1,0 0,0-1,1 0,-1 0,1-2,0 1,0-1,0-1,1 0,-1-1,8-1,20-23,-28 6</inkml:trace>
  <inkml:trace contextRef="#ctx0" brushRef="#br0" timeOffset="2604.202">2202 1133,'-29'38,"-19"28,-1 6,3-3,9-9,11-10,5-9,6-6,5-4,1-4,0 0,3 0,-3-6,-4-5,-1-6</inkml:trace>
  <inkml:trace contextRef="#ctx0" brushRef="#br0" timeOffset="2881.017">1722 1189,'24'39,"22"26,9 8,-1-9,-5-11,-5-9,-6-12,-5-7,-7-3,-4-5,0-6,-5 1,0 3,-3 3,-8-1,-6-3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9.4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1,'0'0,"1"1,-1-1,1 0,-1 0,1 1,-1-1,0 0,1 1,-1-1,1 1,-1-1,0 0,1 1,-1-1,0 1,1-1,-1 1,0-1,0 1,0-1,1 1,-1-1,0 1,0-1,0 1,0-1,0 1,0-1,0 1,0 0,0-1,0 1,0-1,-1 1,1-1,0 1,0-1,0 1,-1-1,1 1,0-1,0 1,-1-1,1 0,-1 1,1-1,0 1,-1-1,1 0,-1 1,1-1,-1 0,1 0,-1 1,0-1,53 4,160-31,-49 25,-139 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2:58.8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0 433,'361'-11,"212"-58,-66 65,-477 15,-35-5</inkml:trace>
  <inkml:trace contextRef="#ctx0" brushRef="#br0" timeOffset="2501.649">846 631,'18'55,"-5"-29,1-1,1-1,1 0,1-1,1-1,1-1,1 0,0-2,2 0,0-1,7 3,-17-12,1 0,-1-1,2 0,-1 0,1-2,0 0,0 0,1-1,-1-1,1-1,0 0,2 0,71 9,-68-7,0-1,0-1,0-1,1-1,-1-1,0-1,1-1,-1 0,10-3,82-18,-87 19,0 0,-1-2,1 0,-1-2,0 0,11-7,27-16,-41 22,0-1,0 0,-1-2,-1 0,0-1,-1-1,0-1,-1 0,-1-1,7-10,15-32,-2-1,-3-2,-3-1,-2-2,-3 0,-2-7,-3-127,22 74,-42 123,0 1,1-1,-1 0,0 1,1-1,-1 0,0 1,0-1,0 1,1-1,-1 0,0 1,0-1,0 0,0 1,0-1,0 0,0 1,-1-1,1 0,0 1,0-1,0 0,-1 1,1-1,0 1,-1-1,1 0,0 1,-1-1,1 1,-1-1,1 1,-1-1,1 1,-1 0,1-1,-1 1,0 0,1-1,-1 1,1 0,-1 0,0-1,1 1,-1 0,0 0,1 0,-1 0,0 0,1 0,-1 0,0 0,1 0,-1 0,0 0,1 1,-1-1,0 0,-43 18,40-15,-19 9,0-1,-1-1,0 0,-1-2,1-1,-1-1,-1-2,-12 2,14-2,29 9,298 119,-168-100,-134-33,1 0,-1 0,0 0,1 0,-1 0,0-1,0 1,0 0,0-1,0 1,0-1,-1 1,1-1,0 0,-1 1,1-1,-1 0,1 1,-1-1,0 0,0 1,0-1,0 0,0 0,0 1,0-1,-1 0,1 1,-1-1,1 0,-1 1,1-1,-1 0,0 1,0-1,0 1,0 0,0-1,0 1,0 0,-1-1,1 1,-1 0,1-1,-61-105,53 90</inkml:trace>
  <inkml:trace contextRef="#ctx0" brushRef="#br0" timeOffset="3769.691">875 716,'-1'-2,"0"1,0 0,0 0,-1 0,1 0,0 0,-1 1,1-1,0 0,-1 1,1-1,-1 1,1-1,-1 1,1 0,-1-1,0 1,1 0,-1 0,1 0,-1 0,1 0,-1 1,0-1,1 0,-1 1,1-1,0 1,-1 0,1-1,-1 1,1 0,0 0,-1 0,1 0,-15 9,0 0,0 1,2 0,-1 1,1 1,1 0,1 1,-4 4,-21 23,36-41,0 1,0-1,0 1,0 0,0-1,1 1,-1 0,0 0,0 0,1 0,-1 0,0 0,1 0,-1 0,1 0,-1 0,1 0,0 0,-1 0,1 0,0 0,0 0,0 0,0 1,0-1,0 0,0 0,0 0,0 0,0 0,1 1,-1-1,0 0,1 0,-1 0,1 0,0 0,-1 0,1 0,0 0,-1-1,1 1,0 0,0 0,0 0,0-1,-1 1,1 0,0-1,0 1,1-1,-1 1,0-1,0 0,0 1,0-1,0 0,0 0,0 0,1 0,-1 0,0 0,0 0,0 0,0 0,0-1,1 1,39 2,0-2,0-1,0-3,0-1,-1-2,1-1,16-8,129-21,-185 37,0 0,-1-1,1 1,0 0,-1-1,1 1,0-1,-1 1,1-1,0 1,-1-1,1 1,-1-1,1 1,-1-1,1 0,-1 1,1-1,-1 0,0 1,1-1,-1 0,0 0,0 1,0-1,1 0,-1 0,0 0,0 1,0-1,0 0,0 0,0 0,-1 1,1-1,0 0,0 0,-1 1,1-1,0 0,-1 0,1 1,0-1,-1 0,1 1,-1-1,1 1,-1-1,0 1,1-1,-1 1,0-1,0 0,-39-27,36 25,-161-88,148 81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11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1376,'1'-4,"0"0,0 0,-1 0,0 1,0-1,0 0,0 0,0 0,-1 0,0 0,0 0,0 1,0-1,-1 0,1 1,-1-1,0 1,0-1,0 1,0 0,-1 0,1 0,-1 0,0 0,0 1,0-1,0 1,0 0,-1 0,1 0,-1 0,1 0,-1 1,0 0,1 0,-1 0,0 0,0 0,0 1,0 0,-8-2,1 0,-1 1,1 0,-1 1,1 1,-1 0,1 0,-1 1,1 1,0 0,0 0,0 1,0 0,1 1,0 1,0-1,0 2,0-1,1 1,0 1,1-1,0 1,0 1,0 0,1 0,1 0,-1 1,2 0,-1 0,1 1,1-1,0 1,0 0,1 0,1 1,-1 6,1-7,1 0,1 0,0 0,1 1,0-1,0-1,1 1,0 0,1 0,1-1,-1 1,2-1,-1 0,2 0,0 1,-2-4,0 1,0-1,1 0,0 0,1-1,-1 1,1-1,1 0,-1-1,1 0,0 0,0 0,0-1,1 1,0-2,-1 1,1-1,1-1,-1 1,0-2,0 1,1-1,-1 0,1 0,-1-1,1-1,0 1,-1-1,0-1,1 1,-1-2,0 1,5-3,12-12,-1-1,-1-2,0 0,-2-1,0-1,-1-1,-2-1,0-1,12-24,-26 43,117-218,-109 179,-24 62,3 15,2 0,0 0,3 1,1 0,1 0,1 0,2 0,2 0,1 0,1 0,3 3,-1-12,-4-10,0 0,1-1,1 1,0-1,1 0,0 0,1 0,0-1,1 0,0-1,1 0,0 0,1-1,2 1,-12-10,1-1,0 1,-1-1,1 0,0 1,-1-1,1 0,0 1,0-1,0 0,-1 0,1 0,0 0,0 0,0 0,-1 0,1 0,0 0,0 0,0 0,-1 0,1-1,0 1,0 0,-1 0,1-1,0 1,0-1,-1 1,1-1,-1 1,1-1,0 1,-1-1,1 1,-1-1,1 0,-1 1,1-1,-1 0,0 0,1 1,-1-1,0 0,0 0,0 1,1-1,-1-1,4-13</inkml:trace>
  <inkml:trace contextRef="#ctx0" brushRef="#br0" timeOffset="821.303">1552 1319,'1'2,"1"0,-1 0,1 0,0 0,-1-1,1 1,0-1,0 1,0-1,0 0,0 0,0 0,0 0,1 0,-1 0,0 0,0-1,1 1,-1-1,1 0,-1 0,0 0,1 0,1 0,-1 0,225 3,-13-31,-209 27,-6 1</inkml:trace>
  <inkml:trace contextRef="#ctx0" brushRef="#br0" timeOffset="1102.503">1581 1630,'14'0,"15"0,7 0,2 0,-1 0,-1 0,-3 0,-1 0,-2 0,-1 0,-1 0,0 0,0 0,-1 0,-3 0</inkml:trace>
  <inkml:trace contextRef="#ctx0" brushRef="#br0" timeOffset="2164.194">2682 1150,'33'28,"-8"8,-2 1,-1 1,-2 1,-1 1,-3 1,-1 0,-2 1,3 19,27 75,-6-53,-37-82,0-1,1 0,-1 1,0-1,0 1,0-1,1 1,-1-1,0 0,1 1,-1-1,0 1,1-1,-1 0,0 0,1 1,-1-1,1 0,-1 0,0 1,1-1,-1 0,1 0,-1 0,1 0,-1 1,1-1,-1 0,1 0,-1 0,1 0,-1 0,1 0,-1-1,1 1,-1 0,0 0,1 0,-1 0,1 0,-1-1,1 1,-1 0,1 0,-1-1,0 1,1 0,-1-1,0 1,1 0,-1-1,0 1,0-1,1 1,-1 0,0-1,0 1,1-1,-1 1,0-1,0 1,0-1,0 1,0-1,0 1,0-1,7-40,-6 35,22-121,5 1,23-55,-20 103,-19 60</inkml:trace>
  <inkml:trace contextRef="#ctx0" brushRef="#br0" timeOffset="2820.017">3697 1093,'-14'6,"1"1,0 0,0 1,1 0,-1 1,2 0,-1 1,2 0,-1 1,1 0,1 0,0 1,1 1,0 0,1 0,0 0,1 1,0 0,-2 10,8-19,1 0,-1 0,1-1,0 1,0 0,0 0,1-1,-1 1,1-1,1 1,-1-1,0 0,1 0,0 0,0 0,0 0,1-1,-1 1,1-1,-1 0,1 0,0 0,1-1,-1 1,0-1,1 0,-1 0,1-1,0 1,-1-1,1 0,0 0,0-1,0 1,-1-1,1 0,0-1,0 1,0-1,0 0,-1 0,1 0,0-1,-1 0,1 1,-1-2,3-1,14-9,-1-1,0-1,-1-1,-1-1,-1 0,0-2,-1 0,-1 0,-1-1,-1-1,0-1,-2 0,-1 0,0-1,-2 0,1-7,-1 11,-1 0,-1 0,-1-1,-1 1,-1-1,0 0,-2 0,0-1,-1 1,-1 0,-1 0,-1 0,-1 0,0 0,-2 1,0 0,-1 0,-1 0,-1 1,0 0,-9-11,13 24,0 0,0 0,-1 0,1 1,-1-1,-1 1,1 1,0-1,-1 1,0 0,1 1,-1-1,0 1,-5 0,9 1,0 1,0 0,0-1,0 1,0 0,0 0,1 1,-1-1,0 1,0-1,0 1,0 0,0 0,1 0,-1 1,0-1,1 0,-1 1,1 0,-1 0,1 0,0 0,0 0,0 0,0 0,0 1,0-1,1 1,-1-1,1 1,0 0,0-1,0 1,0 0,0 0,0 1,-4 18,0 1,1-1,2 1,0 0,1 0,2 0,0 0,1-1,2 1,0 0,1-1,1 0,9 19,-3-9,1-1,1 0,2-1,1 0,2-2,16 20,-33-44,0-1,0 0,0 0,1 0,-1 0,1 0,0 0,0-1,0 1,0-1,0 0,0 0,1 0,-1 0,1-1,-1 1,1-1,0 0,-1 0,1 0,0-1,0 1,0-1,0 0,-1 0,1 0,0-1,0 1,0-1,-1 0,1 0,0 0,-1-1,1 1,-1-1,1 0,-1 0,0 0,3-2,8-14</inkml:trace>
  <inkml:trace contextRef="#ctx0" brushRef="#br0" timeOffset="3233.954">4234 557,'0'130,"5"1,12 48,36 34,-53-212,0 1,1-1,-1 0,0 1,0-1,1 0,-1 1,1-1,-1 0,1 0,0 0,-1 1,1-1,0 0,0 0,0 0,0 0,0 0,0 0,0 0,0-1,0 1,0 0,0-1,0 1,1 0,-1-1,0 0,1 1,-1-1,0 0,1 1,-1-1,0 0,1 0,-1 0,0 0,1-1,-1 1,0 0,1 0,-1-1,0 1,1-1,-1 1,0-1,0 0,0 1,1-1,-1 0,0 0,0 0,0 0,0 0,105-162,66-137,-135 228,-18 21,-18 33</inkml:trace>
  <inkml:trace contextRef="#ctx0" brushRef="#br0" timeOffset="3570.425">3556 1460,'25'0,"112"3,-1-6,1-6,-1-6,110-28,171-56,-360 83,-38 9</inkml:trace>
  <inkml:trace contextRef="#ctx0" brushRef="#br0" timeOffset="4219.36">4036 1798,'-23'7,"1"1,0 0,0 2,0 0,1 2,1 0,0 1,1 1,0 1,1 1,-6 7,16-17,0 0,1 1,0 0,0 0,1 0,0 1,0 0,1 0,0 1,0-1,1 1,0 0,0 0,1 1,1-1,-1 1,2 0,-1-1,1 1,1 0,0 0,0 0,1-1,0 1,0 0,1-1,1 1,0-1,1 5,2-9,-1-1,1 1,0-1,0 0,1-1,-1 1,1-1,0-1,-1 1,1-1,0 0,0-1,1 1,-1-2,0 1,0-1,1 0,-1 0,0-1,0 0,1 0,-1-1,0 0,0 0,-1 0,7-4,10-5,0 0,-1-2,0 0,-1-2,-1 0,0-1,-1-1,0-2,1 0,0-2,-2 0,0-1,-2 0,0-1,-2-1,0-1,-2 0,-1-1,0 0,-2 0,-2-1,0 0,-2-1,0 0,-2 1,-1-1,-2 0,0 0,-2 0,-5-25,6 46,-1 1,0-1,0 1,-1 0,1-1,-1 1,-1 1,1-1,-1 0,0 1,0-1,-1 1,1 0,-1 1,0-1,-1 1,1 0,-1 0,0 1,0 0,0 0,0 0,0 1,-1-1,1 2,-1-1,1 1,-1 0,0 0,1 1,-1-1,0 2,0-1,1 1,-1 0,0 0,1 1,-7 2,7 1,0 1,0 0,0 0,1 1,0-1,0 1,1 0,0 1,0-1,1 1,-1-1,2 1,-1 0,1 0,0 1,1-1,0 0,1 0,-1 1,2 5,-2 35,3 0,1-1,3 0,2 0,2 0,2-1,2 0,2-1,2-1,2-1,21 33,4-15,-44-60,1-1,-1 0,0 1,1-1,-1 0,1 0,0 0,-1 0,1 0,0 0,0-1,-1 1,1 0,0-1,0 0,0 1,0-1,0 0,0 0,-1 0,1 0,0 0,0-1,0 1,0 0,0-1,0 1,-1-1,1 0,0 0,-1 0,1 0,0 0,-1 0,1 0,-1 0,2-1,21-30,-13 17</inkml:trace>
  <inkml:trace contextRef="#ctx0" brushRef="#br0" timeOffset="4584.284">4826 1432,'-185'432,"136"-307,31-80,-3-1,-1 0,-2-2,-14 17,12-35,17-24</inkml:trace>
  <inkml:trace contextRef="#ctx0" brushRef="#br0" timeOffset="4869.307">4431 1573,'2'24,"0"0,2 0,1 0,1-1,1 0,1 0,0 0,11 16,106 147,48 52,-158-214</inkml:trace>
  <inkml:trace contextRef="#ctx0" brushRef="#br0" timeOffset="18456.828">0 162,'18'56,"-5"-5,-3 0,-2 0,-3 1,0 40,-7 1072,-11-1001,7-125,3 0,0 0,3 0,1 0,5 24,3-2,-2 0,-3 0,-3 0,-5 55,-23 27,27-68,-12 66,11-138,0-1,1 1,-1-1,0 1,0-1,1 1,-1-1,1 1,-1 0,1-1,0 1,0 0,0-1,0 1,0 0,0 0,0-1,0 1,1 0,-1-1,1 1,-1 0,1-1,0 1,-1-1,1 1,0-1,0 0,0 1,0-1,0 0,1 1,-1-1,0 0,0 0,1 0,-1 0,1 0,-1 0,1-1,-1 1,1 0,0-1,-1 1,1-1,0 0,-1 0,1 1,0-1,0 0,117-24,81-6,53 30,-111-26,-13 13,79-21,-37 11,83-24,-102 3,-100 32,0 2,0 2,1 3,0 1,13 4,-19 1,120-12,-12-5,-75 13,-14-9,39 2,121 35,715-26,-656-28,618 29,-600-1,-92-25,-3 24,-204 2,0 0,0-1,0 0,0 0,0 0,0 0,-1 0,1-1,0 0,-1 0,1 0,-1 0,0 0,0-1,0 1,0-1,0 0,0 0,-1 0,1 0,-1-1,0 1,0 0,0-1,-1 0,1 1,-1-1,0 0,0 0,0 0,0 0,-1 0,0 0,1 0,-1 0,-1 0,1 0,-1-2,-28-167,-2-41,1 7,-35-113,-10-8,64 284,3-1,1 1,3-1,2-1,1 1,4-27,-1-12,25-127,-26 173,-1 1,-3-1,0 1,-8-29,-1-186,12 250,0 0,0 1,-1-1,1 0,0 0,0 0,-1 0,0 0,1 0,-1 1,0-1,0 0,1 0,-1 1,-1-1,1 1,0-1,0 1,-1-1,1 1,0 0,-1 0,0-1,1 1,-1 0,1 1,-1-1,0 0,0 0,0 1,1-1,-1 1,0-1,0 1,0 0,0 0,0 0,0 0,0 0,0 0,0 0,1 1,-1-1,0 1,0-1,0 1,0 0,-189 43,-11-16,-241 2,379-30,-182-12,-9-24,135 18,-2 6,-85 3,-478 10,244 26,-667-26,162-1,704 29,142-18,82-5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3:4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564 973,'0'680,"-11"-619,6-60,0-6</inkml:trace>
  <inkml:trace contextRef="#ctx0" brushRef="#br0" timeOffset="317.109">57 1002,'469'-140,"-117"43,-351 96,-1 1,1-1,0 0,-1 1,1-1,0 1,-1-1,1 1,0-1,0 1,-1 0,1-1,0 1,0 0,0 0,-1-1,1 1,0 0,0 0,0 0,0 0,0 0,-1 0,1 0,0 0,0 1,0-1,0 0,-1 0,1 1,0-1,0 0,-1 1,1-1,0 1,0-1,-1 1,1-1,-1 1,1 0,0-1,-1 1,1 0,-1-1,1 1,-1 0,0 0,1 0,-1-1,0 1,0 0,1 0,-1 0,0 0,0-1,0 1,0 0,0 0,0 0,0 0,-9 8</inkml:trace>
  <inkml:trace contextRef="#ctx0" brushRef="#br0" timeOffset="578.596">0 2017,'48'-14,"45"-24,15-11,0-1,-9 3,-12 4,-16 5,-15 4,-12 8,-10 4,-4 5,-4 1,-1 3,-4-1,-7 2</inkml:trace>
  <inkml:trace contextRef="#ctx0" brushRef="#br0" timeOffset="1045.485">988 1877,'175'-451,"-137"338,-37 113,0 0,-1 1,1-1,0 0,-1 0,1 0,0 0,-1 1,1-1,-1 0,1 1,0-1,-1 0,1 1,-1-1,1 0,-1 1,0-1,1 1,-1-1,1 1,-1-1,0 1,1 0,-1-1,0 1,0-1,1 1,-1 0,0-1,0 1,0 0,0-1,0 1,0 0,0-1,0 1,0-1,0 1,0 0,0-1,0 1,-1 0,1-1,0 1,0-1,-1 1,1 73,-2-62,1 1,1-1,0 1,0-1,2 1,-1-1,2 1,-1-1,2 0,-1 0,2 0,0-1,2 5,-5-13,0 0,1 0,-1 0,1-1,0 1,-1-1,1 1,0-1,1 0,-1 0,0 0,0-1,1 1,-1-1,1 0,0 0,-1 0,1 0,0-1,-1 1,1-1,0 0,0 0,-1 0,1-1,0 0,-1 1,1-1,0 0,-1-1,1 1,-1 0,0-1,1 0,9-5,0 0,0-1,-1-1,0 1,-1-2,0 0,0 0,0-3,2-2,0 0,-1-1,-1-1,-1 0,0 0,-1-1,-1 0,-1 0,-1-1,0 0,1-10,-4 5</inkml:trace>
  <inkml:trace contextRef="#ctx0" brushRef="#br0" timeOffset="1332.823">2089 663,'-10'43,"2"38,2 16,7-5,3-13,2-10,-1-12,-2-11,0-9,3-5,1-4,0-2,-3 0,0 0,-2-4</inkml:trace>
  <inkml:trace contextRef="#ctx0" brushRef="#br0" timeOffset="1834.692">1778 1227,'387'-1,"-119"-26,-264 27,0 1,0-1,0 0,0 0,0 0,0 0,0-1,0 0,0 0,0 0,-1 0,1 0,0-1,-1 0,1 1,-1-1,1-1,-1 1,0 0,0-1,0 0,0 1,0-1,-1-1,0 1,1 0,-1 0,0-1,0 1,-1-1,1 0,-1 1,0-1,0 0,0 0,0 0,-1 0,1-1,-1 0,0 0,0 0,-1 1,0-1,1 0,-2 1,1-1,0 0,-1 1,0-1,0 1,0 0,-1 0,1 0,-1 0,0 0,0 0,0 1,-1 0,1-1,-1 1,0 0,0 1,0-1,0 1,0 0,-1 0,1 0,-1 0,1 1,-1 0,0 0,0 0,1 0,-1 1,0 0,0 0,1 0,-1 1,0-1,0 1,1 0,-1 0,0 1,1 0,0 0,-1 0,1 0,-1 1,-1 1,-1 0,1 0,0 1,0 0,0 0,1 0,0 1,0 0,0 0,1 0,0 0,0 1,0 0,1 0,0 0,0 0,1 0,0 0,0 1,1-1,0 1,0 0,1-1,0 1,0 0,1-1,0 1,0-1,1 1,0-1,0 0,1 1,0-1,0 0,3 4,2 3,1 0,1 0,0-1,1 0,0-1,1 0,0-1,1-1,1 0,-1 0,1-1,1-1,-1-1,2 0,-1 0,1-2,6 2,35 0,-33-10</inkml:trace>
  <inkml:trace contextRef="#ctx0" brushRef="#br0" timeOffset="2782.595">3048 973,'-21'5,"0"1,1 1,0 1,0 1,1 0,0 2,1 0,0 1,1 1,0 0,1 1,0 1,1 1,1 0,-9 14,21-27,0 0,-1 1,2-1,-1 1,0 0,1-1,0 1,0 0,0 0,0 0,0 0,1-1,0 1,0 0,0 0,0 0,0 0,1 0,0 0,0 0,0 0,0-1,1 1,-1 0,1-1,0 1,0-1,0 0,1 1,-1-1,1 0,0 0,0-1,-1 1,2-1,-1 1,0-1,1 0,-1 0,1-1,-1 1,1-1,0 1,0-1,-1 0,1-1,0 1,0-1,0 1,0-1,0 0,0-1,0 1,3-1,5-5,-1 1,0-1,0-1,-1 0,0 0,0-1,0 0,-1-1,-1 0,1-1,-2 0,1 0,-1 0,-1-1,0 0,0 0,-1-1,-1 0,3-7,36-64,-43 82,0 1,0-1,0 1,0-1,0 1,0-1,1 1,-1-1,0 1,0-1,0 1,1 0,-1-1,0 1,0-1,1 1,-1 0,1-1,-1 1,0 0,1-1,-1 1,1 0,-1-1,0 1,1 0,-1 0,1 0,-1-1,1 1,-1 0,1 0,-1 0,1 0,-1 0,1 0,-1 0,1 0,-1 0,1 0,-1 0,1 0,-1 0,1 1,-1-1,1 0,-1 0,1 1,-1-1,0 0,1 0,-1 1,1-1,-1 0,0 1,1-1,-1 1,0-1,1 0,-1 1,0-1,0 1,0-1,1 1,9 38,-9-31,26 174,1 105,-15-112,-10 141,-3-196,0-118,1 0,0 1,-1-1,1 0,-1 1,0-1,0 1,0-1,0 1,0-1,-1 0,1 1,-1-1,1 0,-1 1,0-1,0 0,0 0,0 1,-1-1,1 0,0 0,-1 0,1-1,-1 1,0 0,0 0,0-1,0 1,0-1,0 0,0 0,0 0,0 0,0 0,-1 0,1 0,0-1,-1 1,1-1,-1 1,1-1,-1 0,1 0,0 0,-1-1,1 1,-1 0,1-1,-1 0,-5-3,0 0,1-1,-1 1,1-2,0 1,0-1,1 0,0-1,0 1,0-1,1-1,0 1,0-1,1 1,0-1,0-1,1 1,0 0,0-1,1-1,-4-13,2 0,1 0,0-1,2 1,1-1,0 1,2-5,3 3,0 1,1 0,1 0,1 0,2 1,11-21,19-51,-32 71</inkml:trace>
  <inkml:trace contextRef="#ctx0" brushRef="#br0" timeOffset="3467.727">3161 1283,'20'-10,"-1"-1,0-1,-1-1,0-1,-1 0,0-1,10-13,-16 15,0 0,-1-1,-1 0,0-1,-1 0,0 0,-2-1,1 0,-2 0,0 0,-1-1,-1 0,0 1,-2-1,1-5,4-14,-4 32,0-1,0 0,0 1,-1-1,1 0,-1 0,0 0,-1 0,1 0,-1 0,0-1,0 1,-1 0,1 0,-1 0,0 0,-1 0,1 0,-1 1,0-1,0 0,0 1,-1-1,0 1,0 0,0 0,0 0,-1 0,1 0,-1 1,0 0,0 0,-1-1,2 4,0-1,-1 1,1 0,-1 0,1 0,-1 0,1 0,-1 1,1-1,-1 1,1 0,0 0,-1 1,1-1,0 1,0-1,0 1,0 0,0 0,1 0,-1 1,0-1,1 1,0-1,0 1,-1 0,2 0,-1 0,0 0,0 1,2-3,0 0,0 0,0 0,0 0,1 0,-1 0,0 0,0 0,1 0,-1 0,1 0,-1 0,1 0,-1-1,1 1,-1 0,1 0,0 0,0-1,-1 1,1 0,0-1,0 1,0 0,0-1,-1 1,1-1,0 1,0-1,0 0,0 0,0 1,0-1,0 0,0 0,0 0,1 0,-1 0,0 0,0 0,21 7,-16-2,0 1,-1 0,1 0,-1 0,-1 0,1 1,-1 0,0 0,-1 0,0 1,2 3,32 55,9-25,-40-37,0 1,-1-1,1 1,-1 0,0 0,0 1,0 0,-1-1,0 2,0-1,0 0,-1 1,0 0,0-1,1 8,-1 153,-3-165,-1 0,1 0,1 0,-1 0,0 0,0 0,1 0,-1 0,1 0,0 0,-1 0,1-1,0 1,0 0,0 0,0-1,1 1,-1 0,0-1,1 1,-1-1,1 0,0 0,-1 1,1-1,0 0,0 0,9 0</inkml:trace>
  <inkml:trace contextRef="#ctx0" brushRef="#br0" timeOffset="4800.877">4205 805,'-33'-2,"0"3,0 1,0 1,1 2,-1 1,1 1,0 2,1 1,0 2,1 1,0 1,1 2,1 1,-1 2,25-18,1 1,0 0,0 0,0 1,0-1,1 1,-1-1,1 1,-1 0,1 0,0 0,0 0,0 0,1 0,-1 1,1-1,0 1,0-1,0 1,0-1,0 1,1 0,0-1,-1 1,2 0,-1-1,0 1,1-1,-1 1,1 0,0-1,0 1,1-1,-1 0,1 1,-1-1,1 0,0 0,0 0,1 0,-1 0,0 0,1-1,0 1,0-1,1 1,7-1,-1-1,1-1,0 1,0-2,-1 1,1-2,0 1,-1-1,1-1,-1 0,0 0,0-1,0-1,0 0,-1 0,0 0,0-1,0-1,2-2,0 2,177-144,-188 151,1-1,-1 0,1 1,-1-1,1 0,0 1,-1-1,1 1,0-1,-1 1,1 0,0-1,0 1,0 0,-1-1,1 1,0 0,0 0,0 0,0 0,0 0,-1 0,1 0,0 0,0 0,0 0,0 0,-1 1,1-1,0 0,0 0,0 1,-1-1,1 1,0-1,0 1,-1-1,1 1,-1-1,1 1,0 0,-1-1,1 1,-1 0,1-1,-1 1,0 0,1 0,-1-1,0 1,1 0,-1 0,0 0,0 0,0 0,13 56,-12-48,0 0,1 1,1-1,0 1,0-1,1 0,0 0,0-1,1 1,0-1,1 0,5 6,-9-11,1 0,-1-1,1 1,0-1,0 0,-1 0,2 0,-1 0,0-1,0 1,0-1,1 0,-1 0,1 0,-1 0,1-1,-1 1,1-1,0 0,-1 0,1 0,-1 0,1-1,-1 0,1 1,-1-1,1 0,-1-1,0 1,0-1,1 1,-1-1,1-1,9-8,0-1,0-1,-1 0,-1 0,0-1,-1-1,0 0,-1 0,-1-1,2-6,16-33,-3 0,-2-1,-3-2,-2 0,-2 0,-4-1,-1-1,-4 0,-2 0,-2 0,-4-3,3 46,-1 0,-1 0,0 0,-1 0,-1 1,-1 0,0 0,-1 0,-1 0,-8-13,15 28,0 0,0 1,-1-1,1 0,0 1,0-1,-1 0,1 1,0-1,-1 1,1-1,-1 1,1-1,0 1,-1-1,1 1,-1-1,0 1,1-1,-1 1,1 0,-1-1,0 1,1 0,-1 0,1 0,-1-1,0 1,1 0,-1 0,0 0,1 0,-1 0,0 0,1 0,-1 0,0 0,1 1,-1-1,0 0,1 0,-1 0,0 1,1-1,-1 0,1 1,-1-1,1 1,-1-1,1 1,-1-1,1 1,-1-1,1 1,-1-1,1 1,0-1,-1 1,1 0,0-1,0 1,0 0,-1-1,1 1,0 0,-8 45,9 23,3 0,3-1,3 0,3-1,3 0,3-1,26 59,-26-73,3-1,2-1,3-1,1-1,29 35,-41-75,-20-15</inkml:trace>
  <inkml:trace contextRef="#ctx0" brushRef="#br0" timeOffset="5213.206">4092 635,'89'-10,"1"3,0 5,0 3,6 5,187 8,-242-7,-37-6,0 1,0-1,0 0,0 0,1 0,-1 0,0-1,0 0,1 0,-1 0,0 0,1-1,-1 0,0 0,0 0,0 0,1 0,-1-1,-1 0,1 0,0 0,0 0,-1-1,4-2,0-5,0-1,-1 0,-1-1,1 1,-2-1,1 0,-2 0,0-1,0 1,-1-1,-1 1,0-1,0 0,-2 0,1 1,-2-1,0-2,2 11,-1 0,1 0,-1 0,0 1,-1-1,1 0,0 0,-1 1,0-1,0 1,0-1,0 1,-1 0,1 0,-1 0,0 0,0 0,0 1,0-1,0 1,-1 0,1 0,-1 0,1 0,-1 1,0-1,1 1,-1 0,0 0,0 1,0-1,0 1,0 0,0 0,0 0,0 0,0 1,0-1,0 1,0 0,1 0,-1 1,0-1,1 1,-1 0,0 0,-4 5,1 0,-1 1,1-1,0 2,1-1,0 1,0 0,1 0,0 1,1-1,0 1,0 0,1 0,1 1,-1-1,2 1,-1-1,2 1,-1-1,1 1,1 0,0-1,2 6,-1 0,1-1,1 0,1 0,0 0,1 0,1-1,0 0,1-1,0 1,1-2,0 1,1-1,1 0,0-1,0-1,1 0,1 0,0-1,0 0,14 6,1-1,0-2,1 0,1-2,0-1,0-1,1-2,-1-1,1-1,1-2,3-1,45-2,-48 0</inkml:trace>
  <inkml:trace contextRef="#ctx0" brushRef="#br0" timeOffset="9032.748">1185 2271,'-7'-13,"4"17,86 316,24 197,-99-474,-2-1,-2 0,-2 1,-3 24,34-129,-11 19,2 0,1 2,2 2,3 0,0 2,2 1,2 1,12-7,33-4,-77 46,0-1,0 1,1-1,-1 1,0 0,0 0,1 0,-1 0,0 0,0 0,0 1,1-1,-1 1,0 0,0-1,0 1,0 0,0 0,0 1,0-1,0 0,-1 0,1 1,0-1,-1 1,1 0,-1-1,0 1,1 0,-1 0,0 0,0 0,0 0,0 0,-1 0,1 0,0 0,-1 1,4 17,-1 1,0-1,-2 0,-1 1,0-1,-2 1,0-1,-1 0,-1 0,-3 9,1-6,0 0,-2 0,-1-1,0 0,-2-1,0 0,-1-1,-1 0,-1-1,-1 0,-1-1,0-1,-1 0,-1-2,-6 4,21-15,-1 0,0-1,0 1,0-1,-1 0,1 0,-1-1,0 1,0-1,1 0,-2 0,1 0,0-1,0 0,0 0,-1 0,1-1,0 0,-1 0,1 0,0 0,-1-1,1 0,0 0,0-1,0 1,0-1,0 0,0-1,0 1,1-1,-1 0,1 0,-1 0,1 0,0-1,1 0,-1 0,-2-3,-4-17,3 1</inkml:trace>
  <inkml:trace contextRef="#ctx0" brushRef="#br0" timeOffset="9369.102">2116 2837,'-15'30,"1"1,1 0,1 1,2 1,2 0,1 0,1 0,2 2,3-33,0 1,1 0,-1 0,1 0,0 0,0 0,0 0,0 0,1 0,-1-1,1 1,0 0,0 0,0 0,0-1,0 1,0 0,1-1,-1 1,1-1,0 0,0 1,0-1,0 0,0 0,0 0,1-1,-1 1,1 0,-1-1,1 0,-1 1,1-1,0 0,0 0,-1-1,1 1,0 0,0-1,0 0,0 0,0 0,0 0,0 0,0-1,-1 1,4-1,6-4,-1 1,1-1,-1-1,-1 0,1 0,-1-1,0-1,0 0,-1 0,0-1,-1 0,1 0,-2-1,0 0,0 0,0-1,-2 0,1 0,-1 0,-1-1,0 0,1-5,-3 11,0 0,-1-1,1 1,-1 0,-1-1,1 1,-1 0,0-1,0 1,-1 0,0-1,0 1,-1 0,1 0,-1 0,-1 0,1 0,-1 0,0 0,0 1,-1-1,1 1,-1 0,0 0,-1 1,1-1,-1 1,0 0,0 0,-1 0,-3-1,-3-2,1 1,-1 1,0 0,0 0,0 2,-1-1,0 1,1 1,-1 1,0 0,0 0,0 1,0 1,0 0,-5 1,-84 36,81-24</inkml:trace>
  <inkml:trace contextRef="#ctx0" brushRef="#br0" timeOffset="9734.307">2314 2046,'85'130,"-69"-100,100 217,-42-13,-35-53,-29-71,-10-86</inkml:trace>
  <inkml:trace contextRef="#ctx0" brushRef="#br0" timeOffset="10271.936">2145 2638,'118'-37,"-41"14,0-3,-2-3,-2-4,21-14,-84 41,0-1,0 1,0-2,-1 0,-1 0,1 0,-1-1,-1 0,0-1,0 0,-1 0,0 0,0-1,-1 0,-1 0,0 0,-1-1,0 1,0-1,-1-5,26-194,-29 632,0-414,1 1,0 0,0-1,0 1,1-1,0 1,1 0,0-1,0 0,0 1,1-1,0 0,1 0,-1-1,1 1,0-1,1 0,0 0,0 0,0 0,1-1,-1 0,1 0,1-1,-1 0,0 0,1 0,0-1,0 0,0 0,0 0,1-1,1 0,-2-1,1 0,-1-1,1 0,-1 0,1-1,-1 0,0 0,1-1,-1 1,0-2,0 1,0-1,0 0,0-1,-1 1,7-5,77-54,-88 61,1 1,-1 0,1 0,-1 1,1-1,-1 0,1 1,-1-1,1 1,-1 0,0 0,1 0,-1 0,0 1,0-1,0 0,1 1,-2-1,1 1,0 0,0 0,0 0,-1 0,1 0,-1 0,0 0,0 0,1 1,-1-1,-1 1,1-1,0 0,-1 1,1-1,-1 1,1-1,-1 1,0 0,0-1,-1 1,1-1,-1 3,3 5,-1-6,-1 1,1-1,0 0,0 1,0-1,0 0,1 0,0 0,0 0,0 0,0 0,1-1,-1 1,1-1,0 1,0-1,0 0,1 0,-1-1,1 1,-1-1,1 1,0-1,0 0,0-1,0 1,0-1,0 1,1-1,1 0,16 1</inkml:trace>
  <inkml:trace contextRef="#ctx0" brushRef="#br0" timeOffset="11332.997">4092 2074,'-41'-45,"32"43,0 1,0-1,0 1,0 1,0 0,0 0,0 1,0 0,0 0,0 1,0 1,1-1,-1 1,1 1,0-1,-1 1,2 1,-1 0,-6 5,13-10,-1 1,1 0,0 0,0 1,0-1,0 0,0 0,0 0,0 1,0-1,0 1,1-1,-1 0,1 1,-1-1,1 1,-1-1,1 1,0 0,0-1,0 1,0-1,0 1,0-1,0 1,0 0,0-1,1 1,-1-1,1 1,-1-1,1 1,0-1,0 0,-1 1,1-1,0 0,0 1,0-1,0 0,0 0,1 0,-1 0,62 47,-52-41,132 78,-141-83,0-1,1 1,-1 0,0 0,0 0,0 0,-1 1,1-1,0 0,-1 1,0-1,1 1,-1-1,0 1,0 0,0-1,-1 1,1 0,-1 0,0 0,1 0,-1-1,0 1,-1 0,1 0,0 0,-1 0,0-1,1 1,-1 0,0-1,-1 1,1 0,0-1,-1 0,1 1,-3 1,-83 69,72-64,0-1,-1 0,0 0,-1-2,1 0,-1-1,0-1,-1 0,-1-1,7-5,6-4</inkml:trace>
  <inkml:trace contextRef="#ctx0" brushRef="#br0" timeOffset="11553.518">4375 2103,'0'33,"4"12,7-8,2-9</inkml:trace>
  <inkml:trace contextRef="#ctx0" brushRef="#br0" timeOffset="11704.054">4177 1623,'0'0</inkml:trace>
  <inkml:trace contextRef="#ctx0" brushRef="#br0" timeOffset="12153.968">4741 1877,'-21'28,"0"1,1 1,2 1,2 1,0 0,2 1,-7 28,19-59,1 1,0 0,0 0,0-1,0 1,0 0,1 0,-1 0,1 0,0 0,0 0,0 0,0 0,0 0,1 0,-1 0,1 0,0 0,0-1,0 1,0 0,1 0,-1-1,1 1,-1-1,1 1,0-1,0 0,0 0,0 0,0 0,1 0,-1 0,1 0,-1-1,1 1,0-1,10-1,0 0,1 0,-1-2,0 1,0-2,0 0,0 0,0-1,-1-1,0 0,0-1,0 0,0-1,-1 0,0-1,-1 0,0 0,0-1,2-4,14-10,-1-2,-2-1,0-1,-2-1,-1-1,-1-1,-2-1,-1 0,-1-1,-2 0,-1-1,-1-1,-2 0,-2 0,-1-1,-1 0,-2 0,-2 0,-2-14,2 38,-2-1,1 1,-2 0,0-1,0 1,-1 0,0 0,-1 0,0 0,0 1,-2-1,1 1,-1 1,-1-1,1 1,-2 0,1 0,-1 1,-1 0,1 1,-1-1,0 2,-1-1,0 1,0 1,0 0,-7-2,11 6,0 1,0-1,0 1,0 1,-1-1,1 1,0 0,0 1,0-1,0 1,1 0,-1 1,0-1,1 1,0 0,0 1,0-1,0 1,0 0,1 0,-1 0,1 1,0 0,0 0,-1 3,-7 9,2 1,0 0,1 0,1 1,0 0,2 1,0 2,0 1,2 0,0 1,2 0,1-1,0 1,2 0,1 0,0-1,2 1,1-1,1 0,1 0,1-1,3 7,-4-16,0 0,1-1,1 0,0 0,0-1,1 0,0-1,1 0,0 0,1-1,0-1,0 0,1 0,0-2,1 1,-1-2,1 0,0 0,0-1,0-1,1-1,-1 0,1 0,0-2,-1 0,1 0,0-2,-1 0,1 0,-1-1,0-1,0 0,0-1,0-1,11-6,-14 6,0 0,-1 0,0-1,0 0,-1-1,0 0,0 0,-1-1,0 0,0-1,-1 0,-1 0,3-5,-1-1</inkml:trace>
  <inkml:trace contextRef="#ctx0" brushRef="#br0" timeOffset="12571.012">5419 1623,'24'-7,"1"-1,-2-1,1-1,-1-1,-1-1,0-1,-1-1,0-1,-1 0,-1-2,14-15,-30 30,0 0,0 0,-1-1,1 1,-1-1,0 0,1 0,-1 0,0 0,-1 0,1 0,-1 0,1-1,-1 1,0 0,0-1,0 1,-1-1,1 0,-1 1,0-1,0 1,0-1,0 0,-1 1,0-1,1 1,-1-1,-1 1,1 0,0-1,-1 1,1 0,-1 0,0 0,0 0,-1 0,1 0,0 1,-1-1,0 1,1-1,-1 1,0 0,0 0,0 0,-1 1,-1-2,-4 1,0 1,0-1,0 1,0 1,0 0,0 0,0 1,0 0,0 0,0 1,0 0,0 1,1 0,-1 0,1 1,0 0,0 0,0 1,1 0,0 0,0 1,0 0,0 0,1 1,0 0,1 0,-1 0,1 1,1 0,-1 0,1 0,1 0,-3 9,1-7,0 0,1 1,0 0,1-1,0 1,1 1,0-1,0 0,1 0,1 1,0-1,1 0,0 1,0-1,2 0,-1 0,1 0,1 0,0-1,0 1,1-1,0 0,1 0,7 8,-9-13,0 1,1-2,0 1,0 0,0-1,0 0,1 0,-1-1,1 0,0 0,0 0,0 0,1-1,-1 0,1 0,-1-1,1 0,0 0,-1-1,1 0,0 0,-1 0,1-1,0 0,-1 0,1 0,-1-1,1 0,-1-1,0 1,0-1,0 0,0-1,2-1,143-137,-82 45,-50 66</inkml:trace>
  <inkml:trace contextRef="#ctx0" brushRef="#br0" timeOffset="12835.543">6040 1143,'-12'8,"0"2,1-1,1 2,0-1,0 1,1 1,0 0,1 0,1 1,0 0,0 0,-1 6,7-16,0-1,1 0,-1 0,1 0,-1 1,1-1,0 0,0 0,-1 1,2-1,-1 0,0 0,0 1,1-1,-1 0,1 0,0 1,0-1,0 0,0 0,0 0,0 0,0 0,1-1,-1 1,1 0,-1 0,1-1,0 1,-1-1,1 0,0 1,0-1,0 0,0 0,0 0,1 0,-1-1,0 1,1 0,100 4,-71-5,-28-1,0 1,0-1,0 1,1 0,-1 1,0-1,0 1,0 0,0 0,0 0,0 1,0-1,0 1,-1 0,1 0,0 0,-1 0,0 1,1 0,-1-1,0 1,0 0,-1 1,1-1,-1 0,0 1,1-1,-1 1,-1 0,1 0,-1 0,1 0,-1 0,0 0,0 0,-1 0,1 0,-1 0,0 1,0-1,-1 0,1 0,-1 0,0 0,0 0,0 0,-2 4,-4 5,-1-1,0 0,-1 0,0 0,-1-1,0 0,0-1,-2-1,1 1,-1-2,0 1,-1-2,0 0,0 0,-2-1,-21-2,21-7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57 424,'651'0,"-627"0</inkml:trace>
  <inkml:trace contextRef="#ctx0" brushRef="#br0" timeOffset="4054.102">1 707,'323'1,"-79"26,-87-27,-151-5,-10-1</inkml:trace>
  <inkml:trace contextRef="#ctx0" brushRef="#br0" timeOffset="4858.019">481 1,'58'38,"49"41,63 58,-155-121,6 4,-2 1,0 1,-2 1,0 1,-1 0,10 23,-25-40,-1-1,1 0,-2 1,1-1,0 0,-1 0,-1 1,1-1,-1 0,0 0,0 0,0 0,-1-1,0 1,0-1,-1 1,0-1,1 0,-2-1,1 1,0 0,-1-1,0 0,0 0,0-1,-1 0,1 0,-1 0,0 0,1-1,-3 1,-6 6,-112 78,3 5,5 6,4 4,96-75,18-17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1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446 109,'-27'-17,"0"1,-1 1,0 2,-1 0,-1 2,0 2,-16-4,40 13,1-1,-1 1,0 0,1 0,-1 1,1 0,-1 0,1 0,-1 1,1-1,0 1,0 1,0-1,0 1,0-1,0 2,1-1,-1 0,1 1,0 0,0 0,1 0,-1 0,1 1,0-1,0 1,0 0,0 2,-54 150,54-144,1-1,0 1,0 0,1-1,1 1,1 0,-1 0,2-1,2 13,-3-21,0 0,0 0,1 0,-1 0,1 0,0 0,0-1,0 1,0-1,1 1,0-1,-1 0,1 0,0 0,0 0,1-1,-1 1,1-1,-1 0,1 0,0 0,0 0,0-1,-1 1,2-1,-1 0,0-1,0 1,0-1,0 1,4-1,9-3,-1-1,0-1,0 0,0-1,-1 0,0-1,0-1,-1-1,0 0,0-1,-1 0,-1-1,1 0,3-7,7-1,166-177,-189 196,0 1,-1-1,1 1,0-1,0 1,0-1,-1 1,1-1,0 1,0-1,0 1,0-1,0 1,0-1,0 1,0-1,0 1,1-1,-1 1,0-1,0 1,0-1,0 1,1-1,-1 1,0-1,1 1,-1-1,0 0,1 1,-1-1,0 1,1-1,-1 0,1 0,-1 1,0-1,1 0,-1 0,1 1,-1-1,1 0,-1 0,1 0,-1 0,1 0,0 0,-1 0,1 0,-1 0,1 0,-1 0,1 0,-1 0,1 0,-1 0,1 0,-1-1,1 1,-1 0,1 0,-1-1,0 1,1 0,-1-1,1 1,-1 0,0-1,1 1,-1-1,1 54,-2-46,1 7,-1 0,2 0,0 0,1-1,0 1,1 0,0-1,1 0,1 1,0-2,1 1,0 0,1-1,0 0,1-1,0 0,1 0,0-1,1 0,0 0,1-1,5 3,1-3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1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471 247,'2'-1,"-1"-1,0 1,0-1,0 1,-1-1,1 1,0-1,-1 1,1-1,-1 0,1 1,-1-1,0 0,0 0,0 1,0-1,0 0,0 0,0 1,0-1,-1 0,1 0,-1 1,1-1,-1 1,0-1,1 0,-1 1,0-1,0 1,0 0,0-1,-1 1,1 0,0-1,-1 1,2 0,-115-133,112 129,-1 1,0 0,0 0,0 0,0 0,0 1,-1 0,0 0,0 0,0 0,0 1,0-1,0 1,-1 1,1-1,-1 1,1 0,-1 0,1 0,-1 1,0 0,1 0,-1 1,0-1,1 1,-1 1,1-1,-1 1,1 0,0 0,0 0,0 1,0-1,0 1,0 1,1-1,0 1,-5 3,4 4,1 0,0 0,0 0,1 1,1-1,0 1,0 0,1-1,0 1,1 0,1 0,0 0,2 7,-1 20,-1 0,-2-8,2 0,1 0,1-1,2 1,1-1,9 26,106 287,-74-118,-35-163,-8-48,-1-1,0 1,-2 0,1-1,-2 1,1 0,-2 0,-1 11,-2-12,0-1,-1 0,0 0,0 0,-1 0,-1-1,0 0,-1-1,0 0,0 0,-1 0,0-1,-1 0,0-1,-1 0,1-1,-1 0,-1-1,1 0,-1 0,0-2,0 1,-1-2,1 1,-1-2,-2 1,10-3,0 0,0 0,0-1,0 0,0 0,0 0,0 0,0-1,1 0,-1 0,1 0,-1 0,1-1,0 0,0 0,0 0,0 0,0-1,1 1,-2-2,-6-9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7:13.6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89 0,'17'121,"6"13,-18-110,0 1,2-1,1 0,0-1,2 0,1 0,0-1,7 8,-9-21,0 0,1-1,0 0,0 0,1-1,0 0,1-1,-1 0,6 1,5 4,-3-1,1 0,-1-2,2 0,-1-1,1-1,0-1,0-1,1-1,19 0,-8-1,-1-3,0 0,0-2,0-1,0-2,30-10,249-82,-296 94,-1 0,1 0,0 1,0 1,0 1,1 0,-1 1,0 0,0 2,0 0,0 0,0 1,3 2,-11 0,-1 0,0 1,-1-1,1 1,-1 0,0 1,-1-1,0 1,0 0,0 0,-1 1,0-1,0 1,-1-1,0 1,0 0,-1 0,0 0,0 0,-1 6,7 21,-4-11,20 44,-22-69,1 1,-1-1,0 1,1-1,-1 1,0-1,1 0,-1 0,0 1,0-1,0 0,0 0,0 0,0-1,0 1,0 0,0 0,0 0,0-1,-1 1,1 0,-1-1,1 1,-1-1,1 1,-1 0,0-1,22-62,-20 51,2 0,-1 1,2-1,0 1,0 0,1 0,0 1,1-1,1 2,0-1,0 1,1 0,0 0,9-6,-9 13,0 0,1 1,-1 0,0 0,1 1,-1 0,0 1,1 0,-1 1,1 0,-1 0,0 1,1 0,-1 1,0 0,0 0,4 3,-8-5,194 46,-159-41,0-1,0-3,1-1,-1-2,12-3,-35-1,0 0,-1-1,0-1,0-1,-1 0,0-1,0-1,-1 0,0-1,-1 0,-1-1,1-1,-2 0,0 0,0-1,-2-1,0 0,0 0,-1-1,-1 1,1-6,24-71,-31 88,0 1,0-1,-1 1,1-1,-1 1,0-1,0 0,0 1,-1-1,1 1,-1-1,0 1,0-1,0 1,0-1,-1 1,1 0,-1 0,0 0,0 0,0 0,0 0,-1 0,1 1,-1-1,-9-3</inkml:trace>
  <inkml:trace contextRef="#ctx0" brushRef="#br0" timeOffset="1849.282">484 1750,'-13'-5,"-1"0,0 1,0 1,-1 0,1 1,0 1,-1 0,1 1,-1 0,1 2,-1-1,1 2,0 0,0 0,0 2,0 0,0 0,1 1,0 1,1 0,-1 0,1 2,1-1,0 2,0-1,0 2,1-1,-2 5,-3 9,2 1,1 0,1 0,1 1,1 1,1-1,1 1,2 1,1-1,1 1,1 0,1 0,2 8,-1-31,1-1,-1 1,1-1,-1 1,1-1,0 1,1-1,-1 0,1 0,0 0,0 0,0 0,0 0,1 0,0-1,0 1,0-1,0 0,0 0,1 0,-1 0,1 0,0-1,-1 0,1 0,1 0,-1 0,0 0,0-1,1 0,-1 0,0 0,1 0,-1-1,1 0,-1 0,1 0,-1 0,1-1,-1 0,1 1,-1-2,0 1,1-1,16-12,0-1,-2-1,0 0,-1-2,0 0,-2-1,0-1,-1 0,-1-1,-1-1,-1 0,7-18,-9 23,31-61,-3-1,-3-2,0-11,-18 29,-15 47,-12 45,-3 11,3 1,1 0,2 0,1 1,3-1,1 1,4 34,-1-67,0 0,0 0,1 0,0 0,1-1,0 1,0-1,1 1,0-1,0 0,1-1,0 1,0-1,1 0,0 0,0 0,1-1,-1 0,2-1,-1 1,0-1,1-1,0 1,0-1,1-1,-1 1,1-1,-1-1,1 0,0 0,0-1,0 0,0 0,0-1,0 0,0-1,0 0,0 0,3-2,12-4,-1-2,1-1,-2-1,1-1,-1-1,-1-1,-1 0,0-2,0 0,-2-1,0-2,-1 1,4-8,-7 6,-2 1,0-2,-1 1,-1-2,0 1,-2-1,-1-1,-1 0,0 1,-2-2,-1 1,-1 0,-1-1,0 1,-2-1,-3-14,5 34,-1 0,0 0,0 0,0-1,-1 1,1 0,-1 0,0 0,0 0,0-1,-1 2,0-1,0 0,0 0,0 0,0 1,0-1,-1 1,0 0,0 0,0 0,0 0,0 0,-1 1,1-1,-1 1,0 0,1 0,-1 0,0 1,0-1,0 1,0 0,0 0,-1 1,1-1,0 1,0 0,-1 0,-1 0,-4 5,1 1,1 0,-1 0,1 1,0 0,1 1,0-1,0 1,0 1,1-1,0 1,1 0,0 1,0-1,1 1,0 0,3-7,-1 0,0 0,0 1,0-1,0 1,0 0,1-1,0 1,0 0,0 0,0 0,1-1,-1 1,1 0,0 0,0 0,1 0,-1 0,1 0,0 0,0 0,0 0,0-1,1 1,-1 0,1-1,0 1,0-1,0 0,1 0,-1 0,1 0,0 0,0 0,0-1,0 1,0-1,0 0,1 0,-1 0,1 0,0-1,1 1,8 1,1-1,-1 0,1-1,-1-1,1 0,-1-1,0 0,1-1,-1-1,0 0,0-1,0 0,0-1,0-1,79-20,-90 25,1 0,-1 1,1-1,-1 0,1 1,0 0,-1-1,1 1,0 0,-1 1,1-1,0 0,-1 1,1-1,-1 1,1 0,-1 0,1 0,-1 0,1 0,-1 1,0-1,0 1,0-1,0 1,0 0,0 0,0 0,0 0,-1 0,1 0,-1 0,1 1,-1-1,0 0,0 1,0-1,-1 1,1-1,0 1,-1 1,-14 120,11-115,0 1,0 0,1 0,1 1,-1-1,1 0,1 1,0-1,1 0,0 0,0 1,1-1,3 9,-3-15,0 0,0 0,0 0,1-1,-1 1,1-1,0 1,0-1,1 0,-1 0,0 0,1-1,0 1,0-1,0 0,0 0,0 0,0-1,0 1,0-1,1 0,-1 0,0 0,1-1,-1 0,1 0,2 0,117-27,-107 21,0 0,0-1,-1-1,0-1,-1 0,1-1,-2-1,0 0,0-1,9-10,-3 0,-1 0,-1-1,-1-1,-1-1,-2-1,0 0,7-21,-17 38,21-92,-24 98,-1-1,0 1,0-1,0 1,0 0,-1-1,0 1,1-1,-1 1,0 0,-1 0,1 0,-1 0,1 0,-1 0,0 0,0 0,0 0,0 1,-1-1,1 1,-1 0,1-1,-1 1,0 0,0 1,0-1,-1 0,0 1,0 0,0 0,0 0,0 1,0-1,0 1,-1 0,1 0,0 0,0 1,0 0,0 0,0 0,0 0,0 0,0 1,0 0,0 0,1 0,-1 0,1 0,-1 1,0 0,-72 68,64-58,0 1,1 0,0 0,2 1,0 1,0-1,1 1,1 1,1 0,0 0,2 0,-1 0,2 1,1-1,-1 11,3-23,1 1,0 0,0 0,0 0,0-1,1 1,0-1,0 1,1-1,-1 0,1 0,0 0,1 0,-1 0,1-1,0 1,0-1,0 0,1 0,-1-1,1 1,0-1,0 0,0-1,0 1,1-1,1 1,4 0,0 0,0 0,-1-1,1 0,1-1,-1-1,0 0,0 0,0-1,0 0,0-1,0 0,0-1,0-1,39-16,-1-4,-1-1,-1-2,-1-2,-1-3,-2-1,0-3,148-127,-267 204,59-30,0 0,1 2,0 0,1 1,0 0,1 1,1 0,0 2,2-1,-1 2,2-1,1 1,0 1,-6 18,14-33,0 0,0-1,0 1,1 0,-1 0,1-1,0 1,0 0,1 0,-1-1,1 1,0 0,0-1,0 1,0-1,0 1,1-1,0 1,0-1,0 0,0 0,0 0,0 0,1 0,0 0,-1-1,1 1,0-1,0 0,1 0,-1 0,0 0,1-1,-1 1,1-1,-1 0,1 0,-1 0,1 0,0-1,0 0,1 1,7 0,-1 0,1 0,0-1,-1 0,1-1,0 0,-1-1,0-1,1 0,-1 0,0-1,0 0,-1-1,1 0,-1-1,0 0,-1 0,1-1,0-2,124-130,-77 84,-56 54,1 0,0 0,-1 0,1 1,0-1,-1 1,1-1,0 1,0-1,-1 1,1 0,0 0,0 0,0 0,-1 0,1 0,0 1,0-1,0 1,-1-1,1 1,0 0,-1-1,1 1,-1 0,1 0,-1 0,1 0,-1 0,1 1,-1-1,0 0,0 1,0-1,0 1,0-1,0 1,0-1,0 1,-1 0,1 0,20 39,-18-32,1 0,0-1,1 1,-1-1,2 0,-1 0,1-1,0 0,0 0,1 0,0-1,0 1,1-2,0 1,7 3,2-4,0 0,1-2,0 0,-1 0,1-2,0 0,0-1,0-1,-1-1,1-1,0 0,-1-1,0-1,15-5,-15 4,0 1,-1-2,1 0,-1-2,-1 1,0-2,0 0,-1-1,0 0,-1-1,0 0,-1-1,6-9,-8 4,-3 0</inkml:trace>
  <inkml:trace contextRef="#ctx0" brushRef="#br0" timeOffset="3667.515">4209 1525,'-17'56,"-21"123,29-119,6-51,1 0,-1-1,1 1,1 0,0 0,0 1,1-1,0 0,1 0,0 0,0 0,1 0,0 0,0-1,1 1,1 0,-1-1,1 0,4 5,-5-9,0-1,1 0,-1 0,1-1,0 1,0-1,0 1,0-1,0-1,0 1,1 0,-1-1,1 0,-1 0,1 0,-1-1,1 0,-1 1,1-2,0 1,-1 0,1-1,-1 0,1 0,-1 0,1-1,-1 0,0 1,0-1,0-1,0 1,2-2,116-97,-87 66,-2-1,-1-1,-2-1,-2-2,-1-1,-3-1,-1-1,-1-3,4-40,-26 86,0 0,0 1,-1-1,1 0,0 0,0 0,-1 0,1 1,0-1,-1 0,1 0,0 0,-1 0,1 0,0 0,-1 0,1 0,0 0,-1 0,1 0,0 0,0 0,-1 0,1 0,0 0,-1 0,1-1,0 1,-1 0,1 0,0 0,0 0,-1-1,1 1,0 0,0 0,-1-1,1 1,0 0,0 0,0-1,0 1,-1 0,1 0,0-1,0 1,0 0,0-1,0 1,0 0,0-1,0 1,0 0,0-1,0 1,0 0,0-1,0 1,0 0,0-1,0 1,0 0,-20 25,18-22,-20 31,2 1,1 1,2 1,-7 22,-17 116,39-170,0 0,0 0,1 0,0 0,0 1,0-1,0 0,1 1,0-1,0 1,1-1,-1 0,1 1,0-1,1 0,-1 0,1 0,0 0,0 0,1 0,-1 0,1-1,0 1,0-1,1 0,-1 0,1 0,0 0,0-1,0 1,1-1,-1 0,1 0,0-1,0 0,0 0,3 1,9-3,0-1,0-1,1-1,-1-1,-1 0,1-1,-1-1,0 0,0-1,0-1,-1-1,0 0,-1-1,0 0,-1-1,0 0,5-7,-17 18,18-17,0 0,-1-1,-1-1,-1 0,0-1,-2-1,0 0,-2-1,0-1,-1 0,-1 0,0-7,-9 26,1 1,-1-1,1 1,-1 0,1 0,0 0,0 0,0 0,1 0,-1 0,1 1,0-1,-1 1,1 0,0 0,0 0,1 0,-1 0,0 1,0 0,1-1,-1 1,1 0,-1 1,1-1,0 0,-1 1,1 0,-1 0,1 0,0 1,-1-1,1 1,-1 0,1-1,-1 2,1-1,-1 0,0 1,1 0,-1-1,3 3,-4 1,0-1,0 1,0 0,-1-1,1 1,-1 0,0 0,0 0,-1 0,1 0,-1 0,-1 0,1 0,-1 0,1 0,-1 0,-1 0,1 0,-2 4,-2 15,-33 149,11-67,28-106,0 1,0-1,-1 0,1 1,0-1,0 0,0 0,0 0,0 1,0-1,0 0,0-1,0 1,0 0,0 0,0 0,0 0,0-1,0 1,0-1,0 1,0 0,-1-1,1 1,0-1,0 0,0 1,-1-1,1 0,0 1,-1-1,1 0,-1 0,1 0,-1 0,1 1,-1-1,1 0,-1 0,0 0,0 0,1 0,-1 0,0 0,2-2,203-222,-66 80,-129 132,-6 8,0 0,0 0,0 0,1 1,0-1,0 1,0 0,0 0,0 1,1 0,-1 0,5-2,-8 6,0 1,0-1,0 1,-1-1,1 1,0 0,-1-1,1 1,-1 0,0 0,1 0,-1 0,0 0,0 0,-1 1,1-1,0 0,-1 0,1 1,-1-1,0 0,0 1,0-1,0 1,0-1,0 0,-1 0,1 1,-1 0,-28 147,28 18,5-149,2-6</inkml:trace>
  <inkml:trace contextRef="#ctx0" brushRef="#br0" timeOffset="4665.211">6044 1552,'-66'75,"4"2,3 3,-19 39,31-12,46-105,0 1,1-1,-1 1,0 0,1-1,0 1,0 0,0-1,0 1,0 0,0-1,1 1,-1 0,1-1,0 1,0-1,0 1,0-1,0 1,0-1,1 0,-1 0,1 1,0-1,0 0,-1 0,1-1,0 1,1 0,-1-1,0 1,0-1,1 0,-1 1,1-1,-1-1,1 1,-1 0,1 0,0-1,7 2,1-1,-1-1,1 0,-1 0,1-1,-1 0,0 0,1-2,-1 1,0-1,0-1,-1 1,1-2,-1 1,0-2,0 1,1-1,137-118,-115 95,-1-1,-2-2,-1 0,-2-2,-1-1,-2-1,-1-1,-2-1,-1-1,-3 0,-1-2,-1 0,-3 0,-1-1,-3 0,-1-3,-4 16,1 14,-1-1,-1 1,-1-1,0 1,0-1,-2 1,0 0,-1-1,0 1,-2 0,1 0,-2 1,0 0,-6-12,9 23,0 0,0 0,0 0,0 0,0 0,-1 0,1 1,-1 0,0 0,0 0,0 0,1 1,-2-1,1 1,0 0,0 0,0 0,0 1,-1 0,1-1,0 1,-1 1,1-1,0 1,0 0,0 0,-1 0,1 0,0 1,0-1,-3 3,-6 3,0 0,0 2,1-1,0 1,1 1,0 0,1 1,-7 8,-2 2,0 1,2 1,1 1,1 1,1 0,1 1,1 0,1 1,2 0,0 0,2 1,1 0,2 1,0-1,2 1,1 0,2 0,0-1,3 5,-1-21,1 0,1-1,0 1,0-1,1 1,1-2,0 1,0-1,1 0,0 0,1-1,0 0,1-1,-1 0,2-1,-1 1,1-2,0 0,0 0,1-1,0 0,8 1,10 4,1-2,-1-2,1-1,1-1,-1-1,0-2,1-1,20-4,-42 3,1 0,-1-2,0 1,-1-1,1-1,0 1,-1-2,0 1,0-1,0-1,0 0,-1 0,0-1,-1 1,1-2,-1 1,-1-1,1 0,-1-1,-1 1,1-1,-1 0,0-3,8-10,0-1,-2 0,-1-1,0 0,-2-1,-1 0,-1 0,-1-1,-1 1,0-16,-4 40,0 0,0 0,1 1,-1-1,0 0,0 0,0 0,0 0,-1 0,1 0,0 0,0 1,0-1,-1 0,1 0,0 0,-1 0,1 1,-1-1,1 0,-1 0,1 1,-1-1,0 0,1 1,-1-1,0 1,1-1,-1 1,0-1,0 1,1-1,-1 1,0 0,0 0,0-1,0 1,0 0,1 0,-1 0,0 0,0 0,0 0,0 0,0 0,0 0,0 0,1 0,-1 1,0-1,0 0,0 1,0-1,1 1,-1-1,0 1,0-1,1 1,-1-1,0 1,1 0,-1-1,1 1,-46 41,19-7,1 1,2 1,1 1,2 1,2 0,2 2,-9 33,23-69,1 1,-1-1,2 0,-1 1,0-1,1 1,0-1,1 1,-1-1,1 1,0 0,0-1,1 1,0-1,0 1,0 0,0-1,1 0,0 1,0-1,1 0,-1 0,1 0,0 0,0-1,1 1,-1-1,1 0,0 0,1 0,0 1,3 0,-1-1,1 0,0 0,0 0,0-1,0 0,1-1,-1 0,1 0,0 0,-1-2,1 1,0-1,0 0,0 0,-1-1,1-1,5-1,154-54,-149 49,26-12,-1-3,-2-1,0-2,-1-2,-2-2,-1-1,-1-2,-2-1,-2-2,-1-2,-1-1,-3-1,-1-1,12-28,-8-32,-30 98,-1 1,0-1,0 0,0 0,0 0,-1 0,1 1,-1-1,1 0,-1 0,0 1,0-1,0 0,-1 1,1-1,-1 1,1 0,-1-1,0 1,0 0,0 0,0 0,0 0,0 0,-1 1,1-1,0 1,-1-1,1 1,-1 0,0 0,1 0,-1 1,-3-2,-4 3,0-1,1 2,-1-1,0 1,0 1,1 0,-1 0,1 1,0 0,0 0,0 1,1 0,0 1,0 0,0 0,-3 4,-3 0,1-2,-1 0,2 1,-1 0,1 1,1 0,0 1,0 0,1 1,0 0,1 1,1 0,0 0,0 1,2 0,0 0,-3 10,9-22,-1 0,1 0,0 0,0 0,0 0,1 1,-1-1,0 0,1 0,-1 0,1-1,0 1,-1 0,1 0,0 0,0 0,0-1,1 1,-1 0,0-1,1 1,-1-1,1 0,-1 1,1-1,0 0,-1 0,1 0,0 0,0 0,0 0,0-1,0 1,0-1,0 1,76 6,-69-7,224-5,-226 6,0-1,0 1,0 1,0-1,0 1,0 1,0-1,-1 1,1 0,-1 1,0-1,0 1,0 1,0-1,-1 1,0 0,0 0,0 0,0 1,-1 0,0 0,0 0,-1 0,0 1,0-1,0 1,-1 0,0-1,0 1,-1 0,0 1,0-1,0 0,-1 0,0 0,-1 0,1 1,-2 2,-58 247,57-233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417 403,'-17'-3,"-1"1,0 0,0 2,0 0,0 1,0 0,1 2,-1 0,0 1,1 1,0 0,0 2,1 0,-1 0,-5 6,11-7,1 1,0 1,1 0,-1 0,2 0,-1 2,1-1,1 1,-1 0,2 0,-1 1,2 0,-1 0,-1 6,5-11,0 0,0 0,1 0,-1 0,1 0,1 0,-1 0,1 1,0-1,0 0,1 0,0 0,0 0,1 0,-1 0,1 0,0 0,1-1,0 1,-1-1,2 1,-1-1,1 0,-1 0,1-1,1 1,-1-1,1 0,3 3,4-1,0-1,0 0,0-1,0 0,1-1,-1 0,1-1,0 0,0-1,0-1,0 0,0 0,0-2,0 1,-1-2,1 0,-1 0,1-1,-1 0,0-2,0 1,-1-1,0-1,0 0,0 0,2-4,8-7,-1-1,0-1,-2-1,0 0,-2-2,0 0,-2 0,0-2,-2 1,10-27,-14 29,0-1,-2-1,0 1,-2-1,-1 0,0 0,-2 0,-1 0,-1 0,0 0,-2 0,-1 0,-3-8,5 25,0 0,-1 0,0 1,0 0,0-1,0 1,-1 0,0 0,-1 1,1-1,-1 1,0 0,0 1,-1-1,1 1,-1 0,0 0,0 0,-1 1,1 0,-1 1,1-1,-1 1,0 0,0 1,0 0,0 0,0 0,0 1,0 0,0 0,0 1,-3 0,7-1,-1 1,1-1,-1 1,1-1,0 1,-1 0,1 0,0 1,0-1,-1 1,1-1,0 1,1 0,-1 0,0 1,0-1,1 0,0 1,-1 0,1-1,0 1,0 0,0 0,1 0,-1 0,1 1,0-1,0 0,0 1,0-1,0 0,1 1,-1-1,1 1,0-1,0 1,1-1,-1 2,35 133,-35-137,117 338,-41-180,-68-143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2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1,'-26'30,"1"2,2 1,1 1,-8 18,-13 21,-98 185,66-149,75-108,-1-1,1 1,-1-1,0 0,1 1,-1-1,0 0,0 1,1-1,-1 0,0 0,0 0,1 0,-1 1,0-1,0 0,0-1,1 1,-1 0,0 0,0 0,1 0,-1 0,0-1,0 1,1 0,-1-1,0 1,1-1,-1 1,0 0,1-1,-1 1,1-1,-1 0,1 1,-1-1,1 1,-1-1,1 0,0 1,-1-1,1 0,0 0,-1 0,-5-13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1,'44'86,"148"167,-81-77,-102-157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4:23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1 619,'5'0,"6"4,6 2,5 0,4-1,2-1,0-2,2-1,-1-1,0 0,0 0,0 0,-5-5,-2-1,0-1,-8 2,-7 2</inkml:trace>
  <inkml:trace contextRef="#ctx0" brushRef="#br0" timeOffset="316.08">57 844,'10'9,"12"4,8-1,3-2,1-8,-1-4,0-1,-2-1,-1 0,-1-3,-1-1,1 1,-6 1</inkml:trace>
  <inkml:trace contextRef="#ctx0" brushRef="#br0" timeOffset="7498.849">1327 166,'-67'-75,"63"72,-8-8,0 1,-1 1,0 0,-1 0,0 2,0-1,0 2,-1 0,0 1,-9-2,16 8,0 1,0 0,0 0,0 1,0 0,1 0,-1 1,1 0,0 1,0-1,1 1,-1 0,1 1,0 0,1 0,-1 0,1 0,0 1,1 0,0 0,0 0,0 1,1-1,0 1,1 0,-1 0,1 0,0 7,-4 169,9-110,0-38,1-1,3 0,0 0,2 0,11 24,10 45,-19-63,-3 2,-1-1,-2 1,-1 41,-4-34,-13 155,7-180,-1 0,0-1,-2 0,-1 0,-1-1,-1 0,-7 10,15-27,0 0,0 0,-1 0,1-1,-1 0,0 0,-1 0,1 0,-1-1,0 0,0 0,0-1,-1 0,1 0,-1 0,0-1,0 0,0 0,0-1,0 0,0 0,0 0,0-1,0 0,0-1,-1 1,1-2,0 1,0-1,5 2,-1 0,1-1,-1 1,1-1,-1 0,1 0,0 0,-1 0,1 0,0 0,0 0,0-1,0 0,0 1,0-1,0 0,1 0,-1 0,0 0,1 0,0 0,-1 0,1 0,0-1,0 1,0 0,1-1,-1 1,1-1,-1 1,1-1,0 1,0-1,0 1,0-1,0 1,0-1,1 1,-1-1,1 1,0-1,0 1,0 0,0-1,0 1,0 0,1-1,34-45,-15 25</inkml:trace>
  <inkml:trace contextRef="#ctx0" brushRef="#br0" timeOffset="8534.584">1440 505,'73'117,"-48"-68,-13-26,-1 1,-1 1,-1 0,-1 0,-1 1,-2-1,0 2,-2-1,0 24,14-89,69-281,-77 297,1 5</inkml:trace>
  <inkml:trace contextRef="#ctx0" brushRef="#br0" timeOffset="9166.868">2174 449,'-16'4,"1"2,-1-1,1 2,1 0,-1 1,1 0,1 1,0 1,0 0,0 1,-3 4,11-9,-1-1,1 1,0 0,0 0,1 1,0-1,0 1,1 0,-1 0,1 0,1 1,0-1,0 1,0-1,1 1,0 0,0 0,1-1,0 1,1 0,0 0,0-1,0 1,2 4,1-7,-1 0,1 0,1-1,-1 1,1-1,-1 0,1 0,1 0,-1-1,0 0,1 0,0 0,-1 0,1-1,0 0,0-1,0 1,1-1,-1 0,0-1,0 1,1-1,-1 0,0-1,1 0,-1 0,0 0,0-1,0 1,0-2,0 1,0-1,-1 1,2-2,18-10,-1 0,-1-1,0-2,-2 0,1-1,-2-1,-1-1,0-1,-1-1,-2 0,0-1,-1-1,-2-1,4-8,-10 21,0 0,-1 0,-1-1,0 0,0 0,-1-1,-1 1,0-1,-1 0,0 0,-2 0,1 0,-2 0,1 0,-2 0,0 0,-1 1,0-1,-1 1,-1-1,0 1,0 1,-2-1,1 1,-2 0,1 0,-2 1,-9-11,10 16,-1-1,1 1,-2 1,1 0,0 0,-1 1,0 0,0 0,-1 1,1 1,0 0,-1 0,0 1,-2 0,7 1,1 0,0 0,-1 1,1-1,0 1,-1 0,1 1,0-1,0 1,0 0,0 1,0-1,1 1,-1 0,1 0,0 0,0 0,0 1,0 0,0 0,1 0,0 0,-1 1,2-1,-1 1,0 0,1-1,0 1,0 2,-1 2,0 0,1 0,0 1,1-1,0 1,0-1,1 1,1 0,-1-1,2 1,-1-1,1 0,0 1,1-1,0 0,1 0,2 4,96 138,-26-46,-38-36,-29-51</inkml:trace>
  <inkml:trace contextRef="#ctx0" brushRef="#br0" timeOffset="9548.722">2625 223,'39'90,"-2"133,-23-150,-13-73,1 1,-1-1,0 1,0-1,1 0,-1 1,1-1,-1 0,0 0,1 0,-1 0,0-1,1 1,-1 0,0 0,1-1,-1 1,0-1,0 1,1-1,-1 0,0 1,0-1,0 0,0 0,0 0,0 0,0 0,0 0,0 0,0 0,-1 0,1 0,0 0,-1-1,1 1,-1 0,1 0,-1-1,1 1,158-252,-66 118,-77 117</inkml:trace>
  <inkml:trace contextRef="#ctx0" brushRef="#br0" timeOffset="10137.812">1807 1070,'341'-18,"-50"-5,-6-11,-267 32,195-45,-196 39</inkml:trace>
  <inkml:trace contextRef="#ctx0" brushRef="#br0" timeOffset="10838.219">2371 1296,'-31'1,"-1"2,1 1,0 1,1 2,-1 1,1 1,1 1,0 2,-5 4,22-10,0 0,1 0,0 2,0-1,1 1,0 1,0-1,1 2,0-1,1 1,0 1,1 0,0 0,0 0,1 1,1-1,0 2,0-1,2 0,-1 3,4-10,0 1,1-1,0 0,0 0,0 0,0 0,1 0,0 0,0 0,0-1,1 1,0-1,0 1,0-1,0 0,0 0,1-1,0 1,0-1,0 1,0-1,0 0,1-1,-1 1,1-1,0 0,0 0,0 0,0-1,0 0,0 0,0 0,0 0,0-1,0 0,1 0,-1 0,0-1,3 0,17 2,-1-2,1 0,-1-1,0-1,0-2,0 0,0-2,-1 0,0-2,0 0,-1-1,0-2,-1 0,-1-2,10-7,-3-3,-1-1,-1-1,-1-1,-1-1,-1-1,-2-1,15-31,-29 51,-1 1,-1-1,0-1,0 1,-1-1,0 1,-1-1,0 0,-1 0,0 0,-1 0,0 0,-1 0,0 1,-1-1,0 0,0 0,-1 1,-1-1,1 1,-2 0,0 0,0 0,0 1,-1 0,-1 0,0 0,0 1,0 0,-1 0,-1 1,1 0,-1 0,0 1,0 0,-2 0,3 3,0 0,0 1,0 0,1 0,-2 1,1 0,0 0,0 1,0 0,0 1,0-1,-1 2,1-1,0 1,1 0,-1 1,0-1,1 2,-1-1,1 1,0 0,0 1,1-1,-1 1,1 1,0-1,0 1,1 0,0 0,0 1,0 0,-1 2,3-2,-1-1,1 1,0 0,1 1,0-1,0 0,0 1,1-1,0 1,1-1,-1 1,1-1,1 1,0 0,0-1,0 1,1-1,0 0,0 1,1-1,0 0,1 1,89 146,-91-151,14 17,1 0,1-1,1-1,0 0,2-2,0 0,7 4,18-1,-25-14</inkml:trace>
  <inkml:trace contextRef="#ctx0" brushRef="#br0" timeOffset="11049.274">3048 1154,'-24'38,"-17"33,-7 8,5-4,5-11,9-10,9-10,4-8,4-10</inkml:trace>
  <inkml:trace contextRef="#ctx0" brushRef="#br0" timeOffset="11287.1">2681 1154,'29'38,"24"23,7 5,-1-3,-6-13,-12-9,-8-13,-10-6,-4-6,0-2,1-7,-2-5</inkml:trace>
  <inkml:trace contextRef="#ctx0" brushRef="#br0" timeOffset="11886.715">3501 646,'-5'-2,"1"1,-1-1,0 1,1 0,-1 0,0 0,0 1,1-1,-1 1,0 0,0 1,0-1,0 1,1 0,-1 0,0 1,1-1,-1 1,1 0,0 0,-1 1,1-1,0 1,0 0,1 0,-1 0,-2 3,-9 5,0 1,0 0,2 1,-1 1,2 0,0 1,0 0,2 1,-8 14,14-24,1 1,0-1,0 1,1 0,-1 0,2 0,-1 0,1 0,0 1,0-1,1 0,0 1,0-1,1 0,0 1,0-1,1 0,0 0,0 0,1 0,0 0,0-1,0 1,1-1,0 0,3 4,-2-5,-1 0,1-1,0 1,0-1,1 0,-1 0,1-1,0 0,0 0,0 0,0-1,1 0,-1 0,1-1,-1 1,1-1,0-1,-1 1,1-1,0 0,-1-1,1 0,-1 0,1 0,-1-1,1 0,-1 0,2-1,12-5,0 0,-1-1,0-1,0-1,-1-1,0 0,-1-2,4-5,13-14,-2-2,-2-1,-2-2,-1-1,-1-1,12-29,-23 40,-2-1,-1 0,-2-1,0-1,-2 1,-2-1,-1 0,-1-1,-2 1,-1-28,-1 52,0 1,0-1,-1 1,1-1,-2 1,1-1,-1 1,0 0,-1 0,0 0,0 0,0 0,-1 1,0 0,0-1,0 1,-1 1,0-1,0 1,-1 0,0 0,1 0,-1 1,-1 0,1 0,-1 0,0 1,1 0,-1 0,-1 1,1 0,0 0,0 1,-1 0,1 0,-3 1,-3 0,1 1,0 1,0 0,0 1,0 0,0 0,0 2,1-1,0 1,0 1,0 0,1 1,0 0,0 0,0 1,1 1,1-1,-1 1,1 1,1-1,0 1,0 1,1-1,0 1,1 1,0-1,1 0,-2 10,-2-5,1 1,1 0,1 0,0 1,1-1,1 1,1 0,0 0,1 0,1 0,1 0,1 0,0 0,1 0,1-1,1 1,0-1,1 0,1 0,1-1,2 4,6 3,1-1,1 0,1-1,1-1,0-1,2-1,0-1,1-1,1-1,0 0,1-2,8 2,-29-13,0 0,-1-1,1 1,0-1,0 0,0 0,1-1,-1 1,0-1,0 0,0 0,0 0,0-1,1 1,-1-1,0 0,0 0,0 0,0-1,-1 0,3 0,7-9</inkml:trace>
  <inkml:trace contextRef="#ctx0" brushRef="#br0" timeOffset="12183.112">4262 392,'-9'44,"-14"32,-2 9,-1-5,2-7,2-11,0-11,2-10,6-6,0-5,3-3,-3-6,3-1,-3 0,1-8,-1-11,1-10,3-3</inkml:trace>
  <inkml:trace contextRef="#ctx0" brushRef="#br0" timeOffset="12517.56">3811 364,'239'232,"60"45,-83-79,-209-190,-6-6,-1 0,1-1,0 1,0 0,1-1,-1 1,0-1,0 1,1-1,-1 0,1 1,-1-1,1 0,0 0,-1 0,1 0,0 0,0-1,0 1,0-1,-1 1,1-1,0 1,0-1,0 0,0 0,0 0,0 0,0 0,5-8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19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0 397,'963'0,"-940"5,-24 1</inkml:trace>
  <inkml:trace contextRef="#ctx0" brushRef="#br0" timeOffset="532.942">57 707,'-14'0,"24"1,20 3,40 8,1-4,0-2,1-4,51-5,-8 1,44-20,-134 11,-26 4</inkml:trace>
  <inkml:trace contextRef="#ctx0" brushRef="#br0" timeOffset="1225.874">451 1,'35'29,"126"117,-4-37,-92-70,-2 2,-1 4,34 33,-94-77,-1 0,1 0,-1 0,1 0,-1 0,0 0,1 1,-1-1,0 0,0 1,0-1,0 1,0 0,0-1,0 1,-1 0,1-1,-1 1,1 0,-1 0,1-1,-1 1,0 0,0 0,0 0,0 0,0-1,-1 1,1 0,0 0,-1 0,0-1,1 1,-1 0,0-1,0 1,0-1,0 1,0-1,0 1,0-1,0 1,0-1,-1 0,1 0,-1 0,1 0,-196 129,-154 120,251-167,81-65,21-13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3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566 284,'-8'-9,"-2"1,1 1,-1 0,0 0,-1 1,0 0,0 1,0 0,0 1,-1 0,0 1,0 0,0 1,0 0,0 1,0 0,0 1,0 0,-1 1,1 1,0 0,0 0,0 1,-1 1,-12 10,1 0,0 2,1 0,1 2,0 0,2 2,0 0,-7 11,18-21,2 0,-1 0,1 1,1 0,0 0,1 0,0 1,0 0,1 0,1 0,0 0,1 1,0-1,1 1,0-1,1 1,0 0,1-1,1 4,0-12,-1 1,1-1,-1 0,1 0,1 0,-1 0,0 0,1-1,0 1,0-1,0 0,0 1,0-1,1-1,0 1,-1 0,1-1,0 0,0 0,0 0,0 0,1-1,-1 0,0 0,1 0,-1 0,1 0,-1-1,1 0,-1 0,3-1,5 0,1 0,-2-1,1-1,0 0,0-1,-1 0,0-1,0 0,0-1,-1 0,3-2,25-18,-2-1,-1-2,-1-1,-2-2,-1-1,-1-2,-2-1,-2 0,6-15,14-36,-42 110,-7 42,1-42,1 1,0-1,2 0,1 1,0-1,2 0,3 7,47 61,-37-70</inkml:trace>
  <inkml:trace contextRef="#ctx0" brushRef="#br0" timeOffset="823.086">1385 171,'-34'18,"-157"158,-37-19,160-98,66-58,1 1,0 0,0-1,0 1,0 0,0 0,0 0,0 0,1 0,-1 0,1 0,-1 0,1 0,0 0,0 0,0 0,0 1,0-1,0 0,1 0,-1 0,1 0,-1 0,1 0,0 0,0 0,0 0,0-1,0 1,0 0,0-1,1 1,-1 0,0-1,1 1,0-1,-1 0,1 0,0 1,1-1,14 9,1-2,0 0,1-1,0-1,0 0,0-2,1 0,-1-1,1-1,0-1,0-1,0 0,5-3,116 11,-18 6,-122-13,1-1,-1 0,0-1,0 1,1 0,-1 0,0 0,0-1,0 1,1-1,-1 1,0-1,0 1,0-1,0 0,0 1,0-1,0 0,0 0,0 0,-1 0,1 0,0 0,0 0,-1 0,1 0,-1 0,1 0,-1 0,1 0,-1-1,0 1,1 0,-1 0,0 0,0-1,0 1,0 0,0 0,0-1,0 1,-1 0,1 0,0-1,-20-58,16 50,-117-250,6 74,146 210,-12-7</inkml:trace>
  <inkml:trace contextRef="#ctx0" brushRef="#br0" timeOffset="1200.672">2118 85,'-3'2,"-1"-1,0 1,1 0,-1 0,1 0,-1 0,1 0,0 1,0 0,0-1,1 1,-1 0,0 1,1-1,0 0,0 1,0-1,0 2,-2 1,-248 420,161-292,90-133,1-1,-1 1,1-1,-1 0,0 1,1-1,-1 0,1 1,-1-1,0 0,1 0,-1 1,0-1,1 0,-1 0,0 0,1 0,-1 0,0 0,1 0,-1 0,0 0,1 0,-1-1,0 1,1 0,-1 0,1 0,-1-1,0 1,1 0,-1-1,1 1,-1-1,1 1,-1-1,1 1,-1-1,1 1,-1-1,1 1,0-1,-1 1,1-1,0 0,0 1,-1-1,1 0,0 1,0-1,0 0,0 1,0-1,0 0,0 1,0-1,0 0,0 1,0-1,0 0,1 1,-1-1,0 1,0-1,1 0,-1 1,0-1,1 1,-1-1,1 0,-2-18</inkml:trace>
  <inkml:trace contextRef="#ctx0" brushRef="#br0" timeOffset="1550.884">1695 1,'-4'9,"0"0,1 1,0-1,1 1,0-1,1 1,-1 0,2 0,0-1,0 1,0 0,1 0,1 0,0-1,0 1,1-1,0 1,1-1,0 0,0 0,1-1,0 1,0-1,1 0,0 0,1-1,-1 0,8 6,286 233,-197-122,-104-124,1 1,0-1,0 1,0-1,1 0,-1 1,0-1,0 1,0-1,0 1,0-1,0 1,1-1,-1 0,0 1,0-1,1 0,-1 1,0-1,0 0,1 1,-1-1,0 0,1 1,-1-1,1 0,-1 0,0 0,1 1,-1-1,1 0,-1 0,1 0,-1 0,0 0,1 0,-1 0,1 0,-1 0,1 0,-1 0,1 0,-1 0,0 0,1 0,-1 0,1 0,-1-1,1 1,-1 0,0 0,1 0,-1-1,0 1,1 0,-1-1,0 1,1 0,-1-1,0 1,0 0,1-1,-1 1,0-1,0 1,0 0,1-1,-1 0,2-11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25.5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0 515,'1'0,"-1"0,1 0,-1 0,1 0,-1 0,1 0,-1 0,1 0,-1 0,1 1,-1-1,1 0,-1 0,1 0,-1 1,1-1,-1 0,0 0,1 1,-1-1,1 0,-1 1,0-1,1 1,-1-1,0 0,0 1,1-1,-1 1,0-1,0 1,0-1,1 1,-1-1,0 1,0-1,0 1,0-1,0 1,0-1,0 1,0-1,0 1,0-1,0 1,-1-1,1 1,0-1,0 1,0-1,-1 1,1-1,0 0,-1 1,1-1,0 1,-1-1,1 0,0 1,-1-1,1 0,-1 1,183 7,-117-10,70-3,-122-1,-8 0</inkml:trace>
  <inkml:trace contextRef="#ctx0" brushRef="#br0" timeOffset="430.597">0 769,'56'17,"-23"-11,0-2,1-1,-1-2,1-1,20-3,139-25,-186 32,-8 2</inkml:trace>
  <inkml:trace contextRef="#ctx0" brushRef="#br0" timeOffset="1647.41">1213 261,'1'-10,"-1"-1,-1 1,0-1,0 1,-1-1,0 1,-1 0,0 0,0 0,-1 0,-1 1,0-1,0 1,0 0,-1 1,-1-1,0 1,0 0,0 1,-1 0,0 0,0 1,-1-1,0 2,0-1,0 2,0-1,-1 1,0 0,0 1,0 0,-4 0,10 2,0 0,0-1,0 2,0-1,0 0,0 1,0 0,0 0,0 0,-1 0,1 0,0 1,0 0,0 0,0 0,1 0,-1 1,0 0,0 0,1 0,-1 0,1 0,0 0,0 1,0 0,0 0,0 0,0 0,0 0,-3 11,0-1,2 1,-1 0,1 0,1 1,1-1,0 1,1-1,0 1,1-1,1 1,0 0,1-1,2 4,61 204,-44-163,96 306,-112-344,0 1,-1 0,-2-1,0 1,-1 0,-1 0,-1 0,-1 0,-1 0,-2 7,2-19,1 0,-2 0,1 0,-1-1,-1 0,1 0,-2 0,1 0,-1-1,0 0,-1 0,0-1,0 0,-1 0,0 0,0-1,-1 0,1-1,-1 0,0 0,-1-1,1 0,-2 0,-87 4,96-8,0 0,0 0,0-1,0 1,0-1,0 1,0-1,1 0,-1 0,0 0,0 0,1 0,-1 0,0 0,1-1,-1 1,1 0,0-1,-1 1,1-1,0 0,0 1,0-1,0 0,0 0,0 0,1 0,-1 0,1 0,-1 0,1 0,0 0,0 0,0 0,0 0,0 0,0 0,0 0,1 0,-1 0,1 0,-1 1,1-1,0 0,0 0,0 0,8-19,3 1</inkml:trace>
  <inkml:trace contextRef="#ctx0" brushRef="#br0" timeOffset="2232.957">1410 572,'66'183,"-7"-27,-59-155,0 0,0 0,0 0,0 0,0 1,0-1,0 0,1 0,-1 0,0 0,1 0,-1 1,1-1,0 0,-1 0,1 0,-1 0,1 0,0-1,0 1,0 0,0 0,0 0,-1-1,1 1,0 0,1-1,-1 1,0-1,0 1,0-1,0 0,0 0,0 1,0-1,1 0,-1 0,0 0,0 0,0 0,1 0,-1 0,0-1,0 1,0 0,0-1,0 1,0 0,1-1,-1 0,0 1,0-1,-1 0,2 0,50-132,33-145,-82 272,-1 7</inkml:trace>
  <inkml:trace contextRef="#ctx0" brushRef="#br0" timeOffset="2799.493">2116 599,'-19'9,"-1"1,2 1,-1 0,1 1,1 1,0 1,1 1,1 0,0 1,1 0,0 1,2 1,0 0,1 1,1 0,0 1,9-16,0 1,0 0,1 0,0-1,0 1,0 0,0 0,0-1,1 1,0 0,0-1,1 1,-1-1,1 1,0-1,0 1,0-1,1 0,-1 0,1 0,0-1,0 1,1-1,-1 1,1-1,-1 0,1 0,0-1,0 1,0-1,1 0,-1 0,1 0,-1-1,1 1,-1-1,1 0,0 0,-1-1,1 0,0 0,0 0,7-1,-1 0,1-1,-1 0,1-1,-1 0,0-1,0 0,0-1,-1 0,0-1,0 0,0-1,-1 0,0 0,0-1,0 0,-1-1,-1 0,1 0,5-10,4-7,-1-2,-1 0,-2 0,0-1,-2-1,-2 0,2-10,-4 19,-2-1,0 0,-1 0,-2 0,0-1,-1 1,-1 0,-1-1,-2 1,0 0,-1 0,-1 0,-1 0,-1 1,-1 0,0 0,-2 1,-8-13,15 29,-1 0,1 0,-1 0,0 0,0 0,-1 1,1 0,-1 0,0 0,1 0,-1 1,0 0,-1 0,1 0,0 0,-1 1,1 0,0 0,-1 1,1-1,-1 1,1 1,-1-1,1 1,-1 0,1 0,-1 0,1 1,0-1,0 1,0 1,0-1,0 1,0 0,1 0,-1 0,1 1,0-1,0 1,0 0,0 0,1 1,-2 2,-5 9,1 1,1 0,1 0,0 1,1 0,1 0,1 0,0 1,2 0,0-1,1 1,0 0,2 0,0 0,2-1,2 14,-2-13,1-1,1 0,0 0,1 0,1-1,1 1,0-2,1 1,1-1,0-1,2 0,-1 0,2-1,12 11,8 9,-25-23,1-1,0-1,1 0,0 0,1-1,0 0,0-1,7 4,22-5,-24-10</inkml:trace>
  <inkml:trace contextRef="#ctx0" brushRef="#br0" timeOffset="3229.02">2568 402,'22'64,"-7"-22,-1 0,-2 1,-2 0,3 33,-12-58,1-1,0 1,1 0,2-1,-1 0,2 0,1 2,-6-18,-1 0,1-1,-1 1,1-1,-1 1,1-1,0 1,-1-1,1 1,0-1,-1 1,1-1,0 0,-1 1,1-1,0 0,0 0,0 0,-1 1,1-1,0 0,0 0,-1 0,1 0,0 0,0-1,0 1,-1 0,1 0,0 0,0-1,-1 1,1 0,0-1,-1 1,1-1,0 1,-1-1,1 1,0-1,-1 1,1-1,-1 0,1 1,-1-1,0 0,1 1,-1-1,26-34,48-126,18-117,-83 260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6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1 282,'190'26,"90"-23,-71-31,-181 15,-32 7</inkml:trace>
  <inkml:trace contextRef="#ctx0" brushRef="#br0" timeOffset="416.431">85 452,'1'0,"-1"0,1 0,-1 0,1 0,-1 0,1 0,-1 0,1 0,-1 0,1 0,-1 0,1 0,-1 1,1-1,-1 0,1 0,-1 0,1 1,-1-1,0 0,1 1,-1-1,1 0,-1 1,0-1,1 1,-1-1,0 1,0-1,1 0,-1 1,0-1,0 1,0-1,0 1,1-1,-1 1,0-1,0 1,0-1,0 1,0-1,0 1,0-1,-1 1,1-1,0 1,0-1,0 1,0-1,-1 1,1-1,0 1,0-1,-1 1,1-1,0 0,-1 1,1-1,0 1,-1-1,1 0,-1 1,173 7,-115-10,2 1,-20-1,0 2,0 2,0 2,20 4,-58-8,10 3,0 0,-1-1,1 0,0-1,0 0,0-1,0 0,0-1,0 0,7-2,0-3</inkml:trace>
  <inkml:trace contextRef="#ctx0" brushRef="#br0" timeOffset="1099.137">339 1,'130'90,"-92"-59,-4-2,1-1,1-2,2-1,0-3,38 17,-67-35,-6-4,-1 0,1 0,-1 1,1-1,-1 1,0 0,1 0,-1 0,0 0,1 0,-1 0,0 0,0 1,0-1,0 1,0 0,-1-1,1 1,0 0,-1 0,0 0,1 0,-1 0,0 1,0-1,0 0,0 1,0-1,-1 0,1 1,-1-1,1 1,-1-1,0 1,0-1,0 1,0-1,-1 1,1 1,-80 111,57-87,-1-1,-1-1,-2-1,0-2,-1 0,-29 16,55-38,-6 3,0 1,1-1,0 1,0 1,0-1,0 1,1 0,0 1,1-1,-1 1,1 0,0 1,1-1,0 1,0 0,-2 6,6 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0,'13'9,"0"-1,1 0,0-1,0-1,0 0,1-1,-1 0,1-1,1-1,-1-1,0 0,1-1,-1 0,1-1,-1-1,0-1,15-2,32 1,-50 3,-3 1,0-1,-1 0,1-1,0 0,-1 0,1-1,-1 0,0 0,1-1,5-3,-7 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2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30,'38'0,"28"0,6-5,-3-1,-10 0,-8 1,-10 2,-6 0,-5 2,-7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7:22.7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396 223,'1'-5,"-1"-1,0 1,0 0,-1 0,0-1,0 1,0 0,0 0,-1 0,0 0,0 0,0 0,0 0,-1 1,0-1,0 1,0 0,0 0,-1 0,0 0,0 1,0-1,0 1,0 0,-1 0,1 1,-1-1,0 1,0 0,0 0,0 1,0-1,0 1,0 0,-1 0,1 1,0 0,0 0,-1 0,-3 1,-7 4,1 2,0-1,1 2,-1 0,1 1,1 0,-1 1,2 0,0 1,0 1,0 0,2 0,0 1,0 1,1 0,1 0,0 0,1 1,0 0,2 1,-1-1,2 1,0 0,0 7,3-14,1-1,0 1,0 0,1 0,0-1,0 1,1 0,0-1,0 1,1-1,0 0,1 0,0 0,0 0,1-1,0 0,0 0,0 0,1 0,0-1,1 0,-1 0,1 0,0-1,1 0,-1-1,1 0,0 0,0 0,0-1,0 0,1-1,-1 0,1 0,0-1,-1 0,1-1,0 1,0-2,-1 1,1-1,0-1,-1 1,1-1,-1-1,7-2,9-9,0-1,-2-1,0-1,0-1,-2-1,0 0,-2-2,0 0,14-23,-7 11,-2-1,-2-1,-1-2,-2 0,-1 0,-2-2,-1 0,-3 0,1-11,-13 29,-10 42,3-1,1 1,1 0,1 0,1 1,0 0,2-1,1 1,0 0,2 0,0 0,2 0,0-1,2 1,0-1,1 0,1 0,1-1,1 0,4 6,95 92,-105-117,-1 0,1 1,-1-1,0 1,1-1,-1 1,0 0,0-1,0 1,-1 0,1 1,0-1,-1 0,1 0,-1 1,0-1,0 1,0-1,0 1,0-1,0 1,-1 0,1-1,-1 1,0 0,0 0,0-1,0 1,0 0,-1-1,1 1,-1 0,1-1,-1 1,-1 1,-8 12,0-2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3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621 169,'-6'-3,"-10"-5,-1-1,0 2,0 0,-1 1,1 1,-1 1,0 0,-5 1,6 1,1 2,-1 0,1 1,-1 0,1 1,0 1,-1 1,1 0,1 1,-1 1,1 0,0 1,0 1,1 0,0 1,0 1,-7 7,2-1,1 1,0 2,1-1,1 2,1 0,-10 19,19-31,1 1,1-1,0 1,0 1,0-1,1 0,1 1,0 0,0 0,1-1,0 1,0 0,1 0,1 0,0 0,0 0,1 0,1 5,-1-10,0 0,0 0,0-1,1 1,-1-1,1 1,0-1,1 0,-1 0,0-1,1 1,0-1,0 1,0-1,0 0,1-1,-1 1,1-1,0 0,-1 0,1 0,0-1,0 0,0 0,0 0,0 0,1-1,-1 0,0 0,0 0,0-1,2 0,13-2,0-1,0-1,0 0,-1-2,0 0,0-1,10-7,13-8,-1-2,-1-2,-1-2,-2-2,-1-1,32-36,-42 36,-1-1,-2-1,-1-1,-1-1,14-37,-26 58,-11 29,-2 13,0-3,1 0,2 0,0 1,2-1,0 1,2-1,0 0,2 0,1 0,1-1,1 0,0 0,2-1,3 5,-3-12,72 82,-58-76,-27-18,-5-6</inkml:trace>
  <inkml:trace contextRef="#ctx0" brushRef="#br0" timeOffset="403.359">1693 85,'-158'185,"115"-138,-2-2,-2-2,-3-1,0-3,-38 20,31-21,51-31</inkml:trace>
  <inkml:trace contextRef="#ctx0" brushRef="#br0" timeOffset="1449.224">1636 29,'4'46,"2"0,1 0,3-1,2 0,1-1,3 0,18 36,35 56,-70-134,0 1,0-1,0 0,0 0,0 0,0 0,-1 0,1 0,-1 0,1 0,-1 0,0-1,0 1,1-1,-1 1,0-1,0 0,-1 1,1-1,0 0,0-1,-1 1,1 0,0-1,-1 1,1-1,0 0,-1 1,1-1,-1-1,1 1,0 0,-1 0,1-1,0 1,-1-1,-1-1,-1 2,-115-2,-167 11,120 10,139-11,29-8,-1 0,0 0,1 0,-1 0,0 0,0 0,1 0,-1 0,0 0,1 0,-1 0,0 0,1 0,-1 1,0-1,0 0,1 0,-1 0,0 0,0 1,1-1,-1 0,0 0,0 1,1-1,-1 0,0 0,0 1,0-1,0 0,0 0,0 1,1-1,-1 0,0 1,0-1,0 0,0 1,0-1,0 0,0 1,0-1,0 0,0 0,0 1,0-1,-1 0,1 1,0-1,0 0,0 1,0-1,0 0,-1 0,1 1,0-1,0 0,0 0,-1 0,1 1,0-1,14 3</inkml:trace>
  <inkml:trace contextRef="#ctx0" brushRef="#br0" timeOffset="1807.131">2624 29,'-27'13,"0"3,1 0,1 1,0 2,1 0,1 2,2 0,0 2,1 0,-14 22,0-8,-1-2,-2-1,-1-2,-2-1,-33 19,40-27,32-22,0 0,0 0,0 0,1 0,-1 0,0 0,-1 0,1 0,0 0,0 0,0-1,0 1,-1-1,1 1,0-1,-1 1,1-1,0 1,-1-1,1 0,-1 0,1 0,0 0,-1 0,1 0,-1 0,1 0,0-1,-1 1,1-1,0 1,-1-1,1 1,0-1,0 0,0 1,-1-1,1 0,0 0,0 0,0 0,0 0,0 0,0 0,1 0,-1 0,-4-15</inkml:trace>
  <inkml:trace contextRef="#ctx0" brushRef="#br0" timeOffset="2156.809">2060 1,'3'0,"1"-1,0 1,0 1,-1-1,1 1,0-1,-1 1,1 0,-1 0,1 1,-1-1,1 1,-1-1,0 1,0 0,0 0,0 1,0-1,0 1,-1-1,1 1,-1 0,0 0,2 3,-3-5,166 171,10 4,-156-151,32 18,-40-43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1,'28'196,"-27"32,20-148,-17-71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8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30,'39'0,"36"-5,10-1,1 0,-10 1,-13 1,-12 2,-11 1,-6 0,-10 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1,'211'24,"-110"-18,-100-7,1 1,-1 0,1 0,-1 0,1 0,-1 0,1 0,-1 0,1 1,-1-1,0 0,1 1,-1-1,1 1,-1 0,0-1,0 1,1 0,-1 0,0 0,0 0,0 0,0 0,0 0,0 0,0 0,0 1,-1-1,1 0,0 0,-1 1,1-1,-1 0,1 1,-1-1,0 1,1-1,-1 1,0-1,0 1,0-1,0 1,0-1,-1 0,1 1,0-1,-1 1,1-1,-1 1,1-1,-1 0,0 1,-6 8,-1 0,-1 0,0-1,-1 1,1-2,-2 0,1 0,-1-1,-5 3,-31 23,35-23,-5 2,0 1,1 1,0 0,1 2,1-1,0 2,1 0,1 0,1 1,9-16,1 0,0 0,0 0,0 0,0 0,1 0,-1 1,1-1,-1 0,1 0,0 0,0 1,0-1,0 0,0 0,0 1,0-1,1 0,-1 0,1 0,0 0,0 0,0 1,0-1,0-1,0 1,0 0,0 0,1 0,-1-1,1 1,0 0,-1-1,1 0,0 1,0-1,0 0,0 0,0 0,0 0,0 0,94 6,39-45,-117 30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49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1 425,'0'25,"1"0,1-1,2 1,0-1,2 0,0 0,2-1,1 0,0 0,2-1,1 2,3 0,-1 1,-2 1,0 0,-2 1,-1 0,-1 0,-2 1,0 0,-2 1,-1 0,14-49,126-391,-82 230,-46 147,-8 28</inkml:trace>
  <inkml:trace contextRef="#ctx0" brushRef="#br0" timeOffset="2818.583">565 59,'73'-33,"-63"28,1 1,0 0,1 1,-1 0,0 0,1 2,-1-1,1 2,0-1,-1 1,1 1,-1 0,1 1,-1 0,1 1,-1 0,1 1,-11-3,1 1,-1-1,0 0,1 0,-1 1,0-1,0 1,0-1,0 1,0 0,0-1,0 1,0 0,-1 0,1-1,-1 1,1 0,-1 0,0 0,1 0,-1 0,0-1,-1 1,1 0,0 0,0 0,-1 0,1 0,-1-1,1 1,-1 0,0 0,0-1,0 1,-1 1,-44 60,35-51,-20 22,25-30,0 1,0 0,0 0,0 0,1 1,0 0,1 0,-1 0,1 0,0 1,0 0,1 0,0 0,0 0,1 0,0 0,0 1,1-1,0 1,0 0,1-1,0 1,0 0,1 6,4-10,-1 1,1-1,0 0,0-1,0 1,1-1,-1 0,1-1,0 1,-1-1,1 0,0-1,0 1,1-1,-1 0,0-1,0 1,0-1,1-1,-1 1,0-1,0 0,0 0,0-1,0 0,0 0,0 0,0-1,3-2,4-1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5:53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30 354,'-1'0,"1"-1,-1 1,1 0,-1-1,1 1,-1 0,1-1,-1 1,1 0,-1 0,1 0,-1-1,0 1,1 0,-1 0,1 0,-1 0,1 0,-1 0,0 0,1 0,-1 0,1 1,-1-1,1 0,-1 0,1 0,-1 1,0-1,1 0,0 0,-1 1,1-1,-1 1,1-1,-1 0,1 1,0-1,-1 1,1-1,0 1,-1-1,1 1,0-1,0 1,-1-1,1 1,0-1,0 1,0 0,0-1,0 1,0-1,0 1,0-1,0 1,0 0,0 0,-6 39,6-39,0 458,0 855,0-1303</inkml:trace>
  <inkml:trace contextRef="#ctx0" brushRef="#br0" timeOffset="301.274">227 1794,'-3'11,"0"0,0 1,2-1,-1 0,1 1,1-1,0 1,1-1,0 1,1-1,0 1,1 1,0 5,23 100,1-3,-27-113,0 0,0-1,1 1,-1-1,0 1,1 0,-1-1,1 1,0-1,0 1,-1-1,1 0,0 1,0-1,0 0,0 0,1 1,-1-1,0 0,0 0,1 0,-1 0,1-1,-1 1,1 0,-1-1,1 1,-1-1,1 1,-1-1,1 0,0 1,-1-1,1 0,0 0,-1 0,1 0,-1-1,1 1,0 0,-1-1,1 1,-1-1,1 1,-1-1,1 0,-1 0,1 0,-1 0,0 0,1 0,-1 0,0 0,0 0,0 0,1-2,13-16,-1-1,-1-1,0 0,-2-1,0 0,-2-1,0 0,-2 0,4-19,36-173,-50 191,-3 24</inkml:trace>
  <inkml:trace contextRef="#ctx0" brushRef="#br0" timeOffset="643.425">622 2104,'0'15,"1"0,1 0,0 0,1-1,0 1,2-1,0 0,0 0,1-1,1 1,0-1,1-1,0 1,1-1,1 1,-7-12,-1 1,0 0,1 0,0-1,-1 0,1 1,0-1,0 0,-1 0,1-1,0 1,0-1,0 1,0-1,0 0,0 0,0 0,0 0,0-1,0 1,0-1,0 0,0 0,0 0,-1 0,1 0,0-1,-1 1,1-1,-1 0,1 1,-1-1,0 0,1-2,58-86,-59 87,-1-1,1 0,-1 1,-1-1,1 0,0 0,-1 0,0 0,1 0,-2 0,1 0,0 1,-1-1,0 0,0 0,0 0,0 0,-1 1,1-1,-1 1,0-1,0 1,0 0,0-1,-1 1,1 0,-1 1,0-1,0 0,0 1,0 0,-1-1,1 1,0 1,-1-1,0 0,1 1,-1 0,0 0,0 0,1 0,-1 0,0 1,0 0,0 0,0 0,-3 0,-21 4,3 2</inkml:trace>
  <inkml:trace contextRef="#ctx0" brushRef="#br0" timeOffset="1700.04">227 16,'33'62,"-7"-5,-3 2,-2 0,-3 1,-1 5,-13-42,41 120,-45-142,0-1,1 1,-1-1,0 1,0-1,0 1,0-1,1 1,-1-1,0 1,1-1,-1 1,0-1,1 1,-1-1,0 0,1 1,-1-1,1 0,-1 1,1-1,-1 0,1 1,-1-1,1 0,-1 0,1 0,-1 1,1-1,-1 0,1 0,0 0,-1 0,1 0,-1 0,1 0,-1 0,1 0,-1-1,1 1,0 0,-1 0,1 0,-1-1,1 1,-1 0,1 0,-1-1,0 1,1-1,-1 1,1 0,-1-1,0 1,1-1,-1 1,0-1,1 1,-1-1,0 1,0-1,0 1,1-1,-1 1,0-1,11-39,-10 37,55-310,-28 165,-22 125,1 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0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1 337,'2'2,"-1"1,1-1,0 0,0-1,0 1,0 0,0-1,0 1,1-1,-1 1,0-1,1 0,-1 0,1 0,0 0,-1-1,1 1,-1-1,1 0,0 1,-1-1,1 0,0-1,0 1,-1 0,4 0,452 3,-136-3,-368 11,22-5</inkml:trace>
  <inkml:trace contextRef="#ctx0" brushRef="#br0" timeOffset="338.671">30 648,'566'0,"-516"-5,-32-1</inkml:trace>
  <inkml:trace contextRef="#ctx0" brushRef="#br0" timeOffset="916.715">453 55,'-7'-8,"4"4,-1 0,0 0,0 0,0 0,0 1,0-1,-1 1,1 0,-1 1,0-1,0 1,0 0,0 0,-3 0,16 28,18 4,2-1,0-2,2 0,1-2,5 1,222 117,-174-72,-82-68,0 0,-1 0,1 0,0 1,-1-1,0 0,0 1,0-1,0 1,-1 0,1-1,-1 1,0 0,0-1,0 1,0-1,-1 1,1 0,-1-1,0 1,0-1,-1 1,1-1,-1 0,1 0,-1 1,0-1,-2 1,-7 9,-1-1,0-1,-1 0,0-1,-1 0,0-1,-1 0,0-1,0-1,0-1,-3 1,-58 30,-161 126,118-35,101-114,14-18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55,'67'1,"151"-13,24-28,-230 37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5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29,'33'0,"26"-5,8-1,-3 0,-8 1,-8 1,-8 2,-10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3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543 340,'3'-2,"2"-1,-1 1,0-1,1 1,-1-1,0-1,0 1,0 0,-1-1,1 0,-1 0,0 0,0 0,0-1,-1 1,0-1,1 1,-2-1,1 0,0 0,-1 0,0 0,0 0,-1 0,1 0,-1 0,0 0,0-1,-4 3,1 0,-1 1,0-1,0 1,0-1,0 1,-1 1,1-1,0 0,-1 1,1 0,-1 0,1 0,-1 1,0 0,1 0,-1 0,1 0,-1 1,0-1,1 1,-5 2,-17-1,0 1,0 2,0 1,1 1,-1 1,2 1,-1 1,1 1,1 1,0 2,1 0,0 1,1 1,1 1,1 1,0 1,1 0,1 1,1 1,1 1,-7 15,18-31,0 1,1 0,0 0,0 1,1-1,0 0,0 1,1-1,0 1,0 0,1-1,0 1,0 0,1 0,0-1,0 1,1-1,0 1,0-1,1 0,0 0,0 0,1 0,0 0,0-1,0 1,1-1,0 0,0-1,0 1,1-1,0 0,0 0,0-1,1 0,0 0,3 2,7-2,0-1,0 0,0-1,0 0,0-2,0 0,1-1,-1-1,0 0,0-1,0-1,-1-1,1 0,-1-1,0-1,11-7,0-1,-1-2,-2 0,1-2,-2-1,-1-1,0 0,-1-2,-2 0,1-3,12-19,-3-1,-1-1,-2-1,6-22,-34 160,-1-61,0 1,2 0,2 0,1 0,1-1,1 1,2-1,1 0,1 0,1-1,2 0,1 0,6 8,-17-32,1 1,0-1,1 0,-1-1,1 1,-1 0,1-1,0 1,0-1,1 0,-1 0,1 0,-1-1,1 1,0-1,0 0,0 0,0 0,0-1,1 1,-1-1,1 0,-1 0,0-1,1 1,-1-1,1 0,0 0,-1 0,1-1,-1 0,0 0,1 0,-1 0,0-1,1 1,-1-1,0 0,0 0,0-1,13-18,-2-1</inkml:trace>
  <inkml:trace contextRef="#ctx0" brushRef="#br0" timeOffset="598.618">1616 170,'-195'229,"-52"-2,246-227,0 0,0 1,0-1,0 1,1-1,-1 1,0-1,0 1,0-1,0 1,1 0,-1-1,0 1,1 0,-1 0,0 0,1-1,-1 1,1 0,0 0,-1 0,1 0,0 0,-1 0,1 0,0 0,0 0,0 0,0 0,0 0,0 0,0 0,0 0,0 0,0 0,1 0,-1 0,0 0,1 0,-1 0,1 0,-1 0,1-1,-1 1,1 0,0 0,-1-1,1 1,0 0,0 0,-1-1,1 1,0-1,0 1,0-1,0 1,0-1,0 0,0 1,0-1,0 0,67 9,363-11,-429 3,0-1,1 1,-1-1,0 1,0-1,0 0,0 0,0 0,0 0,1 0,-1 0,0 0,0-1,0 1,0-1,0 0,0 1,0-1,0 0,0 0,0-1,0 1,-1 0,1 0,0-1,-1 1,1-1,-1 0,0 1,1-1,-1 0,0 0,0 0,0 1,0-1,-1 0,1-1,0 1,-1 0,1 0,-1 0,0 0,0 0,0 0,0-1,0 1,0 0,-1 0,-6-28,-2 1,-1 1,-1 0,-1 0,-2 1,0 1,-7-6,-96-133,112 160,3 4,0 0,0-1,0 1,1-1,-1 0,0 0,1 0,0 0,-1 0,1 0,0 0,0 0,0 0,0 0,1-1,-1 1,0 0,1-1,0 1,0 0,-1-3,7-3</inkml:trace>
  <inkml:trace contextRef="#ctx0" brushRef="#br0" timeOffset="1014.566">2547 86,'5'-7,"-18"22,-159 249,81-127,-42 38,96-135,25-69,11 10</inkml:trace>
  <inkml:trace contextRef="#ctx0" brushRef="#br0" timeOffset="1443.618">2124 1,'0'0,"0"0,0 0,0 1,-1-1,1 0,0 0,0 0,0 1,0-1,0 0,-1 0,1 0,0 1,0-1,0 0,0 0,-1 0,1 0,0 0,0 1,-1-1,1 0,0 0,0 0,-1 0,1 0,0 0,0 0,0 0,-1 0,1 0,0 0,0 0,-1 0,1 0,0 0,0 0,-1 0,1 0,0-1,0 1,-1 0,1 0,0 0,0 0,0 0,-1-1,10 26,143 182,-47-17,-15-20,-68-141,-11-23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7:26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0 989,'30'-13,"-1"-2,-1 0,-1-2,0-1,-1-1,-1-1,10-11,-31 27,117-129,-119 129,20-23,-21 26,-1 1,0 0,1 0,-1-1,1 1,-1 0,1 0,-1 0,1-1,0 1,-1 0,1 0,-1 0,1 0,-1 0,1 0,-1 0,1 0,-1 0,1 1,-1-1,1 0,-1 0,1 0,-1 0,1 1,-1-1,1 0,-1 1,1-1,-1 0,1 1,-1-1,0 1,1-1,-1 0,0 1,1-1,-1 1,0-1,0 1,1-1,-1 1,0-1,0 1,0-1,0 1,0-1,0 1,0 0,0-1,0 1,0-1,0 1,0-1,39 270,24 144,-56-354,-2 0,-3-1,-5 58,-7-83,10-34,-1 0,1 1,0-1,-1 1,1-1,-1 1,1-1,0 0,-1 1,1-1,-1 0,1 0,-1 1,1-1,-1 0,1 0,-1 0,0 0,1 0,-1 1,1-1,-1 0,1 0,-1 0,1 0,-1-1,0 1,1 0,-1 0,1 0,-1 0,1-1,-1 1,1 0,-1 0,1-1,-1 1,1 0,0-1,-1 1,1 0,-1-1,1 1,0-1,-1 1,1-1,0 1,0-1,-1 1,1-1,0 1,0-1,0 1,-1-1,1 1,0-1,-5-13,0 0,0 0,2 0,0 0,0-1,1 1,1-1,1 0,0 1,0-1,2-4,-1 9,3-53,3-1,3 1,3 1,3 0,2 0,3 2,2 1,3 0,3 2,2 1,2 2,24-28,-37 55,1 1,1 1,1 1,1 1,0 2,2 0,9-4,-33 23,0 0,0 0,1 0,-1 1,1-1,-1 0,1 1,0 0,-1 0,1 0,0 0,0 0,0 0,0 1,0-1,0 1,0 0,0 0,0 0,0 0,0 1,0-1,0 1,0 0,0 0,0 0,-1 0,1 0,0 1,-1-1,1 1,-1-1,1 1,-1 0,1 1,1 8,0 1,-1 0,-1 0,1 0,-2 1,0-1,0 0,-1 0,-1 1,0-1,-1 0,0 0,-1 0,0 0,-3 8,-6 23,-2-1,-2 0,-1-1,-2 0,-2-2,-2 0,-1-1,-2-2,-1-1,-2-1,-2-1,0-2,-24 18,52-47,2 0,0 0,-1 0,1 0,-1-1,1 1,-1 0,0-1,0 1,1-1,-1 1,0-1,0 0,-1 0,1 0,0 0,0 0,0 0,-1-1,1 1,0-1,-1 1,1-1,0 0,-1 0,1 0,0 0,-1-1,1 1,0-1,-1 1,1-1,0 0,0 0,-1 0,1 0,0 0,0 0,0-1,1 1,-1-1,0 1,-1-2,1-8,0-1,1 0,0 0,0 0,2 0,-1 1,1-1,1 0,0 0,2-3,-4 12,7-32</inkml:trace>
  <inkml:trace contextRef="#ctx0" brushRef="#br0" timeOffset="282.954">1355 57,'-21'108,"5"1,5 0,3 93,4-112,-21 204,13-167,13-107</inkml:trace>
  <inkml:trace contextRef="#ctx0" brushRef="#br0" timeOffset="584.028">1722 536,'-15'25,"0"0,2 1,1 1,1 0,1 0,2 1,1 0,0 1,3-1,0 1,2 0,1 24,3-47,-1 0,1 0,1 0,-1-1,1 1,0-1,1 0,-1 1,1-2,0 1,0 0,0-1,1 0,0 0,0 0,0 0,0-1,0 0,1 0,-1 0,1-1,0 0,0 0,0 0,0-1,0 0,0 0,0 0,0-1,1 0,-1 0,0-1,0 0,0 0,0 0,0 0,0-1,0 0,0-1,-1 1,1-1,-1 0,4-3,5-1,0-1,-1 0,0 0,0-2,-1 1,0-2,-1 1,0-2,9-11,-16 18,0-1,-1 0,1 1,-1-1,-1 0,1-1,-1 1,0 0,0-1,-1 1,0-1,0 1,0-1,-1 0,0 1,0-1,-1 0,0 1,0-1,-1 1,1-1,-1 1,-1-1,0-1,-4-3,-1 0,0 0,0 1,-1 0,0 1,0 0,-1 1,0 0,-1 0,0 1,0 0,-1 1,1 0,-2 1,1 0,0 1,-1 1,1 0,-1 0,0 2,0-1,0 2,0-1,0 2,0 0,0 0,0 1,0 1,0 0,1 1,-1 1,-19 8</inkml:trace>
  <inkml:trace contextRef="#ctx0" brushRef="#br0" timeOffset="1034.306">2569 1,'20'75,"-18"-60,3 71,-3 0,-4 0,-11 63,5-52,-16 216,13-238,-1-66,6-14</inkml:trace>
  <inkml:trace contextRef="#ctx0" brushRef="#br0" timeOffset="1281.48">2202 509,'43'0,"43"0,17-5,0-2,-8 1,-10 1,-15-3,-15-1,-16 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36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21,'5'-11,"-1"1,-5 18,-19 173,14-153,1 0,1 0,2 1,1-1,1 1,1 0,15-5,-3-24</inkml:trace>
  <inkml:trace contextRef="#ctx0" brushRef="#br0" timeOffset="320.825">0 585,'34'-10,"20"-7,7-2,-4-1,0 1,-7 5,-5 5,-7-1,-5 1,-2 2,-3 2,-1 3,-5 5,-6 8,-6 2</inkml:trace>
  <inkml:trace contextRef="#ctx0" brushRef="#br0" timeOffset="1853.479">113 754,'82'-34,"-45"17,0 1,1 2,1 1,40-6,-60 13,-17 5,1 0,-1 0,0 0,0 0,1 0,-1 1,0-1,1 1,-1-1,1 1,-1 0,1 0,-1 0,1 1,-1-1,1 0,-1 1,0 0,1-1,-1 1,0 0,1 1,-2-1,-1 1,0-1,0 1,0-1,0 1,0-1,0 1,0-1,0 1,-1-1,1 1,-1-1,1 1,-1-1,1 0,-1 1,0-1,0 0,1 1,-1-1,0 0,0 0,-1 0,1 0,0 0,0 0,-1 1,-3 3,-47 52,-3-3,-3-1,-47 32,95-77,1-4,1 1,0 1,1 0,0 0,0 0,0 0,0 1,1 1,0-1,1 1,0 0,0 0,0 0,1 1,1-1,-1 1,1 0,1 0,0 0,-1 3,6-7,-1-1,1 1,0-1,0 0,1 0,-1 0,1 0,0-1,0 0,0 1,0-2,1 1,-1 0,1-1,-1 0,1 0,0 0,0 0,0-1,0 0,0 0,0 0,0-1,1 0,-1 0,0 0,0 0,0-1,0 0,0 0,2-1,6 2,14-2,0-1,0-2,0 0,0-2,-1-1,0-1,0-1,-23 9,-1 1,0-1,0 0,0 0,0 1,0-1,0-1,0 1,0 0,0 0,0-1,-1 1,1-1,-1 1,1-1,-1 0,1 0,-1 0,0 1,0-1,0 0,0-1,0 1,-1-11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4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1,'-47'61,"15"-28,-86 110,101-113,1 1,1 0,2 1,1 1,1 0,2 1,1 0,2 0,2 0,0 17,1 19,4 0,3-1,2 0,4 0,5 12,-8-58,0 0,2 0,1-1,1 0,0 0,2-1,0-1,1 0,2-1,0-1,0 0,16 12,-4-13,-17-17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6:55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0 452,'11'197,"24"43,-6-53,-24-154,23 67,-28-99,0-1,0 1,1-1,-1 1,0 0,0-1,1 1,-1-1,0 1,1-1,-1 1,1-1,-1 0,0 1,1-1,-1 1,1-1,-1 0,1 1,-1-1,1 0,0 0,-1 1,1-1,-1 0,1 0,-1 0,1 0,0 0,-1 0,1 0,-1 0,1 0,0 0,-1 0,1 0,-1 0,1 0,0 0,-1-1,1 1,-1 0,1-1,-1 1,1 0,-1-1,1 1,-1 0,1-1,-1 1,0-1,1 1,-1-1,0 1,1-1,-1 1,0-1,1 1,-1-1,0 1,0-1,0 0,0 1,16-49,-13 38,63-213,49-79,-103 268,-9 29,0 0,0 0,-1 0,0 0,0-1,0 1,0-1,-1 1,0-1,-1 0,0 1,0-1,0 0,-1 1,0-1,0 0,0 1,-1-1,0 1,0 0,-4-6,-6 1</inkml:trace>
  <inkml:trace contextRef="#ctx0" brushRef="#br0" timeOffset="446.097">621 255,'41'-15,"-8"3,0 1,0 1,1 2,0 2,0 0,3 3,-35 2,-1 1,1-1,0 1,0 0,-1-1,1 1,0 0,0 0,-1 1,1-1,0 0,0 0,-1 1,1-1,0 1,-1 0,1-1,0 1,-1 0,1 0,-1 0,0 0,1 0,-1 1,0-1,1 0,-1 0,0 1,0-1,0 1,0-1,0 1,-1-1,1 1,0 0,-1-1,1 1,-1 0,0 0,1-1,-1 1,0 0,0 0,0 0,0-1,-1 1,1 0,0 0,-1-1,1 1,-1 0,1-1,-1 1,0 0,-167 179,167-178,0-1,-1 0,1 1,1-1,-1 0,0 1,1-1,-1 1,1-1,0 1,0 0,0-1,0 1,0-1,0 1,1-1,-1 1,1-1,0 1,0-1,0 0,0 1,0-1,0 0,1 0,-1 0,1 0,-1 0,1 0,0 0,0 0,0-1,0 1,0-1,0 1,0-1,1 0,-1 0,0 0,1 0,-1 0,1-1,-1 1,1-1,-1 1,1-1,-1 0,1 0,-1 0,1 0,1-1,170 21,-149-17</inkml:trace>
  <inkml:trace contextRef="#ctx0" brushRef="#br0" timeOffset="715.919">1016 847,'52'0,"23"0,4 0,-8-5,-10-1,-12 0,-8 1,-7 1,-9 2</inkml:trace>
  <inkml:trace contextRef="#ctx0" brushRef="#br0" timeOffset="1335.163">1722 282,'22'228,"41"141,-37-230,-26-138,0 6,0 0,1 0,0 0,0 0,1 0,0 0,0-1,0 1,1-1,0 1,0-1,2 1,-4-6,1-1,-1 0,0 1,1-1,-1 0,0 0,1 0,-1 0,1 0,-1 0,0-1,1 1,-1 0,0-1,1 1,-1-1,0 1,0-1,1 0,-1 1,0-1,0 0,0 0,0 0,0 0,0 0,0 0,0 0,0 0,-1 0,1-1,0 1,-1 0,1 0,-1-1,1 1,-1 0,0-1,0 1,1-1,-1 1,0 0,0-1,0 1,0-1,4-8,162-422,-33 165,-127 245,-4 4</inkml:trace>
  <inkml:trace contextRef="#ctx0" brushRef="#br0" timeOffset="1819.768">2370 903,'-5'-1,"0"1,-1 0,1 0,-1 0,1 0,0 1,-1 0,1 0,0 0,0 1,0 0,0 0,0 0,0 1,0-1,1 1,-1 0,1 1,0-1,0 1,0 0,0 0,1 0,0 0,-1 0,2 1,-1 0,0-1,1 1,0 0,-1 4,0-5,0 0,0 0,1 0,0 0,0 0,0 1,0-1,1 1,-1-1,1 1,0 0,1-1,-1 1,1 0,0 0,0-1,0 1,1 0,-1 0,1-1,1 1,-1-1,1 1,-1-1,1 1,0-1,1 0,-1 0,1 0,0 0,0 0,0-1,0 1,1-1,-1 0,1 0,0 0,0 0,2-1,0 0,0 0,0 0,0-1,1 0,-1 0,0 0,1-1,-1 0,0 0,1-1,-1 1,0-2,0 1,0 0,0-1,0-1,0 1,0-1,0 1,-1-2,1 1,-1-1,0 1,0-2,-1 1,1 0,-1-1,0 0,0 0,0 0,-1 0,0-1,0 1,0-1,0-1,-1 0,0 0,-1 0,1 0,-1-1,-1 1,0 0,0 0,0-1,-1 1,0 0,0 0,-1 0,0 0,0 0,-1 0,0 0,0 1,0-1,-1 1,0 0,0 0,-1 1,1-1,-1 1,-1 0,-2-3,-35-20,24 18</inkml:trace>
  <inkml:trace contextRef="#ctx0" brushRef="#br0" timeOffset="2546.931">2370 1,'155'6,"-153"-6,1 1,-1 0,1-1,-1 1,0 1,0-1,1 0,-1 0,0 1,0-1,0 1,0 0,-1 0,1 0,0 0,-1 0,1 0,-1 0,0 0,0 0,0 1,0-1,0 0,0 1,-1-1,1 1,-1-1,1 1,-1-1,0 1,0-1,0 1,-1 1,-27 88,15-59,11-30,0 1,0 0,1-1,-1 1,1 0,0 0,0 0,0 0,0 0,1 0,0 0,0 0,0 0,0 0,0 0,1 0,0 0,0 0,0 0,0 0,0-1,1 1,0 0,0-1,0 1,0-1,1 0,-1 1,1-1,-1 0,1-1,0 1,1 0,-1-1,0 0,1 0,1 1,4-1,0 0,0-1,0 0,0-1,0 1,0-2,0 0,0 0,0 0,0-1,0 0,-1-1,1 0,8-4,8-4</inkml:trace>
  <inkml:trace contextRef="#ctx0" brushRef="#br0" timeOffset="2920.445">2907 1,'6'1,"0"1,0 0,0 1,0-1,0 1,0 0,-1 1,0-1,1 1,-1 0,-1 1,1-1,-1 1,1 0,-1 0,-3-4,18 21,-1 0,-1 2,-2 0,0 0,-1 1,-1 1,-2 0,-1 1,-1 0,4 19,1 17,-2 2,-4-1,-2 1,-2 11,-3-40,-1-1,-2 1,-1 0,-2-1,-2 1,-1-1,-1-1,-2 0,-2 0,0-1,-3 0,0-2,-3 0,0-1,-2 0,-16 17,27-36,0 0,-1-1,0 0,-1-1,0 0,0-1,0 0,-1-1,-1 0,1-1,-1-1,0 0,0-1,-14 2,4-3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5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16 368,'1'0,"-1"1,1-1,-1 1,0-1,0 1,1-1,-1 1,0-1,0 1,1 0,-1-1,0 1,0-1,0 1,0 0,0-1,0 1,0-1,0 1,0-1,0 1,0 0,0-1,-1 1,1-1,0 1,0-1,-1 1,1 0,0-1,-1 0,1 1,0-1,-1 1,1-1,-1 1,1-1,-1 0,1 1,-1-1,1 0,-1 1,1-1,-1 0,1 0,-1 1,1-1,-1 0,0 0,1 0,-1 0,1 0,-1 0,0 0,1 0,-1 0,1 0,-1 0,1-1,-1 1,0 0,1 0,-1-1,179 9,273-9,-439 1</inkml:trace>
  <inkml:trace contextRef="#ctx0" brushRef="#br0" timeOffset="315.875">45 651,'5'0,"11"0,12 0,7 0,1 0,6 0,-2 0,-1 0,2 0,-1 0,-3-5,-3-2,-2 1,-2 1,-1 1,-1 2,0 1,-5 1</inkml:trace>
  <inkml:trace contextRef="#ctx0" brushRef="#br0" timeOffset="884.937">215 1,'2'7,"0"-1,1 1,-1-1,2 1,-1-1,1 0,0 0,0-1,0 1,1-1,0 0,0 0,0 0,1-1,-1 0,1 0,6 3,190 108,-110-67,-63-35,0 1,-1 2,-1 1,0 1,-1 1,7 9,-20-16,-10-10,1 0,-1 1,0-1,0 1,0-1,0 1,0 0,-1 0,1 1,-1-1,0 0,0 1,0-1,0 1,-1 0,1 0,-1-1,0 1,0 0,-1 0,1 0,-1 0,0 0,0 0,0 0,0 0,-1 0,1 0,-2 3,-6 5,0 0,0 0,-1 0,-1-1,0-1,-1 0,0 0,0-1,-1 0,-7 3,-15 14,-100 72,86-66,1 3,2 1,1 2,0 5,20-4,24-38,-1 0,1-1,-1 1,1 0,-1 0,1 0,0 0,0-1,-1 1,1 0,0 0,0 0,0 0,0 0,0 0,0 0,0-1,0 1,1 0,-1 0,0 0,0 0,1 0,-1-1,0 1,1 0,-1 0,1 0,-1-1,1 1,0 0,-1-1,1 1,0-1,-1 1,1 0,0-1,0 0,-1 1,1-1,0 1,0-1,0 0,0 0,-1 1,1-1,1 0,9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0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0 171,'0'-2,"0"0,0 0,1-1,-1 1,0 0,1 0,-1 0,1 0,0 0,0 0,0 0,0 0,0 0,0 0,0 0,1 1,-1-1,1 0,-1 1,1-1,-1 1,1 0,0-1,0 1,0 0,0 0,0 0,0 0,0 1,0-1,0 1,0-1,0 1,1-1,0 1,2-2,201-57,42 8,-244 50,-1 0,1 0,0 0,0 0,-1 1,1 0,0 0,0 0,0 0,-1 1,1-1,0 1,0 0,-1 0,1 0,0 1,-1-1,0 1,1 0,-1 0,0 0,0 0,0 1,0-1,0 1,0 0,-1-1,0 1,1 1,-1-1,0 0,0 0,-1 1,1-1,0 2,-2 6,0 1,0-1,-1 0,-1 1,0-1,0 0,-1 0,-1 0,1 0,-2-1,0 1,0-1,-1 0,0-1,0 1,-1-1,0-1,-1 1,0-1,-1 0,-6 4,-19 27,-168 204,190-230,0 0,1 0,1 1,0 0,1 1,1 0,0 1,1-1,0 1,2 1,0-1,0 4,4-17,1 0,0 0,0 1,0-1,0 0,1 0,0 1,-1-1,1 0,0 0,0 0,0 0,1 0,-1 0,1 0,0-1,0 1,0 0,0-1,0 1,0-1,1 0,-1 0,1 0,0 0,-1 0,1-1,0 1,0-1,0 0,0 1,0-1,0-1,1 1,-1 0,0-1,0 0,128 1,-126-2,57-7,-1-4,0-2,57-22,-99 29,-7 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2.9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2,'1'2,"1"0,-1-1,1 1,0 0,-1 0,1-1,0 1,0-1,0 0,0 1,0-1,0 0,0 0,1 0,-1-1,0 1,0 0,1-1,-1 0,1 1,-1-1,0 0,1 0,1-1,-1 2,34 1,-1 0,0-3,0 0,0-3,0-1,3-2,92-6,-119 13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1,'34'14,"25"1,7-3,-2-9,-7-3,-10-3,-11-6,-8 0,-13 0,-10 7,-5 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1.1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537 255,'-15'-5,"0"1,0 0,0 1,-1 1,1 1,-1 0,1 0,-1 2,1 0,-1 1,1 0,-3 2,1 1,-1 0,1 1,0 1,1 0,0 2,0 0,0 0,1 2,1 0,0 0,0 1,1 1,-4 6,4-3,1 0,1 1,0 1,1 0,1 0,1 1,0 0,1 0,1 1,2 0,-4 18,7-32,-1-1,1 1,0-1,0 1,0-1,1 1,0 0,0-1,1 1,-1-1,1 1,0 0,1-1,-1 0,1 1,0-1,1 0,-1 0,1 0,0 0,0 0,0-1,1 1,0-1,0 0,0 0,0-1,0 1,1-1,0 0,0 0,0 0,0-1,0 0,0 1,0-2,1 1,-1-1,1 0,0 0,-1 0,1-1,-1 0,2 0,10-5,-1 0,1 0,-2-2,1 0,-1 0,0-2,0 0,-1-1,0 0,-1-1,10-10,-21 20,27-28,-1 0,-2-2,-1-1,-1-1,-2-1,-1 0,-2-2,-1-1,-2 0,-1-3,7-36,-23 173,0-63,0-1,2 1,2-1,1 1,1-1,10 30,24 40,-30-91</inkml:trace>
  <inkml:trace contextRef="#ctx0" brushRef="#br0" timeOffset="582.938">1355 113,'-115'121,"6"4,5 5,2 10,93-129,8-10,-1-1,1 1,-1 0,1 0,0 0,-1 0,1 0,0 0,0 0,0 0,0 0,0 1,0-1,0 0,0 1,0-1,1 1,-1-1,1 1,-1-1,1 1,-1-1,1 1,0 0,0-1,0 1,0 0,0-1,0 1,0-1,0 1,1 0,-1-1,1 1,-1-1,1 1,-1-1,1 1,0-1,0 0,0 1,0-1,0 0,0 0,0 1,0-1,1 0,-1 0,33 7,1-1,0-2,0-1,30-1,11 1,2 9,-68-9,1-1,-1-1,1 1,-1-2,1 1,0-2,0 1,0-1,0-1,0 0,-1-1,1 0,0 0,-1-1,0 0,0-1,0-1,3-1,-11 3,-1-1,1 0,-1 0,0 1,0-1,0 0,0 0,-1 0,0 0,1 0,-1 0,-1 0,1 0,-1 0,0 0,1 0,-2 0,1 0,0 0,-1 1,0-1,0 1,0-1,0 1,-1-2,-3-7,-141-387,139 381,7 16,-1 0,1 0,0-1,0 1,0 0,0-1,0 1,0 0,1-1,-1 1,1-1,-1 1,1-1,0 1,0-1,0 1,0-1,1 1,-1-1,1 1,0-1,0-1,7-4</inkml:trace>
  <inkml:trace contextRef="#ctx0" brushRef="#br0" timeOffset="931.872">2145 0,'-27'23,"1"1,1 1,2 1,0 1,2 1,0 0,2 2,2 1,-3 8,-108 293,128-329,-1-1,0 1,0-1,-1 1,1-1,0 0,-1 1,1-1,-1 0,0 0,0 0,0-1,0 1,0 0,0-1,0 1,0-1,-1 1,1-1,-1 0,1 0,-1 0,1-1,-1 1,1-1,-1 1,0-1,0 0,-7-6</inkml:trace>
  <inkml:trace contextRef="#ctx0" brushRef="#br0" timeOffset="1385.055">1694 0,'1'13,"1"0,0-1,1 1,0-1,1 0,0 0,1 0,0-1,7 11,170 214,-153-196,-2 1,-1 1,-3 2,6 15,6 22,-27-74,0-3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14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1 743,'38'75,"54"131,-82-171,0 0,-3 0,-1 1,-1 0,-2 17,17 115,-19-169,-1 0,1 1,-1-1,1 1,0-1,-1 1,1-1,-1 1,1-1,0 1,-1 0,1-1,0 1,-1 0,1 0,0-1,0 1,-1 0,1 0,0 0,0 0,0 0,-1 0,1 0,0 0,0 0,-1 1,1-1,0 0,0 0,-1 1,1-1,0 0,-1 1,1-1,0 1,-1-1,1 1,-1-1,1 1,-1-1,1 1,-1-1,1 1,-1 0,1-1,-1 1,0 0,0-1,1 1,-1 0,0 0,0-1,0 1,1 0,-1 0,0-1,0 1,0 0,-1 0,1 0,0-1,0 1,0 0,0 0,-1-1,1 1,0 0,-1 0,82-163,-74 147,200-481,-184 393,-23 92</inkml:trace>
  <inkml:trace contextRef="#ctx0" brushRef="#br0" timeOffset="432.657">734 433,'40'-17,"1"2,0 3,1 0,1 3,23-2,14 17,-78-6,-1 0,1 1,0-1,-1 1,1-1,-1 1,1 0,-1-1,1 1,-1 0,1 0,-1 0,0 0,0 1,1-1,-1 0,0 0,0 1,0-1,0 0,0 1,-1-1,1 1,0 0,-1-1,1 1,-1-1,0 1,1 0,-1-1,0 1,0 0,0-1,0 1,0 0,0-1,-1 1,1 0,-1-1,1 1,-1-1,1 1,-1 0,-1 0,-5 10,-1 0,-1-1,0 0,0-1,-1 1,-1-2,1 0,-2 0,-5 3,-1 2,4-4,-45 42,58-51,0 1,0-1,-1 1,1-1,0 1,0-1,1 1,-1 0,0-1,0 1,1 0,-1 0,1-1,0 1,-1 0,1 0,0 0,0 0,0-1,0 1,0 0,1 0,-1 0,1 0,-1-1,1 1,-1 0,1 0,0-1,0 1,0-1,0 1,0-1,0 1,1-1,-1 1,6 2,1 0,-1 0,1-1,0 0,0-1,0 1,0-2,0 1,1-1,-1 0,0-1,1 0,-1 0,0 0,8-3,8 2,167-2,-167 3</inkml:trace>
  <inkml:trace contextRef="#ctx0" brushRef="#br0" timeOffset="683.53">1101 1053,'44'5,"27"-3,8-2,-6-2,-9 1,-12 0,-9 0,-8 0,-9 0</inkml:trace>
  <inkml:trace contextRef="#ctx0" brushRef="#br0" timeOffset="1094.541">1806 489,'24'45,"-2"1,-2 1,-3 0,-1 2,-2 0,-3 0,-2 1,-2 0,-2 1,-3 0,-3 40,0-69,0-13,0 1,0-1,1 1,0-1,0 1,1-1,1 1,-1-1,2 0,-1 0,1 0,1 0,-1 0,5 7,-6-14,-1 0,1-1,-1 1,1 0,0-1,-1 1,1-1,0 1,0-1,0 0,0 0,1 0,-1 0,0 0,0 0,0-1,1 1,-1-1,0 0,1 1,-1-1,0 0,1 0,-1-1,0 1,1 0,-1-1,0 1,1-1,-1 0,0 0,0 0,0 0,0 0,0 0,0-1,1 0,61-65,16-62,-6-3,-6-3,37-106,-10 25,-84 196,-10 37,-5 2</inkml:trace>
  <inkml:trace contextRef="#ctx0" brushRef="#br0" timeOffset="1430.035">2626 997,'-5'12,"1"1,1-1,0 1,1 0,1 0,-1 0,2 0,0 0,1 0,0 0,1 0,0 0,1 0,0-1,1 1,4 7,-6-17,0 0,1 0,-1-1,1 1,-1 0,1-1,0 0,-1 0,1 0,0 0,1 0,-1-1,0 1,0-1,1 0,-1 0,1 0,-1 0,1-1,-1 1,1-1,-1 0,1 0,-1 0,1-1,-1 1,1-1,-1 0,1 0,-1 0,0 0,3-2,2-1,1 0,0-1,-1 0,0 0,0-1,-1 0,0 0,0-1,0 0,-1 0,4-6,-7 10,-1-1,0 0,0 0,0 0,0 0,0 0,-1 0,0 0,0-1,0 1,0 0,-1-1,0 1,0-1,0 1,0 0,-1-1,1 1,-1 0,0-1,-1 1,1 0,-1 0,0 0,0 0,0 0,0 0,-1 1,1-1,-1 1,0-1,0 1,-2-2,-7-6,0 1,-1 0,1 1,-2 0,1 1,-1 1,-1 0,-11-4,1 2</inkml:trace>
  <inkml:trace contextRef="#ctx0" brushRef="#br0" timeOffset="1918.038">2710 66,'11'-8,"1"1,0 1,0 0,1 0,0 1,0 1,0 0,0 1,1 1,-1 0,1 0,-1 1,9 1,-21 0,21-2,-11 0,1 0,0 0,0 1,0 1,0 0,0 0,0 1,0 1,0 0,0 1,-1 0,1 1,-1 0,0 0,0 2,0-1,1 2,-11-4,1 0,-1 0,0 0,1 0,-2 1,1-1,0 0,-1 1,1-1,-1 0,0 1,0-1,0 0,-1 1,1-1,-1 0,0 0,1 1,-2-1,1 0,0 0,-1 0,1 0,-1 0,0 0,0-1,0 1,0 0,0-1,-1 0,1 0,-1 1,0-1,0-1,1 1,-1 0,0-1,0 1,-2-1,-24 27,27-26,0-1,0 1,0 0,1 0,-1 0,0 0,1 0,-1 1,1-1,0 0,0 1,0-1,0 1,0-1,0 1,1 0,-1-1,1 1,0 0,0-1,0 1,0 0,0-1,0 1,1 0,-1-1,1 1,0-1,0 1,0-1,0 1,0-1,1 1,-1-1,1 0,-1 0,1 0,0 0,0 0,0 0,0-1,0 1,0 0,1-1,-1 0,2 1,11 2,1 0,1-2,-1 0,0 0,1-2,-1 0,0-1,11-2,20 0,-19 3,-3-1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2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50,'49'112,"-5"2,-5 2,-5 2,3 40,-31-134,21 48,-5-103,52-262,57-53,-106 258,-25 83,-1 5</inkml:trace>
  <inkml:trace contextRef="#ctx0" brushRef="#br0" timeOffset="483.065">847 190,'2'3,"-1"0,0 0,1 0,0 0,-1 0,1 0,0-1,0 1,1-1,-1 0,1 1,-1-1,1 0,-1 0,1-1,0 1,0-1,0 1,0-1,0 0,0 0,1 0,1 0,24 4,1-1,0-1,-1-2,1-1,21-3,20 0,184-27,-242 30</inkml:trace>
  <inkml:trace contextRef="#ctx0" brushRef="#br0" timeOffset="751.508">988 444,'44'0,"28"0,6 0,-4 0,-11 0,-10 0,-11 0,-6 0,-6 0,-2 0,-2 0,-5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7:25.0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678 1,'-57'45,"53"-39,-15 20,2 2,0 0,2 1,2 1,0 0,-1 11,-17 35,9-26,12-32,1 0,1 1,1 0,0 1,1-1,2 1,0 0,1 1,0-1,2 20,1-37,1 1,0 0,-1 0,2-1,-1 1,0 0,1-1,-1 1,1-1,0 0,0 1,1-1,-1 0,1 0,-1-1,1 1,0 0,0-1,0 0,0 1,1-1,-1-1,1 1,-1 0,1-1,-1 0,1 0,0 0,0 0,0 0,124 5,-105-7,109-2,-120 3</inkml:trace>
  <inkml:trace contextRef="#ctx0" brushRef="#br0" timeOffset="246.73">0 396,'53'-15,"32"-4,11 1,-2 3,-6 5,-10 3,-12 4,-13 2,-6 1,-6 5,-5 2,-4 5,-3 0,-1 2,-1 0,-5-3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0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1 424,'455'0,"-202"-29,-58 19,-171 3</inkml:trace>
  <inkml:trace contextRef="#ctx0" brushRef="#br0" timeOffset="335.003">141 820,'15'0,"23"-5,15-2,4 1,1 1,-4 1,-1-3,-6 0,-6 1,-4 1,-5 1,-2 3,-2 0,0 1,-6-5,-6-1</inkml:trace>
  <inkml:trace contextRef="#ctx0" brushRef="#br0" timeOffset="873.39">367 0,'1'1,"-1"-1,0 0,-1 0,1 0,0 1,0-1,0 0,0 0,0 1,0-1,0 0,0 0,0 0,0 1,0-1,-1 0,1 0,0 0,0 1,0-1,0 0,-1 0,1 0,0 0,0 0,0 1,-1-1,1 0,0 0,0 0,-1 0,1 0,0 0,0 0,0 0,-1 0,1 0,0 0,0 0,-1 0,1 0,0 0,0 0,-1 0,1 0,0 0,0 0,0 0,-1-1,1 1,0 0,0 0,16 20,7-5,0-1,1-1,1-1,0-1,16 5,8 3,40 20,-1 4,57 39,-133-74,-1 1,0 0,-1 1,0 0,0 0,-1 1,-1 0,0 1,0-1,-1 2,0-1,4 14,-10-21,1 1,-1 0,0 0,-1 0,1-1,-1 1,0 0,-1 0,1 0,-1 0,-1 0,1-1,-1 1,0 0,0-1,0 1,-1-1,0 0,0 0,0 0,-1 0,1-1,-1 1,0-1,-1 0,1 0,-1 0,0-1,0 0,0 0,-3 2,-199 144,174-127,1 3,1 0,1 2,-22 27,-57 105,95-143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7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1 736,'73'17,"-53"-14,1-1,-1-1,1 0,-1-2,1 0,-1-2,19-4,42-1,-65 8,0-1,0-1,0 0,-1-1,0-1,1 0,-1-1,0-1,-32-5,5 4</inkml:trace>
  <inkml:trace contextRef="#ctx0" brushRef="#br0" timeOffset="251.524">170 481,'-4'24,"-3"23,6 7,2 0,2-4,0-7,-1-5,0-4,-1-4,0-2,-1 0,0-1,5-4,1-3,0-3</inkml:trace>
  <inkml:trace contextRef="#ctx0" brushRef="#br0" timeOffset="1019.186">594 227,'17'28,"-1"1,-1 0,-2 1,-1 1,-1 0,-2 0,5 28,-1-7,112 452,-125-503,0 1,0-1,0 0,0 1,0-1,1 0,-1 0,1 1,-1-1,1 0,-1 0,1 1,0-1,-1 0,1 0,0 0,0 0,0 0,0 0,0 0,0 0,0-1,0 1,0 0,0 0,1-1,-1 1,0-1,0 1,1-1,-1 0,0 1,1-1,-1 0,0 0,1 0,-1 0,0 0,1 0,-1 0,0-1,1 1,-1 0,0-1,1 1,-1-1,0 0,0 1,0-1,0 0,0 1,1-1,-1 0,0 0,-1 0,2-1,56-121,-49 98,71-269,-61 207,3 0,33-78,-17 98,-31 65,-3 7</inkml:trace>
  <inkml:trace contextRef="#ctx0" brushRef="#br0" timeOffset="1349.204">1299 820,'-17'31,"2"0,2 1,0 0,2 1,2 1,1 0,-2 20,9-51,1 1,-1-1,1 1,0-1,0 1,0-1,1 1,-1-1,1 1,0-1,0 0,0 1,0-1,0 0,1 0,0 0,-1 0,1 0,0 0,0 0,1 0,-1-1,1 0,-1 1,1-1,0 0,0 0,0 0,0 0,0-1,0 1,0-1,1 0,-1 0,0 0,1 0,-1-1,1 1,-1-1,1 0,-1 0,1 0,-1-1,7-1,0-1,-1 0,0-1,0 0,0-1,0 0,-1 0,1 0,-1-1,-1-1,1 1,-1-1,0 0,-1-1,0 0,0 0,0 0,-1-1,-1 0,1 0,-1 0,-1 0,0 0,0-1,-1 0,0 0,-1 1,0-1,0 0,-1 0,0 0,-1-4,-2 2,-1 1,0 0,-1 0,0 0,-1 1,0 0,0 0,-1 0,0 1,-1 0,0 0,0 1,-1 0,0 1,-1 0,1 0,-1 1,-1 0,-15-6</inkml:trace>
  <inkml:trace contextRef="#ctx0" brushRef="#br0" timeOffset="1851.801">1355 30,'297'-25,"-285"24,-5 0,0 0,0 0,0 0,0 1,0 0,0 1,0-1,0 1,-1 1,1-1,0 1,0 0,-1 1,1 0,-1 0,0 0,0 0,0 1,2 2,-7-3,-1 0,1 0,-1 0,0 0,1 0,-2-1,1 1,0 0,0 0,-1 0,1 0,-1 0,0 0,0-1,0 1,-1 0,1-1,0 1,-1-1,0 1,1-1,-1 0,0 1,0-1,-1 0,1-1,0 1,-1 0,1-1,-2 2,-1 1,-138 124,141-127,0 0,0 1,1-1,-1 0,0 1,1-1,-1 1,1 0,0-1,-1 1,1 0,0 0,0 0,0 0,0 0,1 0,-1 0,1 0,-1 0,1 0,-1 0,1 1,0-1,0 0,0 0,1 0,-1 0,0 0,1 1,-1-1,1 0,0 0,0 0,-1 0,1 0,1 0,-1-1,0 1,0 0,1 0,-1-1,1 1,-1-1,1 0,0 1,0-1,-1 0,1 0,0 0,0 0,0 0,0 0,0-1,0 1,1-1,-1 1,0-1,33 4,-1-2,1-2,-1-1,1-1,-1-2,0-2,0-1,3-2,-35 9,43-14,-27 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7:34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13 255,'1'0,"-1"-1,0 1,1 0,-1-1,1 1,-1-1,0 1,1-1,-1 1,0-1,0 1,1-1,-1 1,0-1,0 1,0-1,0 1,1-1,-1 1,0-1,0 0,0 1,0-1,-1 1,1-1,0 1,0-1,0 0,0 1,0-1,-1 1,1-1,0 1,0-1,-1 1,1-1,-1 1,1 0,0-1,-1 1,1-1,-1 1,1 0,-1-1,1 1,-1 0,1 0,-1-1,1 1,-1 0,1 0,-1 0,1 0,-1 0,1-1,-1 1,0 0,1 0,-1 0,1 1,-1-1,1 0,-1 0,1 0,-1 0,0 1,39-33,-37 31,31-19,0 1,2 1,0 2,0 2,1 1,1 1,1 2,-1 2,24-2,14 9,-72 2,-1-1,1 0,0 1,0-1,-1 1,1 0,0-1,-1 1,1 0,-1 0,1 0,-1 0,1 0,-1 0,0 1,0-1,1 0,-1 1,0-1,0 1,0-1,-1 1,1 0,0-1,0 1,-1 0,1-1,-1 1,0 0,0 0,1-1,-1 1,0 0,0 0,0 0,-1-1,1 1,0 0,-1 0,-5 15,0 0,-2-1,0 0,0 0,-2 0,0-1,0-1,-2 0,-11 11,16-15,-336 356,336-359,1 1,0 0,1 0,0 0,1 1,-1 0,1 0,1 0,0 0,0 0,0 4,3-10,-1 0,1 0,-1 0,1 0,0 0,0 0,0 0,1 0,-1 0,1 0,-1 0,1-1,0 1,0 0,1 0,-1-1,0 1,1 0,0-1,-1 1,1-1,0 0,0 0,1 0,-1 0,0 0,1 0,-1 0,1-1,-1 1,1-1,0 0,0 0,-1 0,1 0,0 0,2 0,19 2,-1 0,1-2,0 0,-1-2,1 0,0-2,-1 0,0-2,20-6,126-47,-129 33,-28 11</inkml:trace>
  <inkml:trace contextRef="#ctx0" brushRef="#br0" timeOffset="520.108">1368 339,'-34'-7,"0"2,-1 0,1 3,-1 0,1 3,-1 1,1 1,-1 2,1 1,0 2,28-6,-1-1,1 1,0 1,1-1,-1 1,0 0,1 0,0 1,-1-1,1 1,1 1,-1-1,1 0,-1 1,1 0,0 0,1 1,0-1,-1 0,2 1,-1 0,1 0,0 0,0 0,0 0,1 0,0 1,0-1,1 1,-4 12,1 0,1-1,1 1,1 0,0 0,1 0,4 14,-4-27,0 0,0-1,1 1,0 0,0 0,0-1,1 1,0-1,0 0,0 0,1 0,0 0,0-1,0 1,0-1,1 0,-1 0,1-1,0 1,0-1,1 0,-1-1,0 1,1-1,0 0,1 0,9 0,0-2,0 1,0-2,-1 0,1-1,0-1,0 0,-1-1,0-1,0 0,0-1,0 0,-1-2,0 1,-1-2,1 0,-2 0,1-2,-1 1,-1-1,0-1,-1 0,0-1,-1 0,4-6,117-227,-112 228,-13 49,-4-24,2 24,2-1,1 0,1 0,1-1,2 0,1-1,14 26,-23-50,0 0,0 0,1 0,0-1,-1 1,1 0,1-1,-1 0,0 0,1 0,0 0,0 0,-1-1,1 0,1 0,-1 0,0 0,3 0,13 3</inkml:trace>
  <inkml:trace contextRef="#ctx0" brushRef="#br0" timeOffset="1097.194">2129 142,'-58'104,"-4"-3,-65 78,46-101,80-78,0 0,1 1,-1-1,0 1,1-1,-1 1,1-1,-1 1,0 0,1-1,-1 1,1 0,0-1,-1 1,1 0,-1 0,1-1,0 1,0 0,-1 0,1-1,0 1,0 0,0 0,0 0,0 0,0-1,0 1,0 0,0 0,1 0,-1-1,0 1,0 0,1 0,-1-1,0 1,1 0,-1 0,1-1,-1 1,1-1,-1 1,1 0,0-1,-1 1,1-1,0 1,-1-1,1 0,0 1,-1-1,1 0,0 1,0-1,0 0,-1 0,1 0,0 1,0-1,0 0,-1 0,1 0,0-1,56 12,-25-10,0-1,-1-2,1 0,-1-3,18-4,148-5,-195 14,-1 1,1-1,0 0,-1 0,1-1,0 1,0 0,-1 0,1-1,0 1,-1-1,1 1,-1-1,1 0,-1 0,1 0,-1 0,1 0,-1 0,0 0,0 0,1 0,-1-1,0 1,0 0,0-1,0 1,-1-1,1 1,0-1,0 0,-1 1,1-1,-1 0,0 1,0-1,1 0,-1 1,0-1,0 0,0 1,-1-1,1 0,0 0,-1 1,1-1,-1 1,1-1,-1 0,0 1,0-1,0 1,0-1,-106-217,71 124,31 76</inkml:trace>
  <inkml:trace contextRef="#ctx0" brushRef="#br0" timeOffset="1505.564">2976 0,'-16'20,"1"1,1 1,0 0,2 1,1 0,0 1,0 6,-20 41,-88 178,119-249,-2 5,0 1,0-1,-1 0,1-1,-1 1,0 0,0-1,-1 0,1 1,-1-2,0 1,0 0,-1-1,1 1,-1-1,-4 2,-13-17,11 2</inkml:trace>
  <inkml:trace contextRef="#ctx0" brushRef="#br0" timeOffset="2051.545">2525 0,'56'57,"2"-3,2-2,21 10,-45-36,-2 2,0 1,-2 2,-2 1,24 31,-40-44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8:27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30,'227'-26,"-123"23,-104 3,1 1,0 0,-1-1,1 1,-1 0,1-1,-1 1,1 0,-1-1,1 1,-1 0,0 0,1 0,-1 0,0-1,0 1,0 0,0 0,0 0,0 0,0 0,0-1,0 1,0 0,0 0,0 0,-1 0,1-1,0 1,0 0,-1 0,1 0,-1-1,1 1,-1 0,1-1,-1 1,1 0,-1-1,0 1,1-1,-1 1,0-1,0 1,1-1,-1 1,0-1,0 0,1 1,-1-1,0 0,0 0,0 0,0 0,0 0,0 0,-4 4,-129 92,133-95,0 0,0 0,0 0,-1 0,1 0,0 0,0 0,0 0,1 0,-1 1,0-1,0 0,1 1,-1-1,1 1,-1-1,1 0,-1 1,1-1,0 1,0-1,0 1,0-1,0 1,0-1,0 1,0-1,1 1,-1-1,1 1,-1-1,1 0,-1 1,1-1,0 0,0 1,0-1,-1 0,1 0,0 0,0 0,1 0,-1 0,0 0,0 0,0 0,1 0,-1-1,0 1,1 0,-1-1,1 1,79 24,217-21,-271-4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18:0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1751,'236'-11,"235"-57,-438 72,-39 2</inkml:trace>
  <inkml:trace contextRef="#ctx0" brushRef="#br0" timeOffset="316.422">84 1977,'39'5,"31"-3,9-3,-4 0,-10 0,-11 0,-11 0,-7 0,-9-5,-11 0</inkml:trace>
  <inkml:trace contextRef="#ctx0" brushRef="#br0" timeOffset="872.004">367 1271,'-1'0,"0"-1,0 1,0-1,0 1,0 0,-1-1,1 1,0 0,0 0,0 0,0 0,-1 0,1 0,0 0,0 1,0-1,0 0,0 0,-1 1,1-1,0 1,0-1,0 1,0 0,0-1,0 1,0 0,1 0,-1-1,0 1,0 0,1 0,-1 0,0 0,1 0,-1 0,1 0,-1 0,1 0,-1 1,1-1,0 0,0 0,0 0,-1 1,-3 55,11-41,0-1,1 0,1 0,0-1,1 0,0 0,1-1,0-1,1 0,1 0,0-1,0-1,1 0,1-1,0-1,0 0,0-1,1 0,0-1,6 0,212 106,-230-111,-1 1,1 0,0 0,-1 0,0 0,0 1,0-1,0 1,0 0,0 0,0 0,-1 0,0 0,1 1,-1-1,-1 1,1-1,0 1,-1 0,0 0,0 0,0-1,0 1,-1 0,1 0,-1 0,0 0,0 0,-1 0,1 0,-1 0,0 0,0 0,0 0,0 0,-1 0,0 0,-5 7,0 1,-1-1,0-1,-1 1,0-1,-1-1,0 0,0 0,-1-1,-3 2,-21 17,-187 171,58-34,125-106,37-55</inkml:trace>
  <inkml:trace contextRef="#ctx0" brushRef="#br0" timeOffset="2781.034">1863 1413,'0'-29,"0"29,0 14,5 77,4-1,4 0,9 27,-19-103,29 138,-3-81,-28-69,0-1,-1 0,1 1,0-1,0 0,0 0,0 0,0 0,0 0,0 0,1 0,-1 0,0 0,1 0,-1-1,0 1,1-1,-1 1,1-1,-1 1,1-1,-1 0,1 0,-1 1,1-1,-1 0,1-1,-1 1,1 0,-1 0,1-1,-1 1,0 0,1-1,-1 0,1 1,-1-1,0 0,1 0,-1 0,0 1,0-1,0 0,0-1,0 1,1-1,10-13,0-1,-1-1,-1 0,-1 0,0-1,-1 0,-1 0,0-2,12-28,100-240,0 24,-89 163,-29 95,-3 6</inkml:trace>
  <inkml:trace contextRef="#ctx0" brushRef="#br0" timeOffset="3855.839">2794 1526,'5'0,"16"0,9 0,4 0,2-5,3-1,1 0,-2 1,2 1,-1 2,-2-4,-3-1,-2 1,-2 2,-1 0,-6 3</inkml:trace>
  <inkml:trace contextRef="#ctx0" brushRef="#br0" timeOffset="4253.956">2879 1695,'19'5,"12"6,4 1,2-1,-1-2,-2-4,-1-1,-3-3,0 0,-1-1,-1-6,0 0,0-1,-1 2,-8 1,-9 2</inkml:trace>
  <inkml:trace contextRef="#ctx0" brushRef="#br0" timeOffset="5972.287">3782 1187,'-2'1,"1"0,0 1,0-1,0 0,0 1,1-1,-1 1,0-1,0 1,1 0,-1-1,1 1,0-1,-1 1,1 0,0-1,0 1,0 0,0-1,0 1,1 0,-1-1,0 1,1 0,-1-1,1 1,0-1,-1 1,1-1,0 1,0-1,0 1,0-1,0 0,0 0,34 138,-29-98,22 292,-10-164,-18-168,0 0,-1 0,1 0,0 0,0 0,-1 0,1 0,0 0,0 0,0 0,0 0,0 0,0 0,1 0,-1 0,0 0,0 0,1 0,-1 0,1 0,-1-1,1 1,-1 0,1 0,-1 0,1-1,0 1,-1 0,1 0,0-1,0 1,0-1,-1 1,1-1,0 1,0-1,0 1,0-1,0 0,0 0,0 1,0-1,0 0,0 0,0 0,0 0,0 0,0 0,0 0,0-1,0 1,0 0,0 0,0-1,-1 1,1-1,0 1,0-1,0 1,0-1,0 1,-1-1,1 0,0 1,-1-1,1 0,19-31,-1-1,-2 0,-2-1,-1-1,-1 0,2-19,20-49,-4 21,3-3,-4-2,17-83,-36 87,-1 111,-5-10</inkml:trace>
  <inkml:trace contextRef="#ctx0" brushRef="#br0" timeOffset="6354.758">4318 1724,'-11'21,"1"1,0 1,2-1,1 2,0-1,2 1,1 0,1 0,1 0,0 12,3-31,0 0,0-1,0 1,0 0,1 0,0-1,0 1,0-1,1 1,-1-1,1 0,0 0,0 0,0-1,1 1,0-1,-1 0,1 1,0-2,0 1,1 0,-1-1,0 0,1 0,0 0,-1-1,1 1,0-1,0 0,0 0,0-1,0 0,0 0,0 0,-1 0,1-1,0 0,0 0,0 0,0 0,-1-1,1 0,-1 0,1 0,-1 0,0-1,2-1,3 1,-1-1,1 0,-1-1,0 1,-1-1,1-1,-1 0,0 0,0 0,-1-1,0 0,0 0,0 0,-1-1,0 0,-1 0,0-1,0 1,-1-1,0 1,0-1,-1 0,0 0,0-1,-1 1,-1 0,0 0,0-1,0 1,-1 0,-1 0,1 0,-2 0,1 0,-1 0,-3-6,2 9,-1 0,0 0,0 0,0 1,-1 0,0 0,0 0,0 1,0 0,-1 0,0 1,1-1,-1 1,-1 1,1 0,0 0,-8-1,-10 2</inkml:trace>
  <inkml:trace contextRef="#ctx0" brushRef="#br0" timeOffset="7167.255">4601 961,'34'-18,"6"3,0 1,2 2,0 2,14-1,-53 10,-1 0,1 0,0 1,-1-1,1 1,0-1,-1 1,1 0,0 0,-1 0,1 1,0-1,0 1,-1-1,1 1,-1 0,1 0,-1 0,1 0,-1 1,0-1,1 1,-1-1,0 1,0 0,0 0,0 0,0 0,-1 0,1 0,-1 0,1 1,-1-1,0 0,0 1,0-1,0 1,0 0,-1-1,1 1,-1 0,0 6,-1 0,-1 1,1-1,-2 0,1-1,-1 1,-1 0,1-1,-2 1,1-1,-1 0,0-1,-1 1,1-1,-1 0,-1-1,0 1,-6 4,4-3,1 0,0 1,0 0,1 0,0 0,1 1,0 0,0 0,1 1,0 0,1 0,1 0,2-9,1 0,0 0,0 0,0 0,0 0,0 0,0 0,0 0,1 0,-1 0,1 0,-1 0,1 0,0 0,0 0,0 0,0 0,0-1,0 1,1 0,-1-1,0 1,1-1,-1 1,1-1,0 0,0 0,-1 0,1 0,0 0,0 0,0 0,0 0,0-1,0 1,0-1,0 0,2 1,82 1,-72-3,0-1,-1 0,1-1,-1-1,0 0,0-1,0 0,-1-1,1 0,3-4,-9 4</inkml:trace>
  <inkml:trace contextRef="#ctx0" brushRef="#br0" timeOffset="8705.299">5222 1638,'-1'0,"1"-1,-1 1,1 0,0-1,-1 1,1-1,0 1,0-1,-1 1,1-1,0 1,0-1,0 0,0 1,0-1,0 1,0-1,-1 1,2-1,-1 1,0-1,0 0,0 1,0-1,0 1,0-1,1 1,-1-1,0 1,0-1,1 1,-1-1,0 1,1-1,-1 1,0 0,1-1,-1 1,1 0,-1-1,1 1,-1 0,1-1,-1 1,1 0,-1 0,1 0,-1-1,1 1,-1 0,1 0,-1 0,1 0,-1 0,1 0,0 0,-1 0,1 0,-1 0,1 1,40-7,-41 6,176-13,66-26,-280 33,15 6</inkml:trace>
  <inkml:trace contextRef="#ctx0" brushRef="#br0" timeOffset="8987.922">5419 1300,'-10'38,"-2"28,-1 6,3 2,3-8,3-10,2-9,1-9,1-5,0-4,1-2,-1-1,-4-4,-2-7</inkml:trace>
  <inkml:trace contextRef="#ctx0" brushRef="#br0" timeOffset="9456.897">5729 1159,'43'-23,"1"2,1 1,1 3,0 1,1 3,29-5,45 11,-118 7,0 1,1-1,-1 1,0 0,0 0,0 0,1 1,-1-1,0 1,-1 0,1-1,0 1,0 1,-1-1,1 0,-1 1,0-1,0 1,0-1,0 1,0 0,-1 0,1 0,-1 0,0 0,1 0,-2 1,1-1,0 0,-1 1,1-1,-1 0,0 1,0 0,-3 10,0 0,0 0,-2 0,1-1,-2 1,0-1,0 0,-2-1,1 1,-2-2,-4 7,4-5,-334 405,335-408,1 1,1 0,0 0,0 0,1 1,1-1,0 1,0 1,-1 8,5-18,-1 1,1-1,-1 1,1-1,0 1,1-1,-1 1,0-1,1 0,0 1,0-1,0 0,0 1,1-1,-1 0,1 0,0 0,0 0,0 0,0 0,0-1,0 1,1-1,0 0,-1 1,1-1,0 0,0 0,0-1,0 1,0-1,0 0,1 1,-1-1,0-1,2 1,22 4,-1-2,1-1,-1-1,1-1,0-1,12-3,116-21,-151 24,-1 0,0 1,0-1,0 0,1 0,-1-1,0 1,0-1,-1 0,1 1,0-1,0 0,-1-1,1 1,-1 0,0-1,0 1,0-1,0 0,1-2,4-13</inkml:trace>
  <inkml:trace contextRef="#ctx0" brushRef="#br0" timeOffset="9868.342">6717 1470,'-20'0,"-1"1,1 1,0 1,0 1,0 1,1 1,0 0,0 1,0 1,1 1,0 1,1 1,0 0,0 1,1 0,1 2,0 0,-2 4,11-10,0-1,0 2,1-1,0 1,1-1,0 1,0 1,1-1,0 0,0 1,1 0,0 4,1-10,1 1,0-1,0 1,0-1,1 1,-1-1,1 0,0 1,0-1,1 0,-1 0,1 0,0 0,0 0,0 0,0 0,1-1,0 1,0-1,0 1,0-1,0 0,0-1,1 1,0 0,-1-1,1 0,2 1,5 1,0 0,0-1,0 0,0-1,0 0,0-1,1 0,-1-1,1 0,-1-1,0 0,1-1,-1 0,0-1,0 0,7-3,165-84,38-68,-193 142,-27 16,0 0,-1 0,1 0,-1 0,1 0,-1 0,1 0,-1 0,1 0,-1 1,1-1,-1 0,0 0,1 1,-1-1,1 0,-1 1,0-1,1 0,-1 1,1-1,-1 1,0-1,0 0,1 1,-1-1,0 1,0-1,1 1,-1-1,0 1,0-1,0 1,0-1,0 1,0-1,0 1,0-1,0 1,0 0,0-1,0 1,0-1,-1 1,1-1,0 1,0-1,0 0,-1 1,1-1,0 1,-1-1,1 1,0-1,-1 0,-15 56,12-49,1-1,-1 1,1 0,1 0,-1 0,1 0,1 0,-1 1,1-1,0 1,1-1,0 1,0-1,0 1,1-1,0 0,1 1,0-1,0 0,0 0,1 0,0 0,0 0,1-1,0 1,0-1,1 0,-1 0,3 2,58 12,-42-19</inkml:trace>
  <inkml:trace contextRef="#ctx0" brushRef="#br0" timeOffset="10374.523">7592 792,'-28'12,"13"-2,-1 1,1 0,1 2,0-1,1 2,0-1,1 2,1 0,0 0,1 1,0 0,2 1,-1 1,-7 17,2 1,2 0,0 1,3 0,1 0,2 1,2 0,1 0,1 15,-1-15,0 1,3 0,1 0,2 0,2-1,1 1,2-1,1-1,3 0,0 0,3-1,1 0,8 10,99 70,-21-54,-101-61,0-1,0 1,0-1,0 1,1-1,-1 0,0 1,0-1,0 0,0 0,0 0,0 0,0 0,0 0,1 0,-1 0,0-1,0 1,0 0,0-1,0 1,0-1,0 1,0-1,0 1,0-1,0 1,-1-1,1 0,0 0,0 0,-1 1,1-1,0 0,-1 0,1 0,-1 0,1 0,-1 0,1 0,-1 0,0 0,1 0,-1 0,0-1,0 1,0 0,0 0,0 0,0 0,0 0,0 0,-1 0,1 0,0-1,-5-13</inkml:trace>
  <inkml:trace contextRef="#ctx0" brushRef="#br0" timeOffset="10954.084">8241 1187,'-34'32,"-131"265,-39 54,165-300,38-52,0 0,0 0,0 0,0 0,0-1,1 1,-1 0,0-1,1 1,-1 0,1-1,-1 1,1-1,0 1,-1-1,1 1,0-1,0 1,0-1,0 1,1-1,-1 1,0-1,0 1,1 0,-1-1,1 1,0-1,4-18,2 0</inkml:trace>
  <inkml:trace contextRef="#ctx0" brushRef="#br0" timeOffset="11956.354">7761 1103,'70'54,"-47"-28,-1 2,-1 1,-2 0,-1 1,-1 1,-1 1,-2 0,-1 1,2 14,41 90,46 110,-94-228,-2-1</inkml:trace>
  <inkml:trace contextRef="#ctx0" brushRef="#br0" timeOffset="12788.328">8382 1497,'14'0,"20"0,8 0,2 0,-1 0,-4 0,-3 0,-4 0,-1 0,-2 0,-1-4,-6-3</inkml:trace>
  <inkml:trace contextRef="#ctx0" brushRef="#br0" timeOffset="13225.028">9426 1046,'1'1,"0"1,0-1,0 0,0 1,0-1,-1 1,1-1,0 1,-1-1,1 1,-1 0,0-1,0 1,1-1,-1 1,0 0,0-1,-1 1,1 0,0-1,0 1,-1-1,1 1,-1-1,1 1,-1-1,0 1,0-1,0 1,0-1,0 0,0 1,0-1,0 0,0 0,0 0,-1 0,1 0,-1 0,1 1,-155 263,-34 40,171-275,11-16,-1-1,-1 0,0 0,0-1,-1 0,0 0,-13 8,-4-16,19-11</inkml:trace>
  <inkml:trace contextRef="#ctx0" brushRef="#br0" timeOffset="13574.304">9032 1017,'0'15,"0"-1,1 0,1 0,1 0,0 0,0 0,1-1,1 1,1-1,-1 0,2-1,0 1,1-1,3 4,129 233,-28-80,-79-97,-25-54</inkml:trace>
  <inkml:trace contextRef="#ctx0" brushRef="#br0" timeOffset="13921.486">9596 1582,'-13'17,"1"0,1 1,1 1,0 0,1 0,2 1,0 0,0 1,2-1,-1 12,5-28,0 0,0 0,1 0,-1 0,1 1,0-1,0 0,0 0,1 0,-1 0,1 0,0 0,1 0,-1 0,0 0,1 0,0-1,0 1,0 0,0-1,1 0,0 0,-1 1,1-1,0-1,0 1,1 0,-1-1,0 0,1 0,0 0,-1 0,1 0,0-1,0 1,0-1,0 0,0-1,0 1,0-1,4 1,1-1,0 0,0-1,0 0,-1 0,1-1,0 0,-1-1,1 1,-1-2,0 1,0-1,0-1,0 1,-1-1,0 0,0-1,0 0,0 0,4-7,-7 9,0-1,0 0,0 0,-1 0,0 0,0 0,0-1,-1 0,0 1,0-1,0 0,-1 0,0 0,0 0,0 0,-1-1,0 1,0 0,-1 0,1 0,-2 0,1 0,0 0,-1 0,0 0,0 1,-1-1,0 0,-1 0,-1-2,-2-1,1 2,-1-1,-1 1,1 0,-1 0,0 1,-1 0,1 1,-1 0,0 0,-1 1,1 0,-1 1,1 0,-9-2,-8 1</inkml:trace>
  <inkml:trace contextRef="#ctx0" brushRef="#br0" timeOffset="14719.078">9878 594,'0'0,"0"1,1-1,-1 0,1 1,-1-1,0 0,1 1,-1-1,1 0,-1 0,1 1,-1-1,1 0,0 0,-1 0,1 0,-1 0,1 0,-1 0,1 0,-1 0,1 0,0 0,-1 0,1 0,-1 0,1 0,-1-1,1 1,-1 0,1 0,-1-1,1 1,-1 0,0-1,1 1,-1 0,1-1,-1 1,0-1,1 1,-1 0,0-1,1 1,-1-1,0 1,0-1,0 1,1-1,-1 0,0 1,0-1,0 0,28 49,14 40,-5 2,25 86,9 100,-38-78,-30-174,-1 0,-2 0,0 1,-1-1,-2 0,0-1,-2 1,-1-1,0 1,-2-1,0-1,-2 0,0 0,-2-1,0 0,-2-1,0-1,-6 6,-3-3,-2-1,-1-2,0 0,-2-2,0-1,0-1,-26 9,10-3,14-11,35-14</inkml:trace>
  <inkml:trace contextRef="#ctx0" brushRef="#br0" timeOffset="18925.863">2512 736,'312'1,"-310"-2,0 1,0 1,0-1,0 0,-1 0,1 1,0-1,0 1,0-1,-1 1,1 0,0 0,-1 0,1 0,-1 0,1 0,-1 0,1 0,-1 1,0-1,0 0,1 1,-1-1,0 1,0 0,-1-1,1 1,0 0,0-1,-1 1,1 0,-1 0,0 0,1 0,-1-1,0 1,0 0,0 0,0 0,-1 0,1-1,0 1,-1 0,1 0,-1 0,0-1,0 1,1 0,-1-1,0 1,0-1,0 1,-1-1,1 1,0-1,-1 0,1 1,-1-1,1 0,-1 0,1 0,-2 0,-123 102,124-102,1 0,0 0,-1 0,1 0,0 0,0 0,0 0,0 0,0 0,0 0,0 1,1-1,-1 0,0 1,1-1,-1 0,1 1,-1-1,1 1,0-1,-1 1,1-1,0 1,0-1,0 1,0-1,0 1,1-1,-1 1,0-1,1 1,-1-1,1 1,-1-1,1 0,0 1,0-1,0 0,-1 0,1 1,0-1,0 0,1 0,-1 0,0 0,0 0,0 0,1-1,-1 1,0 0,1-1,-1 1,1-1,-1 1,1-1,-1 0,1 1,-1-1,2 0,15 2,1 0,-1-1,0 0,1-2,-1 0,0-2,0 0,0 0,2-2,25-4,-20 5</inkml:trace>
  <inkml:trace contextRef="#ctx0" brushRef="#br0" timeOffset="45399.292">1072 736,'-49'-159,"57"194,-2 1,-1 0,-2 0,-1 0,-2 1,-1 2,1-15,10 281,38 187,-33-359,-6 1,-8 101,-1-194,-27 139,14-93,15-84,1 0,0-1,0 1,1-1,-1 1,1-1,-1 0,1-1,-1 1,1-1,0 1,0-1,0 0,0 0,0-1,0 1,0-1,0 0,0 0,0 0,0-1,0 1,0-1,0 0,0 0,-3 1,213-29,420-55,-201 51,61 5,504 28,-443-46,-215 12,254 1,-537 33,370 12,-183 3,112-12,-245-3,306-27,-49-4,32 3,-42 46,0-8,-112-8,55 25,66 2,282-30,-426-54,-24 26,-196 30,-1-1,1 0,0 1,0-1,0 0,0 0,0-1,0 1,0 0,0-1,0 0,0 0,-1 0,1 0,0 0,-1-1,1 1,-1-1,1 1,-1-1,0 0,1 0,-1 0,0 0,0-1,-1 1,1 0,0-1,-1 0,0 1,1-1,-1 0,0 1,0-1,-1 0,1 0,0 0,-1 0,0 0,0 0,0 0,0 0,0 0,-1 0,-65-180,25 71,11 39,5-2,2-1,-8-57,14 26,5-1,2-73,11-238,-9 350,-3 1,-2 0,-4 1,-3 1,-14-30,-23-54,54 148,1 0,0 1,-1-1,0 0,1 1,-1 0,0-1,0 1,0 0,1 0,-1 1,0-1,0 1,0-1,-1 1,1 0,0 0,0 0,0 1,0-1,0 1,0-1,0 1,1 0,-1 0,0 0,0 1,0-1,1 1,-1 0,1-1,-1 1,1 0,0 0,-1 1,-19 8,-4-3,-1-1,0-2,0-1,0-1,0-1,-1-1,1-1,-21-4,-76 2,-194 29,-78-26,-195 9,-7 26,-79-14,-380-3,702-22,-1653 4,1307 27,-561-29,974-28,166 13,1 22,56 4,-104-7,166-3,1 0,-1 1,0-1,1 1,-1 0,1 0,-1 0,1 0,-1 0,1 0,0 1,0-1,-1 1,1-1,0 1,0 0,1 0,-1 0,0 0,1 0,-1 0,1 1,0-1,-1 0,1 1,0-1,0 1,1 0,-1-1,0 3,-1 86,3-70,-2 124,-5-121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0:0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  <inkml:trace contextRef="#ctx0" brushRef="#br1" timeOffset="36576.716">0 1778,'0'24,"1"-1,1 0,1 0,1-1,1 1,1-1,1 0,5 11,1-12,0-1,2 0,0-1,1-1,1 0,0-2,1 0,1 0,15 7,-30-19,9 5,0 0,0 0,1-2,0 0,1 0,0-1,0-1,0 0,0-1,1-1,-1 0,1-2,0 1,11-2,85 13,-92-9,0 0,1-2,-1 0,0-1,0-2,1 0,8-2,365-73,-278 45,136-26,-55 27,227 31,-390 3,1 1,-1 2,0 2,-1 1,0 1,0 2,-2 1,1 2,-2 1,18 13,-34-23,-1 1,0 1,0 0,-1 0,0 1,-1 1,0 0,0 0,-1 1,-1 1,0 0,-1 0,0 0,-1 1,0 0,2 10,-9-24,0 0,1-1,-1 1,0-1,1 1,-1 0,1-1,-1 1,1 0,-1-1,1 1,-1 0,1 0,-1-1,1 1,-1 0,1 0,-1 0,1 0,0 0,-1 0,1 0,-1 0,1 0,-1 0,1 0,0 0,-1 0,1 0,-1 1,1-1,-1 0,1 0,-1 1,1-1,-1 0,1 1,-1-1,0 0,1 1,-1-1,1 1,-1-1,0 1,1-1,-1 1,0-1,0 1,1-1,-1 1,0-1,0 1,0-1,0 1,0 0,0-1,0 1,0-1,0 1,0-1,0 1,0-1,0 1,0 0,0-1,0 1,-1-1,1 1,6-16,1 0,1 0,1 1,0 0,0 0,1 1,1 1,0 0,1 0,1 1,-1 0,7-3,2 1,1 1,1 0,0 2,0 0,1 2,0 1,0 0,1 2,0 1,0 1,18 0,74 27,78 8,3-3,592-30,-766-1,1-2,-1-1,0 0,-1-2,1-1,-1-1,-1-1,0 0,0-2,-1-1,-1 0,0-2,-1 0,0-1,-1-1,-1-1,6-9,-14 16,-1-1,0 0,0-1,-2 1,1-1,-2 0,0-1,0 0,-1 1,-1-1,0-5,0-3,-4 4</inkml:trace>
  <inkml:trace contextRef="#ctx0" brushRef="#br1" timeOffset="38393.998">367 2936,'-17'-51,"12"73,94 516,-52-202,-31-281,-2 0,-2 0,-5 40,3-95,-1-1,1 0,-1 0,1 0,-1 0,0 1,1-1,-1 0,0 1,0-1,0 0,1 1,-1-1,0 1,0 0,0-1,0 1,0 0,0-1,0 1,0 0,0 0,0 0,0 0,0 0,0 0,0 0,0 0,0 0,0 0,0 1,0-1,0 0,0 1,0-1,0 1,0-1,1 1,-1-1,0 1,0-1,0 1,1 0,-1 0,0-1,1 1,-1 0,1 0,-1 0,1 0,-1 0,1 0,0 0,-1 0,1-1,0 1,0 0,-1 0,1 1,0-1,0 0,0 0,0 0,1 0,-1 0,0 0,0 0,-16-45,7 20</inkml:trace>
  <inkml:trace contextRef="#ctx0" brushRef="#br1" timeOffset="38930.114">86 3020,'33'-36,"2"2,2 1,1 2,2 1,0 3,2 1,6-1,-34 17,2 1,0 1,0 0,0 1,1 0,0 2,0 0,0 1,1 0,0 2,-1 0,1 1,0 0,0 2,0 0,0 1,-1 1,5 2,-17-3,0 1,-1 0,1 1,-1-1,1 1,-1 0,0 0,-1 0,1 0,-1 1,0-1,0 1,0 0,0 0,-1 0,0 0,0 1,-1-1,1 1,-1-1,0 1,-1-1,1 1,-1 3,1 7,-2 0,1 1,-2-1,0 0,-1 0,-1 0,0 0,-1 0,-128 257,130-268,0-1,1 1,-1-1,1 1,0 0,0 0,1 0,-1 0,1 0,0 0,0 0,1 1,0-1,0 0,0 0,0 1,1-1,0 0,0 0,0 0,1 0,0 0,0 0,0 0,0 0,1-1,0 1,0-1,0 0,0 0,1 0,0 0,-1-1,1 1,1-1,0 1,139 43,-94-35,-25-6,2 0,0 1,-1 1,0 2,0 0,-1 2,18 11,-40-21,0 1,0-1,0 1,0 0,0 0,-1 0,1 0,-1 1,0-1,0 0,0 1,0 0,-1-1,1 1,-1 0,0 0,0 0,-1 0,1 0,-1 0,0 0,0 0,0 0,0 0,-1 0,0 0,0 0,-1 3,-1 4,0-1,-2 1,1-1,-1 0,0-1,-1 1,0-1,-1 0,-7 8,-23 16,0-2,-2-1,-2-2,0-2,-2-2,0-1,-2-3,0-1,-2-3,1-1,-16 1,-14 7,77-23,-1 0,0 0,1 0,-1-1,0 1,0 0,1 0,-1 0,0 0,0-1,1 1,-1 0,0 0,0-1,0 1,1 0,-1 0,0-1,0 1,0 0,0-1,0 1,1 0,-1-1,0 1,0 0,0-1,0 1,0 0,0 0,0-1,0 1,0 0,0-1,0 1,-1 0,1-1,0 1,0 0,0-1,0 1,0 0,-1 0,1-1,0 1,0 0,0 0,-1-1,1 1,0 0,0 0,-1 0,1-1,0 1,-1 0,1 0,0 0,0 0,-1 0,1 0,0 0,-1 0,1 0,0 0,-1 0,23-20,-21 20,151-113,-113 85</inkml:trace>
  <inkml:trace contextRef="#ctx0" brushRef="#br1" timeOffset="39463.109">1242 3529,'-13'22,"2"1,1 1,0 0,2 0,1 1,1-1,1 2,1-1,1 0,1 8,2-29,-1-1,1 1,0-1,1 1,-1-1,1 1,-1-1,1 1,0-1,0 0,0 1,1-1,-1 0,1 0,0 0,0 0,0 0,0 0,0 0,1-1,-1 1,1-1,0 0,0 1,0-2,0 1,0 0,0 0,0-1,0 0,1 1,-1-1,1-1,-1 1,1 0,-1-1,3 0,12-4,1-1,-1-1,0-1,0-1,-1 0,0-2,0 0,-1 0,-1-2,0 0,0 0,-1-1,-1-1,0-1,10-14,113-192,-136 218,1 1,-1 0,1 0,0-1,0 1,0 0,0 0,1 0,-1 0,0 0,1 1,-1-1,1 0,0 1,-1-1,1 1,0-1,0 1,0 0,0 0,0 0,1 0,-1 0,0 0,0 0,0 1,1-1,-1 1,0 0,1 0,-1 0,1 0,-1 0,0 0,0 1,1-1,-1 1,0-1,1 1,-1 0,0 0,0 0,0 0,0 0,0 1,0-1,0 1,-1-1,1 1,0 0,-1-1,1 1,8 18,0 1,-2 0,0 0,-1 1,-2 0,0 0,0 3,4 18,38 272,-41-257,-3-1,-1 1,-4 0,-2-1,-2 1,-3-1,-2-1,-7 12,13-47,-1-2,0 1,-2-1,-1 0,0 0,-1-1,-1 0,0-1,-2-1,-3 4,14-18,0 1,0-1,0 1,-1-1,1 0,-1 0,0 0,1 0,-1 0,0-1,0 1,0-1,0 0,-1 0,1 0,0 0,0-1,-1 1,1-1,0 0,-1 0,1 0,0 0,-1-1,1 1,0-1,0 0,-1 0,1 0,0 0,0-1,0 1,0-1,0 0,1 1,-1-1,0-1,1 1,0 0,-1-1,1 1,-1-3,-1-13,1 1,0-2,2 1,0 0,1 0,1 0,1 0,0 0,1 0,2-3,-4 14,10-37,2 0,2 1,2 0,1 1,3 1,1 1,2 1,1 1,2 1,2 1,14-11,125-102,-136 124</inkml:trace>
  <inkml:trace contextRef="#ctx0" brushRef="#br1" timeOffset="41313.113">3217 3303,'-24'14,"0"1,1 2,0 0,1 1,1 2,1 0,-16 21,28-30,0 0,0 0,1 1,1 0,0 0,1 1,0 0,0 0,2 0,0 0,0 0,1 1,1-1,0 1,1 0,0-1,2 7,-1-12,0 0,1-1,-1 0,2 1,-1-1,1 0,0 0,1 0,-1-1,2 1,-1-1,0 0,1 0,0 0,1-1,-1 0,1 0,0 0,0-1,1 1,-1-2,1 1,0-1,0 0,0 0,0-1,1 0,-1 0,1-1,-1 0,1 0,-1 0,1-1,0-1,-1 1,1-1,-1 0,4-2,17-10,-2-2,0-1,-1-1,-1-1,0-1,-2-1,0-1,-1-1,-1-1,-2 0,0-2,-1 0,11-24,5-3,-1-3,-3 0,-2-2,-3-1,-3 0,1-10,-13 39,-1 1,-1-1,-1 0,-1 0,-2-1,-1 1,-1-1,-2 0,-1 1,-1-1,-2 1,0 0,-2 0,-10-23,16 47,-1 1,0-1,0 0,0 1,0 0,-1 0,0-1,0 1,0 1,0-1,0 0,-1 1,0 0,0 0,0 0,0 0,0 1,0-1,-1 1,1 0,-1 1,0-1,1 1,-1-1,0 2,0-1,0 0,0 1,0 0,0 0,1 1,-1-1,0 1,0 0,0 0,0 1,-2 0,-8 10,1 1,0 0,0 1,1 0,1 1,1 0,0 1,1 0,1 1,0 0,-2 7,0 1,1 1,1-1,1 1,1 1,2 0,0 0,2 0,1 0,1 0,1 0,2 1,0-1,2 0,1 0,2-1,0 1,1-1,2-1,1 0,1 0,0-1,2-1,7 8,-8-17,1-1,0 0,1-1,0-1,1-1,0 0,1-1,0 0,1-2,-1 0,1-1,1-1,-1 0,1-1,0-2,-1 0,1 0,0-2,0 0,0-2,0 0,0-1,0-1,-1 0,0-1,0-2,0 0,-1 0,0-2,0 0,-1-1,0 0,2-4,-6 6,-1-2,0 1,0-2,-1 1,-1-1,1-1,-2 0,0 0,0-1,-1 0,-1 0,0 0,-1-1,0 0,-1 0,-1 0,0-1,-1 1,0-1,-1 1,-1-1,0 0,-2-6,1 17,0 1,0-1,-1 0,1 0,-1 1,0-1,0 1,0 0,-1-1,1 1,-1 0,0 0,1 1,-1-1,0 1,-1-1,1 1,0 0,-1 0,1 0,-1 1,0-1,1 1,-1 0,0 0,0 0,0 0,0 1,0 0,0 0,0 0,0 0,0 0,0 1,0 0,1 0,-1 0,0 0,0 1,1-1,-1 1,1 0,-1 0,1 0,0 0,-1 1,-4 6,0 1,0 0,1 0,0 1,1-1,0 1,1 1,0-1,1 1,0 0,1 0,0 0,1 0,0 0,1 1,1-1,0 1,0-1,1 0,1 1,1 3,-1-2,1-1,0 0,1 1,0-1,1-1,0 1,1-1,1 0,0 0,1-1,0 0,0 0,1-1,1 0,0 0,0-1,0-1,1 0,1 0,-1-1,1 0,1-1,-1-1,1 0,0 0,0-2,0 1,1-2,-1 0,1 0,-1-1,1-1,0 0,-1-1,1 0,-1-1,1-1,8-3,4-7,0 0,-1-2,0-1,-1-2,-1 0,-1-1,-1-1,0-1,-2-1,0-1,-1 0,-2-1,0-1,-2-1,-1-1,17-20,-2-2,-3 0,-2-2,-2-1,-2-1,-3 0,-2-1,-2-1,-3 0,-2-1,-3 1,-2-1,-2-6,-25-17,24 78,0 0,0-1,0 1,0 0,0 0,0 0,0 0,0 0,0 0,-1 0,1 0,0 0,-1 0,1 0,0 1,-1-1,1 1,-1-1,0 1,1 0,-1-1,1 1,-1 0,1 0,-1 0,1 0,-1 0,0 1,1-1,-1 0,1 1,-1-1,1 1,-1 0,1-1,0 1,-1 0,1 0,0 0,-1 0,1 0,0 0,0 0,0 0,0 0,0 1,0-1,0 0,0 2,-13 19,1 0,1 1,0 0,2 1,1 0,1 1,1 0,1 0,1 0,2 1,0 0,2 7,-9 101,7 1,6 6,-1 1,-2-90,2 75,-6 0,-21 124,23-236,-10 65,-4 0,-3-1,-4-1,-12 23,-25 39,59-164,110-245,276-638,-292 686,-10-3,37-169,-111 361,-2 0,0-1,-3 0,-1 0,-1-1,-3-27,1 59,-1-1,0 1,0-1,0 1,0-1,-1 1,1 0,0 0,-1-1,0 1,0 0,1 1,-1-1,0 0,0 0,-1 1,1-1,0 1,0 0,-1 0,1 0,-1 0,1 0,-1 0,1 1,-1-1,0 1,1-1,-1 1,1 0,-1 0,0 1,1-1,-1 0,0 1,1-1,-1 1,1 0,-1 0,1 0,0 0,-1 1,1-1,0 1,0-1,0 1,0 0,0-1,0 1,0 0,1 0,-1 1,1-1,-1 0,0 3,-14 17,1 0,1 1,1 1,1 0,1 1,1 0,1 1,2 0,0 0,2 1,1 0,1 0,-8 95,5 0,6-1,5 1,6 0,5-1,5-1,6 5,11 85,-28-144,-2 0,-3 1,-3-1,-2 1,-4 0,-6 28,7-77,-1-1,0 0,-1 0,-1 0,0-1,-2 0,0 0,0 0,-1-1,-1-1,-1 0,0 0,-1-1,0 0,-1-1,0 0,-1-1,0-1,-1 0,13-9,0 1,0-1,0 0,0 1,0-1,0 0,0 0,0 0,0-1,0 1,0 0,-1-1,1 0,0 1,-1-1,1 0,0 0,0 0,-1 0,1-1,0 1,-1-1,1 1,0-1,0 0,0 0,0 0,0 0,0 0,0 0,0-1,0 1,0 0,1-1,-1 0,0 1,1-1,0 0,-2-1,1-9,1 0,-1 1,2-1,0 0,0 1,1-1,0 0,1 1,1-1,0 1,0 0,4-7,18-46,2 2,3 2,3 0,24-29,-24 34,198-338,-190 315,-30 49</inkml:trace>
  <inkml:trace contextRef="#ctx0" brushRef="#br1" timeOffset="183312.49">5560 3049,'0'369,"0"-418,0 24</inkml:trace>
  <inkml:trace contextRef="#ctx0" brushRef="#br1" timeOffset="183558.498">5475 2625,'-14'-9,"0"1,7 2,9 7,5 3</inkml:trace>
  <inkml:trace contextRef="#ctx0" brushRef="#br1" timeOffset="184057.61">5729 3416,'28'-42,"-3"0,-2-2,-1-1,-2-1,-3-1,16-31,22-77,-33 204,-20-36,0 0,1 0,0-1,1 1,0-1,1 0,1 0,0 0,1-1,0 1,0-2,1 1,0-1,1 0,1-1,8 7,-15-14,-1-1,1 1,-1-1,1 0,0 0,0 0,-1-1,1 1,0-1,0 1,0-1,0 0,-1 0,1 0,0-1,0 1,0-1,0 1,-1-1,1 0,0 0,-1 0,1 0,-1-1,1 1,-1-1,1 1,-1-1,0 0,0 0,0 0,0 0,0 0,-1-1,55-88,-51 81,53-150,-51 149,2 5</inkml:trace>
  <inkml:trace contextRef="#ctx0" brushRef="#br1" timeOffset="184313.458">6633 2907,'0'38,"4"18,8 0,0-6,-1-11</inkml:trace>
  <inkml:trace contextRef="#ctx0" brushRef="#br1" timeOffset="184458.815">6604 2569</inkml:trace>
  <inkml:trace contextRef="#ctx0" brushRef="#br1" timeOffset="184746.516">7027 2258,'45'400,"-31"-121,12-81,-25-173</inkml:trace>
  <inkml:trace contextRef="#ctx0" brushRef="#br1" timeOffset="184993.681">6830 2852,'39'0,"31"-5,9-2,-4 1,-11-4,-10 0,-11 2,-7 2,-5-3,-3 1,-1-4,-6 0</inkml:trace>
  <inkml:trace contextRef="#ctx0" brushRef="#br1" timeOffset="185242.035">7648 2936</inkml:trace>
  <inkml:trace contextRef="#ctx0" brushRef="#br1" timeOffset="185510.938">7564 2456,'-19'-15,"-2"1,3 2</inkml:trace>
  <inkml:trace contextRef="#ctx0" brushRef="#br1" timeOffset="185757.034">8015 2625,'-7'20,"0"-1,2 1,0 0,1 0,1 1,1-1,1 1,1-1,0 1,2 0,0-1,2 0,2 10,-5-27,0-1,0 1,0-1,0 1,0-1,0 1,1-1,-1 0,1 0,0 0,0 0,-1 0,1 0,0 0,1-1,-1 1,0-1,0 0,1 1,-1-1,1 0,-1 0,1-1,-1 1,1 0,0-1,-1 0,1 1,0-1,-1 0,1 0,0-1,-1 1,1 0,0-1,-1 0,1 0,-1 0,1 0,1-1,85-68,-80 59,-1 0,0-1,-1 0,0 0,-1-1,0 0,-1 0,0 0,-2-1,1 1,-1-1,-1 0,-1 0,0 0,-1 0,0 0,-1 0,0 0,-2 0,-2-9,-42-57,46 78,-1 0,0 0,0 1,1-1,-1 1,0-1,0 1,0 0,-1 0,1 0,0 0,0 0,-1 0,1 1,0-1,-1 1,1 0,-1-1,1 1,0 0,-1 0,1 1,-1-1,1 0,0 1,-1 0,1-1,0 1,-1 0,1 0,0 0,0 1,0-1,0 0,-2 2,-13 13</inkml:trace>
  <inkml:trace contextRef="#ctx0" brushRef="#br1" timeOffset="186042.266">8354 2823,'21'-31,"-11"16,1 0,0 0,0 1,2 0,-1 1,2 0,0 1,1 0,-12 10,1 0,-1 1,1 0,-1-1,1 1,0 0,-1 0,1 1,0-1,0 1,0 0,-1 0,1 0,0 1,0-1,-1 1,1 0,0 0,-1 0,1 0,-1 1,1-1,-1 1,0 0,1 0,-1 0,0 1,0 0,49 21,-32-22,0-1,0 0,0-1,-1-2,1 0,0-1,-1 0,1-2,-1 0,0-2,0 0,-1-1,0 0,-1-2,0 0,0-1,-1-1,0 0,-1-1,-1-1,0 0,-1-1,0 0,-1-1,-1-1,-1 0,-3 8,-1-1,0 0,-1 0,0 0,-1-1,0 1,-1-1,0 0,0-1,-1 1,-1 0,0-3,0-9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7:23.7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0 193,'0'1,"0"0,0-1,0 1,0 0,1 0,-1-1,0 1,0 0,0-1,1 1,-1 0,0-1,1 1,-1 0,0-1,1 1,-1-1,1 1,-1-1,1 1,-1-1,1 1,0-1,-1 1,1-1,0 0,-1 1,1-1,0 0,-1 0,1 1,0-1,-1 0,1 0,0 0,0 0,-1 0,1 0,0 0,-1 0,1 0,0 0,0-1,-1 1,1 0,0 0,-1-1,1 1,0 0,-1-1,1 1,-1-1,1 1,-1-1,1 1,-1-1,1 1,-1-1,1 1,-1-1,1 0,-1 1,0-1,1 0,-1 1,0-1,0 0,14 30,-1 1,-2 0,-1 0,-1 1,0 12,6 16,45 162,-60-219,0 0,0-1,0 1,1 0,-1 0,0-1,1 1,-1 0,1-1,0 1,0 0,-1-1,1 1,0-1,0 0,0 1,1-1,-1 0,0 1,0-1,1 0,-1 0,1 0,-1 0,1 0,-1-1,1 1,0 0,-1-1,1 1,0-1,-1 1,1-1,0 0,0 0,-1 0,1 0,0 0,0 0,-1 0,1-1,0 1,0-1,-1 1,1-1,0 0,7-8,-1 0,-1-1,1 0,-1 0,-1-1,0 0,-1 0,0 0,2-6,4-8,19-48,-4-2,-3 0,-3-1,-3-1,-1-21,-7 1,-9 96,0 1,-1 0,1 0,0-1,-1 1,1 0,-1 0,1-1,-1 1,1 0,0 0,-1 0,1 0,-1 0,1-1,-1 1,1 0,-1 0,1 0,-1 0,1 1,-1-1,1 0,0 0,-1 0,1 0,-1 0,1 1,-1-1,1 0,0 0,-1 1,1-1,-1 0,1 0,0 1,-1-1,1 0,0 1,0-1,-1 1,1-1,0 0,0 1,-1-1,1 1,0-1,0 1,0-1,0 1,0-1,0 1,0-1,0 0,0 1,0-1,0 1,0-1,0 1,0-1,0 1,1-1,-1 1,0-1,0 0,0 1,1-1,-1 1,0-1,-9 61,7-28</inkml:trace>
  <inkml:trace contextRef="#ctx0" brushRef="#br0" timeOffset="456.747">818 475,'-6'-3,"0"1,0 0,-1 1,1 0,-1 0,1 0,-1 0,0 1,1 0,-1 1,1 0,-1 0,1 0,-1 1,1-1,0 2,0-1,-1 1,2 0,-1 0,0 0,1 1,-1 0,1 0,0 0,0 1,1 0,-1 0,1 0,3-4,0 1,0-1,-1 1,1-1,1 1,-1 0,0-1,0 1,0 0,1 0,-1-1,1 1,0 0,-1 0,1 0,0 0,0-1,0 1,0 0,1 0,-1 0,0 0,1 0,-1-1,1 1,0 0,-1 0,1-1,0 1,0-1,0 1,0-1,1 1,-1-1,0 1,1-1,-1 0,0 0,1 0,0 0,0 0,79 33,-56-27,-23-7,0 1,1-1,-1 1,0-1,0 1,0 0,1 0,-1 0,0 0,0 0,0 0,-1 0,1 1,0-1,0 1,-1 0,1-1,-1 1,1 0,-1 0,0 0,1 0,-1 0,0 0,-1 0,1 0,0 0,-1 0,1 1,-1-1,1 0,-1 1,0-1,0 0,0 0,0 1,-1-1,1 0,-1 1,1-1,-1 0,0 0,0 0,0 0,0 0,0 0,0 0,0 0,-1 0,1 0,-2 0,-3 5,-2-1,1 0,-1 0,0-1,0 0,0 0,-1-1,0 0,1-1,-2 0,1 0,-9 1,-3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1,'-40'0,"59"17,9-12,0 0,0-2,0-1,1-1,-1-2,7-1,26 0,205 31,-158-8,-101-22,-3-3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1,'19'4,"11"3,6-1,6-1,0-2,-1-1,1-1,-1 0,-4-1,-2 0,-3-1,-2 1,-1 0,-1 0,0 0,-1-1,-4 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58,'48'0,"78"-5,37-1,5 0,-7 1,-11-3,-18 0,-15 1,-20 1,-10 3,-12 1,-13 1,-7 1,-9 0,-7 0,-6 1,-8-1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0,'-197'310,"189"-299,-5 2,2 1,0 1,1-1,0 2,1-1,1 1,1 1,0-1,1 1,1 0,0 2,5-16,0 0,0 0,0 0,0 0,0 0,1 0,0 0,-1 0,1 0,0 0,1-1,-1 1,0 0,1-1,0 1,-1-1,1 1,0-1,0 0,0 0,1 0,-1 0,0 0,1 0,-1-1,1 1,0-1,-1 1,1-1,0 0,0 0,0-1,2 1,102 10,93-15,-200 4,1 1,1-1,-1 0,0 0,0 0,1 0,-1 0,0 0,0 0,1 0,-1 0,0-1,0 1,0 0,0-1,1 1,-1-1,0 0,0 1,0-1,0 0,0 1,0-1,0 0,0 0,-1 0,1 0,0 0,0 0,-1 0,1 0,-1 0,1 0,-1-1,1 1,-1 0,0 0,-5-10</inkml:trace>
  <inkml:trace contextRef="#ctx0" brushRef="#br0" timeOffset="218.082">0 283,'48'5,"45"1,15 0,0-1,-9-2,-17-1,-12-1,-14 0,-11-1,-9 0,-6-1,-2-4,-7-1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469 113,'-28'56,"10"-32,-2-2,0 0,-1-1,-1-2,-1 0,-1-1,-19 11,5-2,-154 104,190-130,1 0,-1 0,1 1,-1-1,1 1,0-1,0 1,-1-1,1 1,0-1,1 1,-1 0,0 0,0 0,1-1,-1 1,1 0,0 0,-1 0,1 0,0 0,0 0,0 0,0 0,1 0,-1-1,0 1,1 0,-1 0,1 0,0 0,0-1,0 1,0 0,0-1,0 1,0-1,0 1,0-1,1 1,-1-1,1 0,-1 0,1 0,0 1,-1-2,1 1,0 0,-1 0,1 0,0-1,0 1,0-1,1 1,16 4,1-1,0-1,0 0,0-2,0 0,0-1,0-1,4-1,24 0,124 0,-171 2,0 1,0-1,0 0,0 0,0 1,0-1,0 0,0 0,0 0,0 0,0 0,0 0,0-1,0 1,0 0,0 0,0-1,0 1,0-1,0 1,0-1,0 1,0-1,-1 0,1 1,0-1,0 0,-1 0,1 1,0-1,-1 0,1 0,-1 0,1 0,-1 0,1 0,-1 0,0 0,1 0,-1 0,0 0,0 0,0 0,0 0,0 0,0 0,0 0,0 0,0 0,-1 0,1 0,0 0,-1 0,1 0,-1-1,-101-218,43 78,59 140,-1 0,1 0,0 0,0 0,0 0,0 1,0-1,0 0,0 0,0 0,1 0,-1 0,1 0,0 0,-1 0,1 1,0-1,0 0,0 0,0 1,1-1,-1 1,0-1,1 1,-1 0,1-1,-1 1,1 0,-1 0,1 0,0 0,0 0,0 1,-1-1,1 0,0 1,0-1,0 1,0 0,0 0,0 0,1 0,24-3</inkml:trace>
  <inkml:trace contextRef="#ctx0" brushRef="#br0" timeOffset="423">1146 0,'-14'38,"-78"138,79-145,-2 0,-1 0,-2-2,-1 0,-1-1,-1-1,-1-1,-2-1,0 0,-2-2,-17 11,41-32,0 1,0-1,0 0,-1 0,1 1,-1-2,0 1,0 0,1-1,-1 1,0-1,0 0,0 0,-1 0,1 0,0 0,0-1,0 0,-1 1,1-1,0 0,0-1,-1 1,1 0,0-1,0 0,0 0,0 0,0 0,0 0,0-1,0 1,0-1,0 0,1 0,-2-1,-3-14</inkml:trace>
  <inkml:trace contextRef="#ctx0" brushRef="#br0" timeOffset="667.634">779 28,'0'14,"10"20,3 8,4 2,4-1,3-4,2-3,-2-4,-2-6,1-4,1 0,1-4,-3 0,-1-3,1 0,1-2,2-3,-3-4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04.14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30,'34'0,"25"-5,8-1,-4-1,-6 2,-10 2,-6 1,-12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04.3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71,'43'0,"34"-5,13-6,-4-1,-11-4,-15 1,-16 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03.2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331 255,'12'-11,"134"-93,-146 104,0 1,0-1,0 0,0 0,0 1,0-1,1 0,-1 0,0 1,0-1,0 0,1 0,-1 0,0 1,0-1,1 0,-1 0,0 0,0 0,1 0,-1 0,0 1,0-1,1 0,-1 0,0 0,1 0,-1 0,0 0,1 0,-1 0,0 0,0 0,1 0,-1 0,0-1,1 1,-1 0,0 0,0 0,1 0,-1 0,-20 20,-413 352,392-326,40-44,0-1,1 0,-1 1,1-1,-1 1,1-1,0 0,0 1,-1-1,1 1,0-1,0 1,0-1,1 0,-1 1,0-1,1 1,-1-1,0 0,1 1,0-1,-1 0,1 1,0-1,-1 0,1 0,0 0,0 0,0 0,0 0,0 0,1 0,-1 0,0 0,0 0,0-1,1 1,-1-1,0 1,2 0,14 5,0-1,0-1,1 0,0-1,0-1,0-1,-1-1,1 0,8-2,7 2,388-4,-416 4,-3 1,-1 0,0 0,0-1,1 1,-1 0,1-1,-1 0,0 1,1-1,-1 0,1 1,-1-1,1 0,-1 0,1 0,-1-1,0 1,1 0,-1 0,1-1,-1 1,1-1,-1 1,0-1,0 0,1 1,-1-1,0 0,0 0,0 0,0 0,0 0,0 0,0 0,0 0,0-1,0 1,0 0,-1-1,1 1,-1 0,1-1,-1 1,1 0,-1-1,0 1,0-1,0 1,0-1,0 0,-158-196,101 92,50 77,12 22</inkml:trace>
  <inkml:trace contextRef="#ctx0" brushRef="#br0" timeOffset="415.003">1205 1,'1'28,"-153"342,147-354,0 1,2 0,0 0,0 0,2 1,0-1,1 0,2 15,-1-27,1-1,0 1,0 0,0-1,0 0,1 1,-1-1,1 0,0 0,0 0,1-1,-1 1,1-1,0 0,0 0,0 0,0 0,0-1,1 0,-1 0,1 0,0 0,-1-1,1 1,0-1,0 0,0-1,0 1,0-1,0 0,0 0,-1-1,1 0,0 0,0 0,0 0,0 0,-1-1,2-1,16-3,-17 6,1-1,-1-1,1 1,-1-1,0 0,0 0,1 0,-2-1,1 1,0-1,0-1,-1 1,0-1,0 1,0-1,0-1,2-7</inkml:trace>
  <inkml:trace contextRef="#ctx0" brushRef="#br0" timeOffset="663.748">754 311,'43'-14,"34"-5,8 1,-5 3,-7 5,-11 3,-11 4,-10 1,-6 2,-6 1,-1 0,-2 4,-5 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00.0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678 109,'-39'91,"-86"360,52-175,72-272,-1 0,1 1,0-1,0 0,0 1,0-1,1 0,-1 1,1-1,0 1,1-1,-1 0,1 1,0-1,0 0,0 1,1-1,-1 0,1 0,0 0,0 0,1 0,-1-1,1 1,0-1,0 1,0-1,0 0,0 0,1-1,0 1,-1-1,1 1,0-1,0 0,0-1,4 2,8 0,1 0,0-2,0 0,0-1,0-1,0 0,0-1,0-1,-1-1,1 0,-1-1,14-7,55-12,-86 24,1-1,-1 1,1-1,-1 1,1-1,0 1,-1-1,1 1,0-1,-1 0,1 1,0-1,0 0,-1 1,1-1,0 0,0 1,0-1,0 0,0 1,0-1,0 0,0 1,0-1,1 0,-1 1,0-1,0 0,0 1,1-1,-1 1,0-1,1 0,-1 1,1-1,-1 1,1-1,-1 1,1-1,-1 1,1 0,-1-1,1 1,-1 0,1-1,0 1,-1 0,1 0,0-1,-1 1,1 0,0 0,-1 0,1 0,0 0,-1 0,1 0,0 0,-1 0,1 0,0 0,-1 0,1 1,-1-1,1 0,0 0,-1 1,1-1,0 1,-18-6,-2 2</inkml:trace>
  <inkml:trace contextRef="#ctx0" brushRef="#br0" timeOffset="237.408">0 675,'44'-5,"37"-7,16 0,0 1,-7 3,-8 2,-10 3,-6 1,-6-3,-3-2,-2 2,-10 0</inkml:trace>
  <inkml:trace contextRef="#ctx0" brushRef="#br0" timeOffset="822.011">1440 562,'-39'16,"0"3,1 1,2 2,0 2,1 1,1 1,2 2,-7 9,37-36,-1 1,1 0,0 0,0 0,-1 0,1 0,0 0,1 1,-1-1,0 0,1 1,-1 0,1-1,0 1,0 0,0 0,0 0,1-1,-1 1,1 0,-1 0,1 0,0 0,0 0,1 0,-1 0,1 0,-1 0,1 0,0 0,0-1,0 1,0 0,1-1,-1 1,1-1,-1 1,3 1,5 0,0-1,0 0,1-1,-1 1,1-2,0 0,-1 0,1-1,0 0,0 0,-1-1,1-1,0 1,-1-2,1 1,-1-1,0-1,0 0,0 0,-1 0,2-2,56-27,-1-2,-2-4,3-5,-66 43,2 0,-1-1,0 0,0 1,1 0,-1-1,1 1,-1 0,1-1,0 1,0 0,-1 0,1 1,0-1,0 0,0 0,0 1,0-1,0 1,0 0,0 0,0 0,0 0,0 0,0 0,0 0,0 0,0 1,0-1,0 1,0 0,-1-1,1 1,0 0,0 0,-1 0,1 0,0 1,-1-1,2 2,20 125,-20-123,0-1,0 1,1 0,-1-1,1 0,0 0,0 0,1 0,-1-1,1 1,0-1,0 0,0-1,0 1,0-1,1 0,-1 0,1-1,-1 1,1-1,-1-1,1 1,0-1,0 0,-1 0,1 0,0-1,-1 0,1 0,0-1,7-1,0-1,0 0,-1 0,1-2,-1 1,-1-2,1 1,-1-2,0 1,0-2,-1 1,5-7,13-19,-3-1,-1 0,-1-2,-2-1,-2-1,-2 0,-1-1,-2-1,-2-1,4-27,-7 29,3-9,-2-1,-2 1,-2-2,-1-46,-14 70,-5 46,-26 186,33-155,-28 342,25-156,11-236,0-1,-1 0,1 1,-1-1,1 0,0 1,0-1,-1 1,1 0,0-1,0 1,0-1,-1 1,1 0,0 0,0-1,0 1,0 0,0 0,0 0,0 0,-1 0,1 0,0 0,0 1,0-1,0 0,0 0,0 1,-1-1,1 0,0 1,0-1,-1 1,1-1,0 1,0-1,-1 1,1 0,-1-1,1 1,0 0,-1-1,1 1,-1 0,0 0,1 0,-1-1,0 1,1 0,-1 0,0 0,0 0,0 0,0 0,0-1,0 1,0 0,0 0,0 0,0 0,0 0,0 0,-1-1,1 1,0 0,-1 0,1 0,-1 0,50-96,-34 58</inkml:trace>
  <inkml:trace contextRef="#ctx0" brushRef="#br0" timeOffset="1173.915">2485 335,'-55'41,"21"-19,2 2,1 1,1 2,1 1,-24 30,52-56,-1-1,1 0,-1 1,1-1,-1 1,1 0,0 0,0-1,0 1,0 0,0 0,1 0,-1 0,0 0,1 0,0 0,-1 0,1 0,0 0,0 0,0 0,0 0,0 0,1 0,-1 0,1 0,-1 0,1 0,0 0,-1 0,1 0,0 0,0-1,1 1,-1 0,0-1,1 1,-1-1,0 1,1-1,0 0,-1 1,1-1,0 0,0 0,0 0,-1-1,1 1,0 0,0-1,0 1,1-1,50 14,-42-13,-1 1,0 0,1 0,-1 1,0 1,0 0,-1 0,1 1,-1 0,0 0,0 1,-1 0,1 1,-1 0,-1 0,1 1,-2 0,5 5,-4 0,-1 1,0 0,-1 1,0-1,-1 1,0 0,-2 0,0 1,0-1,-1 15,0-6,-1-21,0 0,0 1,0-1,0 0,1 0,-1 0,1 0,0 0,0 0,0 0,0 0,0 0,1 0,-1-1,1 1,0 0,0-1,0 1,0-1,0 0,0 0,1 0,-1 0,1 0,1 0,11 0</inkml:trace>
  <inkml:trace contextRef="#ctx0" brushRef="#br0" timeOffset="1335.566">2795 787,'-10'38,"-2"13</inkml:trace>
  <inkml:trace contextRef="#ctx0" brushRef="#br0" timeOffset="1506.025">2795 82,'0'0</inkml:trace>
  <inkml:trace contextRef="#ctx0" brushRef="#br0" timeOffset="1886.206">3049 1042,'80'-299,"-76"284,33-52,-36 68,0-1,0 0,0 0,0 1,0-1,0 0,0 1,0-1,-1 1,1-1,0 1,0 0,0-1,0 1,-1 0,1 0,0 0,-1-1,1 1,0 0,-1 0,1 0,-1 0,0 0,1 0,-1 0,0 0,1 0,-1 0,0 0,0 0,0 0,0 0,0 0,0 0,0 1,-1-1,1 0,0 0,0-1,32 121,-30-117,0-1,0 1,0 0,0-1,1 0,0 0,-1 0,1 0,0 0,1 0,-1-1,0 1,1-1,-1 0,1 0,0 0,0-1,-1 1,1-1,0 0,1 0,-1 0,0-1,0 1,0-1,0 0,0 0,0-1,1 1,2-3,1 1,-1-1,1 0,-1-1,0 0,0 0,0-1,-1 0,0 0,0 0,0-1,0 0,-1 0,0 0,0-1,-1 1,0-1,0 0,0-1,-1 1,0-1,-1 1,1-1,-1 0,-1-1,27-54,0 33,-13 21</inkml:trace>
  <inkml:trace contextRef="#ctx0" brushRef="#br0" timeOffset="2369.049">3754 589,'0'1,"1"1,-1-1,0 0,1 0,-1 1,0-1,0 0,0 0,0 0,0 1,-1-1,1 0,0 0,0 1,-1-1,1 0,-1 0,1 0,-1 0,1 0,-1 0,0 0,0 0,1 0,-1 0,0 0,0 0,0 0,0-1,-1 2,-50 54,44-50,0 1,0 0,0 0,1 1,0 0,1 0,-1 0,2 1,-1 0,1 1,1-1,-1 1,2 0,-1 0,2 0,-1 0,1 0,1 1,-1 9,2-17,1 0,-1 0,1 0,-1 0,1-1,0 1,0 0,1 0,-1-1,0 1,1-1,0 1,-1-1,1 0,0 1,0-1,1 0,-1 0,0 0,1-1,-1 1,1-1,-1 1,1-1,0 0,-1 0,1 0,0 0,0 0,0-1,0 1,0-1,0 0,0 0,0 0,0 0,0-1,1 0,112-36,80-118,-194 153,-1 0,1 0,0 1,0-1,0 0,0 1,1-1,-1 1,0 0,1 0,-1 0,1 0,-1 0,1 0,-1 1,1-1,-1 1,1 0,0 0,-1 0,1 0,-1 0,1 0,0 1,-1-1,1 1,-1 0,1 0,-1 0,1 0,-1 0,0 0,0 1,1-1,-1 1,0 0,1 0,1 9,0-1,0 1,-1 0,0 0,-1 0,0 0,-1 1,0-1,-1 0,0 1,-1-1,0 0,-2 6,-24 284,20-200,-4-1,-5-1,-21 69,30-142,0-1,-2 1,-1-1,-1-1,-1 0,-2-1,0 0,-1-1,-1 0,-1-1,-1-2,-1 1,0-2,-4 2,15-15,0-1,0 0,0 0,-1 0,1-1,-1 0,0-1,0 0,0 0,-8 0,13-2,1 0,-1 1,1-1,-1 0,1-1,-1 1,1-1,-1 1,1-1,0 0,-1 0,1-1,0 1,0-1,0 1,0-1,0 0,0 0,1-1,-1 1,1 0,-1-1,1 0,0 1,0-1,0 0,0 0,0 0,0-2,0-12,0-1,1 1,0-1,2 0,0 1,1-1,0 1,2-1,0 1,1 0,1 0,0 1,1 0,1 0,0 0,11-12,-14 17,56-98,6 3,34-38,-48 69,-21 29,-4 10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8.64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 29,'0'0,"0"0,1 0,-1-1,0 1,1 0,-1 0,1 0,-1-1,1 1,-1 0,1 0,-1 0,0 0,1 0,-1 0,1 0,-1 0,1 0,-1 0,1 0,-1 0,1 0,-1 1,0-1,1 0,-1 0,1 0,-1 1,0-1,1 0,-1 0,1 1,-1-1,0 0,1 1,-1-1,0 1,0-1,1 0,-1 1,0-1,0 1,0-1,1 0,-1 1,0-1,0 1,0-1,0 1,0-1,0 1,0-1,0 1,0-1,0 0,0 1,0-1,0 1,-1-1,19 183,22 115,-28 3,13-132,-5-113,-16-55,0-5</inkml:trace>
  <inkml:trace contextRef="#ctx0" brushRef="#br0" timeOffset="531.482">357 1,'-295'184,"287"-179,-38 31,45-35,0 0,1 0,-1 0,1-1,-1 1,1 0,-1 0,1 0,-1 0,1 0,0 0,-1 0,1 0,0 0,0 0,0 0,0 0,0 0,0 0,0 0,0 0,0 0,1 0,-1 0,0 0,1 0,-1 0,1-1,-1 1,1 0,-1 0,1 0,-1 0,1-1,0 1,-1 0,1-1,0 1,0 0,0-1,0 1,-1-1,1 1,0-1,0 0,0 1,0-1,0 0,0 1,0-1,0 0,148 32,-97-26,202 29,-86-9,-165-26,-1 0,1-1,-1 1,1-1,-1 1,1-1,-1 0,1 0,-1 0,0 0,1-1,-1 1,0-1,0 1,0-1,0 0,0 0,-1 0,1 0,0 0,-1 0,1 0,-1 0,0-1,0 1,0-1,0 1,0-1,-1 1,1-1,-1 1,1-1,-1 1,0-1,0-1,-8-97,6 93,0 1,0-1,0 1,-1 0,-1 0,1 0,-1 0,0 0,0 1,-1-1,0 1,0 0,0 1,-1-1,0 1,0 0,0 1,-1 0,0 0,0 0,0 0,0 1,0 1,0-1,-1 1,0 0,1 1,-1-1,-4 1,-127-3,121-1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04.8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1,'-80'226,"53"-171,-3-2,-1 0,-3-2,-16 15,24-32,1 0,2 1,1 2,-5 14,26-49,0 0,0 1,0-1,1 0,-1 0,0 0,1 1,0-1,0 0,-1 1,1-1,0 0,1 1,-1-1,0 0,1 0,-1 1,1-1,0 0,0 0,0 0,0 0,0 0,0 0,1 0,-1 0,0 0,1-1,0 1,-1 0,1-1,0 1,0-1,0 0,0 0,0 0,0 0,2 1,86 19,-59-21,1-1,-1-2,0-2,0 0,14-6,-41 11,-1-1,0 1,1-1,-1 0,0 0,0 0,0 0,1-1,-1 1,0-1,-1 0,1 0,0 0,-1 0,1 0,-1-1,1 1,-1-1,0 0,0 1,0-1,-1 0,1 0,-1 0,1-2,-1-10</inkml:trace>
  <inkml:trace contextRef="#ctx0" brushRef="#br0" timeOffset="246.834">0 368,'48'0,"31"0,6 0,-2 0,-10 0,-7 0,-11 0,-10 0,-7 0,-6 0,-3 0,-3 0,1 0,-6 0</inkml:trace>
  <inkml:trace contextRef="#ctx0" brushRef="#br0" timeOffset="797.037">2061 254,'-32'17,"0"0,2 2,0 2,1 1,1 0,1 3,1 0,-13 17,26-29,1 2,1-1,0 2,1-1,1 1,0 1,1 0,-4 14,10-25,0-1,1 1,0 0,0 0,0 0,1 0,-1 0,1 0,1 0,-1 0,1 0,0 0,1 0,-1 0,1-1,0 1,1 0,-1-1,1 0,0 0,1 1,-1-2,1 1,0 0,0-1,0 0,1 0,2 2,5 2,0 0,0-2,0 1,1-1,0-1,0 0,1-1,-1-1,1 0,0-1,0 0,0-1,0 0,0-1,0-1,0 0,0-1,1-1,15-3,-1-1,1-1,-1-2,-1-1,0-1,-1-1,23-16,-32 19,-1 0,-1-2,0 0,0 0,-2-2,1 0,-2-1,0 0,0-1,-2 0,0-1,-1 0,0-1,-2 0,0 0,-1-1,-1 0,0 0,-2-1,0-2,-3 13,-1 0,0 0,-1 0,1 0,-2 0,1 0,-1 0,-1 1,0-1,0 1,0-1,-1 1,-1 0,1 1,-1-1,0 1,-1 0,0 0,0 0,-1 1,1 0,-1 0,-7-4,-2 0,0 1,0 0,-1 1,0 1,-1 0,1 2,-1 0,0 1,-1 0,1 2,-3 0,1 1,-1 0,1 2,-1 0,1 2,0 0,0 1,0 1,-24 9</inkml:trace>
  <inkml:trace contextRef="#ctx0" brushRef="#br0" timeOffset="3094.147">1300 621,'61'-11,"893"-152,-864 146,59-11,140-7,-189 22,-76 7</inkml:trace>
  <inkml:trace contextRef="#ctx0" brushRef="#br0" timeOffset="10087.267">1214 311,'-73'17,"-126"17,237-28,111-32,12-3,-378 56,198-28,-54 13,103 2,167-37,-58 19,-174 3,-1 1,1 3,0 0,0 3,-24 6,91-9,-11-10,-2 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1,'-40'0,"59"17,9-12,0 0,0-2,0-1,1-1,-1-2,7-1,26 0,205 31,-158-8,-101-22,-3-3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1,'19'4,"11"3,6-1,6-1,0-2,-1-1,1-1,-1 0,-4-1,-2 0,-3-1,-2 1,-1 0,-1 0,0 0,-1-1,-4 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58,'48'0,"78"-5,37-1,5 0,-7 1,-11-3,-18 0,-15 1,-20 1,-10 3,-12 1,-13 1,-7 1,-9 0,-7 0,-6 1,-8-1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0,'-197'310,"189"-299,-5 2,2 1,0 1,1-1,0 2,1-1,1 1,1 1,0-1,1 1,1 0,0 2,5-16,0 0,0 0,0 0,0 0,0 0,1 0,0 0,-1 0,1 0,0 0,1-1,-1 1,0 0,1-1,0 1,-1-1,1 1,0-1,0 0,0 0,1 0,-1 0,0 0,1 0,-1-1,1 1,0-1,-1 1,1-1,0 0,0 0,0-1,2 1,102 10,93-15,-200 4,1 1,1-1,-1 0,0 0,0 0,1 0,-1 0,0 0,0 0,1 0,-1 0,0-1,0 1,0 0,0-1,1 1,-1-1,0 0,0 1,0-1,0 0,0 1,0-1,0 0,0 0,-1 0,1 0,0 0,0 0,-1 0,1 0,-1 0,1 0,-1-1,1 1,-1 0,0 0,-5-10</inkml:trace>
  <inkml:trace contextRef="#ctx0" brushRef="#br0" timeOffset="218.082">0 283,'48'5,"45"1,15 0,0-1,-9-2,-17-1,-12-1,-14 0,-11-1,-9 0,-6-1,-2-4,-7-1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469 113,'-28'56,"10"-32,-2-2,0 0,-1-1,-1-2,-1 0,-1-1,-19 11,5-2,-154 104,190-130,1 0,-1 0,1 1,-1-1,1 1,0-1,0 1,-1-1,1 1,0-1,1 1,-1 0,0 0,0 0,1-1,-1 1,1 0,0 0,-1 0,1 0,0 0,0 0,0 0,0 0,1 0,-1-1,0 1,1 0,-1 0,1 0,0 0,0-1,0 1,0 0,0-1,0 1,0-1,0 1,0-1,1 1,-1-1,1 0,-1 0,1 0,0 1,-1-2,1 1,0 0,-1 0,1 0,0-1,0 1,0-1,1 1,16 4,1-1,0-1,0 0,0-2,0 0,0-1,0-1,4-1,24 0,124 0,-171 2,0 1,0-1,0 0,0 0,0 1,0-1,0 0,0 0,0 0,0 0,0 0,0 0,0-1,0 1,0 0,0 0,0-1,0 1,0-1,0 1,0-1,0 1,0-1,-1 0,1 1,0-1,0 0,-1 0,1 1,0-1,-1 0,1 0,-1 0,1 0,-1 0,1 0,-1 0,0 0,1 0,-1 0,0 0,0 0,0 0,0 0,0 0,0 0,0 0,0 0,0 0,-1 0,1 0,0 0,-1 0,1 0,-1-1,-101-218,43 78,59 140,-1 0,1 0,0 0,0 0,0 0,0 1,0-1,0 0,0 0,0 0,1 0,-1 0,1 0,0 0,-1 0,1 1,0-1,0 0,0 0,0 1,1-1,-1 1,0-1,1 1,-1 0,1-1,-1 1,1 0,-1 0,1 0,0 0,0 0,0 1,-1-1,1 0,0 1,0-1,0 1,0 0,0 0,0 0,1 0,24-3</inkml:trace>
  <inkml:trace contextRef="#ctx0" brushRef="#br0" timeOffset="423">1146 0,'-14'38,"-78"138,79-145,-2 0,-1 0,-2-2,-1 0,-1-1,-1-1,-1-1,-2-1,0 0,-2-2,-17 11,41-32,0 1,0-1,0 0,-1 0,1 1,-1-2,0 1,0 0,1-1,-1 1,0-1,0 0,0 0,-1 0,1 0,0 0,0-1,0 0,-1 1,1-1,0 0,0-1,-1 1,1 0,0-1,0 0,0 0,0 0,0 0,0 0,0-1,0 1,0-1,0 0,1 0,-2-1,-3-14</inkml:trace>
  <inkml:trace contextRef="#ctx0" brushRef="#br0" timeOffset="667.634">779 28,'0'14,"10"20,3 8,4 2,4-1,3-4,2-3,-2-4,-2-6,1-4,1 0,1-4,-3 0,-1-3,1 0,1-2,2-3,-3-4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04.3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794 0,'-62'13,"0"2,2 4,0 1,1 4,1 1,2 4,-16 12,48-27,0 1,2 1,0 1,1 0,1 2,0 1,2 0,0 2,2 0,0 0,1 2,1 0,2 0,0 2,2-1,1 1,-2 8,10-22,1 0,0 0,1 0,0 0,1 0,0 0,1-1,0 1,1-1,0 0,0 0,2 0,-1 0,1-1,1 0,0 0,0-1,1 1,0-2,1 1,0-1,0-1,1 1,0-2,0 1,0-1,1-1,0 0,0-1,0 0,9 2,25 6,0-2,0-1,0-3,1-2,0-2,0-2,0-1,0-3,-1-2,35-9,-20 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28.03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6795 420,'0'904,"-27"-733,26 308,1 509,-28-791,27 283,1 254,-30-574,23-135,6-23,1-1,0 0,-1 1,1-1,0 0,0 1,0-1,0 1,0-1,1 0,-1 1,0-1,0 0,1 1,-1-1,1 0,0 1,-1-1,1 0,0 0,-1 0,1 0,0 0,0 0,0 0,0 0,0 0,0 0,0 0,1 0,-1-1,0 1,0-1,1 1,-1-1,0 1,1-1,-1 0,0 1,1-1,-1 0,0 0,1 0,71 2,-59-3,376-32,-29 6,53-3,880 31,-383-1,-594-29,20 29,-112-27,104 26,-103 31,113-31,-84-28,54 29,-177 26,-139-33,-5 1</inkml:trace>
  <inkml:trace contextRef="#ctx0" brushRef="#br0" timeOffset="2547.179">6711 3129,'81'-34,"177"-118,133-36,-52 7,-69 11,-83 75,8-6,9 5,-100 46,223-119,-2-24,-151 104,-54 31,179-80,-165 72,223-123,27-23,-186 106,-20 4,-157 98,-17 8</inkml:trace>
  <inkml:trace contextRef="#ctx0" brushRef="#br0" timeOffset="12053.849">5553 137,'1'1,"-1"-1,0 0,1 0,-1 0,0 0,1 0,-1-1,1 1,-1 0,0 0,1 0,-1 0,0 0,1 0,-1 0,0-1,0 1,1 0,-1 0,0 0,1-1,-1 1,0 0,0-1,1 1,-1 0,0 0,0-1,0 1,0 0,1-1,-1 1,0 0,0-1,0 1,0 0,0-1,0 1,0-1,13 35,123 365,-121-371,-14-27,-1-1,0 1,0-1,0 0,1 1,-1-1,0 0,0 1,1-1,-1 0,0 1,1-1,-1 0,0 1,1-1,-1 0,1 0,-1 0,0 1,1-1,-1 0,1 0,-1 0,0 0,1 0,-1 0,1 0,-1 0,1 0,-1 0,0 0,1 0,-1 0,1 0,-1 0,1 0,-1-1,0 1,1 0,-1 0,1 0,-1-1,0 1,1 0,-1-1,0 1,0 0,1 0,-1-1,0 1,1-1,-1 1,0 0,0-1,0 1,0-1,1 1,-1 0,0-1,0 1,0-1,0 1,0-1,0 1,0 0,0-1,0 0,11-101,1 31,3 0,3 2,3 0,14-27,-2-5,-25 95,-2 11</inkml:trace>
  <inkml:trace contextRef="#ctx0" brushRef="#br0" timeOffset="13614.252">13201 4258,'0'28,"-1"-1,-2 1,-1-1,-1 1,-1-1,-1-1,-2 1,0-1,-9 14,-10 16,16-37,1 1,1 1,1 0,1 0,1 1,1 0,0 0,2 0,1 1,-1 18,4-37,1 0,-1 0,1 0,0 0,0 0,0-1,1 1,-1 0,1 0,0-1,0 1,0-1,1 0,-1 1,1-1,-1 0,1-1,0 1,1 0,-1-1,0 0,1 1,-1-1,1-1,-1 1,1 0,0-1,0 0,0 0,0 0,0 0,0-1,0 0,0 0,0 0,0 0,0 0,3-1,131-8,-137 9,0 0,0 0,0 0,-1 0,1-1,0 1,0 0,-1-1,1 1,0 0,0-1,-1 1,1-1,0 1,-1-1,1 1,-1-1,1 1,-1-1,1 0,-1 1,1-1,-1 0,0 0,1 1,-1-1,0 0,0 0,1 1,-1-1,0 0,0 0,0 0,0 1,0-1,0 0,0 0,0 0,0 1,-1-1,1 0,0 0,0 0,-1 1,1-1,-1 0,1 0,-8-9</inkml:trace>
  <inkml:trace contextRef="#ctx0" brushRef="#br0" timeOffset="13847.652">12750 4568,'39'0,"31"0,9 0,-5 0,-9 0,-11 0,-11 0,-7 0,-5 0,-3 0,-6 0</inkml:trace>
  <inkml:trace contextRef="#ctx0" brushRef="#br1" timeOffset="23690.337">7613 4992,'-45'71,"2"2,-26 67,16-32,-4-3,-5-2,-4-3,-4-2,-37 33,-137 142,200-220,54-93,31-41,-24 55</inkml:trace>
  <inkml:trace contextRef="#ctx0" brushRef="#br1" timeOffset="24290.358">7529 5161,'-1'-2,"-1"1,1-1,-1 0,1 0,-1 0,0 1,1-1,-1 1,0 0,0-1,0 1,0 0,0 0,0 0,-1 0,1 1,0-1,0 0,-1 1,1 0,0 0,-1-1,1 1,0 0,-2 1,1-2,-156-13,63-1,95 15,0 0,0 0,1 0,-1 0,0 0,0 0,0 0,1 0,-1 0,0 0,0 0,1 1,-1-1,0 0,0 1,1-1,-1 0,0 1,1-1,-1 1,0-1,1 1,-1-1,1 1,-1 0,1-1,-1 1,1-1,-1 1,1 0,0 0,-1-1,1 1,0 0,0 0,-1-1,1 1,0 0,0 0,0 0,0-1,0 1,0 0,0 0,0 0,1-1,-1 1,0 0,0 0,1-1,-1 1,0 0,1-1,-1 1,1 0,-1-1,1 1,-1 0,1-1,-1 1,36 44,-34-42,48 44,1-1,3-3,17 9,-44-32,-22-16,-3-2,-1 0,1 0,0 0,-1 0,1 0,0 0,0-1,0 1,1-1,-1 0,0 1,1-1,-1 0,0 0,1-1,-1 1,1 0,-1-1,1 0,-1 1,1-1,0 0,-1 0,1 0,-1-1,1 1,-1-1,1 1,-1-1,1 0,-1 0,1 0,-1 0,0-1,0 1,0 0,1-1,-1 0,33-101,-29 74,-1 7,-1 1,-1-1,-1 0,0 0,-2 0,-1 0,-1 0,0 0,-4-13,-6-20,8 31</inkml:trace>
  <inkml:trace contextRef="#ctx0" brushRef="#br1" timeOffset="28902.285">1038 7137,'-1'379,"-1"-352,-1-1,-1 0,-2 0,0 0,-2-1,-1 0,-1 0,-1-1,-1 0,-7 10,18-33,0 1,1-1,-1 1,0-1,0 0,0 1,0-1,0 0,-1 0,1 0,0 0,-1 0,1 0,0 0,-1 0,1-1,-1 1,1 0,-1-1,1 1,-1-1,0 0,1 0,-1 1,1-1,-1 0,0 0,1 0,-1-1,0 1,1 0,-1-1,1 1,-1-1,1 1,-1-1,1 0,-1 0,1 1,-1-1,1 0,0 0,0 0,-1-1,1 1,0 0,0 0,0-1,0 1,1 0,-1-1,0 1,0-1,1 1,-1-1,1 0,0 1,-1-1,1 1,0-2,-4-18,1 0,1 0,0-1,2 1,1 0,0-1,2 1,0 0,2 0,0 1,1-1,2-2,11-28,1 1,3 1,2 1,2 1,2 1,2 2,2 1,2 1,1 2,2 2,2 1,1 3,5-1,-35 25,0 1,1 0,1 0,-1 2,1-1,0 2,1 0,0 0,0 1,0 1,0 1,1 0,0 0,11 1,-23 2,0 1,0-1,0 1,0 0,-1 0,1 0,0 0,-1 1,1-1,-1 1,1-1,-1 1,0 0,0 0,0 0,0 0,0 1,0-1,0 0,-1 1,1-1,-1 1,0 0,0-1,0 1,0 0,0 0,0 0,-1-1,0 1,1 0,-1 0,0 0,0 0,-1 0,1 0,-20 109,1-72,-2 0,-1-1,-2-2,-2 0,-1-2,-2-1,-1-1,-1-1,-21 14,39-33,-1-1,0 0,-1-1,0 0,-1-1,0-1,-1-1,1 0,-2-1,1-1,-1-1,-9 2,25-7,0 1,0-1,1 0,-1 0,0 0,0 0,0 0,0 0,0-1,1 1,-1-1,0 1,0-1,0 0,1 0,-1 0,0 1,1-2,-1 1,1 0,-1 0,1 0,0-1,0 1,-1-1,1 1,0-1,0 1,0-1,0 0,1 1,-1-1,0 0,1 0,-1 1,1-1,0 0,0 0,-1 0,1 0,0 0,1 1,-1-1,0 0,0 0,1 0,0-1,29-89,16 13,-22 43</inkml:trace>
  <inkml:trace contextRef="#ctx0" brushRef="#br1" timeOffset="29224.488">1884 6206,'-23'133,"7"2,0 111,13-170,-4 4,-2 0,-5 0,-2-1,-21 54,-1-27,41-99,5-8</inkml:trace>
  <inkml:trace contextRef="#ctx0" brushRef="#br1" timeOffset="29489.376">2139 6967,'-13'23,"1"-1,1 2,1-1,2 1,0 1,1 0,2 0,0 0,2 0,0 11,3-32,0 1,1-1,0 0,0 0,0 0,0 1,0-1,1 0,0 0,0-1,0 1,0 0,1-1,-1 1,1-1,0 0,0 0,0 0,1 0,-1 0,0-1,1 0,0 1,0-1,0-1,0 1,0 0,0-1,0 0,0 0,0 0,1-1,-1 1,0-1,0 0,1 0,-1-1,0 1,1-1,-1 0,7-1,-1-1,0 0,0-1,-1 0,1-1,-1 0,0 0,0-1,-1 0,0 0,0-1,0 0,-1-1,0 1,0-2,-1 1,0-1,0 1,-1-2,0 1,-1 0,0-1,-1 0,0 0,0 0,-1 0,0-1,-1 1,0-1,-1 1,0-1,0 1,-1 0,-1-1,0 1,0 0,-1 0,0 0,-1 0,-2-4,-3 4,-1-1,-1 1,0 1,0 0,-1 1,0 0,0 0,-1 1,0 1,0 0,-1 1,0 1,0 0,0 0,0 2,0 0,-1 0,-7 1,-47 2,41 5</inkml:trace>
  <inkml:trace contextRef="#ctx0" brushRef="#br1" timeOffset="29790.632">2985 6120,'-29'42,"3"1,1 1,2 1,2 1,3 1,-10 38,10-24,3 1,3 1,3 1,3-1,2 1,3 0,4 27,4 273,-7-359,1-2,-1-1,1 0,-1 0,0 1,0-1,0 0,0 1,0-1,-1 0,1 1,-1-1,1 0,-1 0,0 0,0 1,0-1,0 0,0 0,0 0,0 0,-1-1,1 1,-1 0,0 0,1-1,-1 1,0-1,-1 1,-8-2</inkml:trace>
  <inkml:trace contextRef="#ctx0" brushRef="#br1" timeOffset="30037.908">2336 6798,'39'5,"40"1,18 0,1-1,-2-1,-7-2,-9-1,-14 0,-8-1,-9 0,-13-1</inkml:trace>
  <inkml:trace contextRef="#ctx0" brushRef="#br1" timeOffset="31236.409">4255 6770,'-27'16,"1"0,1 2,0 1,2 1,0 1,1 1,1 1,1 1,2 0,0 2,-3 7,16-26,0 0,0 0,0 1,1-1,1 1,-1 0,1 0,1 0,-1 0,1 1,1-1,-1 1,2-1,-1 1,1-1,0 1,1-1,1 5,2-9,0 0,0 0,0-1,1 1,0-1,0 0,0-1,0 1,0-1,0 0,1 0,-1-1,1 1,-1-1,1 0,-1-1,1 1,0-1,-1-1,1 1,0-1,-1 0,1 0,-1 0,1-1,-1 0,0 0,1 0,-1-1,0 1,2-3,3-4,0 0,-1-1,1-1,-2 1,0-1,0-1,-1 0,0 0,-1 0,0-1,-1 1,-1-1,0-1,-1 1,0-1,-1 1,0-1,-1-5,-1-4,0 0,-1 0,-1 0,-2 1,0-1,-1 1,-1 0,-1 0,-2 1,0 0,0 0,-2 1,-1 1,-1 0,0 0,-11-11,22 28,1 0,-1-1,1 1,-1 0,0 0,0 0,0 0,0 0,0 0,-1 0,1 1,-1-1,1 1,-1 0,1-1,-1 1,0 0,1 1,-1-1,0 0,-1 1,3 1,1 0,0 0,0 0,0 0,0 0,0 0,0 0,0 0,0 0,0 0,0 0,0 0,1 0,-1 0,0 0,1 0,-1 0,1 0,-1 0,1 0,0 0,-1 0,1 0,0-1,0 1,-1 0,1-1,0 1,0 0,0-1,0 1,0-1,0 1,0-1,9 5,0-1,1 0,-1 0,1-1,0 0,0-1,0 0,0-1,0 0,0-1,0-1,0 1,0-1,0-1,0 0,0-1,-1 0,1-1,-1 0,0 0,0-1,0 0,-1-1,1 0,-1-1,-1 0,1 0,-1-1,5-7,8-7,-1-2,-1-1,-1-1,-1 0,-2-1,0-1,-2 0,-1-1,-1 0,-2-1,-1 0,-1 0,1-18,17-101,-19 208,15 347,24 454,-38-718,-6 0,-7 1,-14 74,15-179,-1 0,-1-1,-3 1,0-2,-3 0,-1 0,-2-1,-1-1,-9 13,25-45,0 1,0-1,0 0,0 0,-1 1,1-1,0 0,-1 0,0 0,0 0,1-1,-1 1,0 0,0-1,-1 0,1 1,0-1,0 0,-1 0,1 0,-1 0,1 0,0-1,-1 1,0-1,1 0,-1 0,1 0,-1 0,1 0,-1 0,1 0,-1-1,1 0,-1 1,1-1,-1 0,1 0,0 0,-1-1,1 1,0 0,0-1,0 1,0-1,0 0,0 0,-3-9,1-1,0 0,0 1,1-1,0-1,1 1,1 0,0 0,1-1,0 1,1-3,-1-3,4-54,3 0,3 0,4 1,2 0,4 2,4-5,5-16,4 2,4 1,15-20,-34 73</inkml:trace>
  <inkml:trace contextRef="#ctx0" brushRef="#br1" timeOffset="32056.386">5836 6573,'22'141,"5"0,12 15,-27-107,-9-38,14 64,4 0,3-1,3-2,7 10,-34-81,0 0,0 0,0 0,1 0,-1 1,0-1,0 0,1 0,-1 0,0 0,1 0,-1 0,1 0,-1 0,1 0,0 0,-1 0,1-1,0 1,0 0,0 0,-1-1,1 1,0 0,0-1,0 1,0-1,0 1,0-1,0 1,0-1,0 0,1 0,-1 1,0-1,0 0,0 0,0 0,0 0,0 0,0-1,1 1,-1 0,0 0,0-1,0 1,0-1,0 1,0-1,0 1,0-1,0 0,-1 1,1-1,0 0,0 0,50-154,-17 37,-6-1,12-118,-16 104,-4 95,-7 28</inkml:trace>
  <inkml:trace contextRef="#ctx0" brushRef="#br1" timeOffset="32824.89">7331 6713,'28'133,"6"-2,13 21,-14-44,13 25,-46-134,1 1,-1 0,1-1,-1 1,0-1,1 1,-1 0,1-1,-1 1,1 0,-1-1,0 1,1 0,0 0,-1 0,1-1,-1 1,1 0,-1 0,1 0,-1 0,1 0,-1 0,1 0,-1 0,1 0,0 0,-1 1,1-1,-1 0,1 0,-1 0,1 1,-1-1,1 0,-1 0,0 1,1-1,-1 0,1 1,-1-1,0 1,1-1,-1 0,0 1,1-1,-1 1,0-1,0 1,1-1,-1 1,0-1,0 1,0 0,0-1,0 1,0-1,0 1,0-1,0 1,0-1,0 1,0-1,0 1,0 0,12-44,2-62,4 0,6 1,3 1,6 2,17-34,-8 68,-32 61</inkml:trace>
  <inkml:trace contextRef="#ctx0" brushRef="#br1" timeOffset="33241.79">8065 7052,'-6'-4,"0"2,0-1,0 1,-1 0,1 0,-1 0,0 1,1 0,-1 0,0 1,0 0,1 0,-1 1,0 0,1 0,-1 0,0 1,1 0,0 0,-1 1,1 0,0 0,0 0,1 1,-1 0,1 0,-1 0,-1 3,6-2,0-1,1 0,0 1,0-1,0 0,1 1,-1-1,1 0,0 0,0 1,1-1,-1 0,1 0,0 0,0 0,0-1,1 1,-1-1,1 1,0-1,0 0,0 0,0 0,1 0,-1-1,1 1,-1-1,1 0,2 1,-2 1,-1-3,60 63,-62-62,1 0,-1 0,1 0,-1 0,0 1,0-1,0 0,0 1,-1-1,1 1,-1-1,1 1,-1-1,0 1,0-1,0 1,0-1,-1 1,1 0,0-1,-1 1,0-1,0 0,0 1,0-1,0 0,0 1,-1-1,1 0,-1 0,1 0,-1 0,-9 7,1 0,-1-1,-1 0,0-1,0 0,0-1,-1 0,0-1,0-1,0 0,-1-1,1 0,-1-1,-6 0,-27-7,29-1</inkml:trace>
  <inkml:trace contextRef="#ctx0" brushRef="#br1" timeOffset="33976.521">8997 6403,'-4'64,"-2"-1,-2 0,-12 38,0-25,-3 0,-4-2,-13 24,-18 47,56-140,-1-1,1 0,0 1,0 0,1-1,-1 1,1 0,0 0,1 0,-1 0,1 0,0-1,0 1,0 0,1 0,-1 0,1 0,1 0,-1 0,1-1,-1 1,1-1,1 1,-1-1,1 0,-1 0,1 0,0 0,1 0,-1 0,1-1,-1 0,1 0,0 0,0 0,1 0,-1-1,0 0,1 0,0 0,2 0,11 0,-1-1,0-1,0 0,0-2,0 0,0 0,0-2,0 0,-1-1,1-1,-2 0,1-1,0-1,5-4,-17 10,0 0,0-1,-1 1,1-1,-1 0,0 0,0 0,0 0,0-1,0 1,0-1,-1 1,0-1,0 0,0 0,0 0,-1 0,1-1,-1 1,0 0,-1-1,1 1,-1 0,2-19</inkml:trace>
  <inkml:trace contextRef="#ctx0" brushRef="#br1" timeOffset="34222.225">8376 6854,'43'-4,"38"-3,15 1,6 1,-5 2,-10 1,-9 1,-14-5,-8 0,-8 0,-8 1,-11 2</inkml:trace>
  <inkml:trace contextRef="#ctx0" brushRef="#br1" timeOffset="35041.47">10182 6573,'49'0,"1"-3,0-1,-1-3,0-2,0-1,-1-3,42-18,-82 29,0-1,0 0,-1-1,0 0,1 0,-1 0,-1-1,1 0,-1 0,0 0,0-1,0 0,-1-1,0 1,0-1,0 0,-1 0,0 0,-1-1,1 1,-2-1,1 0,-1 0,1-6,-2 9,1-1,-1 1,-1-1,1 1,-1-1,0 1,-1-1,1 1,-1-1,0 1,0-1,-1 1,1 0,-1 0,0 0,-1 0,1 0,-1 0,0 0,-1 1,1-1,-1 1,1 0,-1 0,0 0,-1 1,1 0,-1-1,1 2,-1-1,0 0,0 1,0 0,-1 0,1 0,0 1,-1 0,1 0,-6 0,6 2,0 0,1 0,-1 1,0 0,1 0,-1 0,1 0,0 1,0-1,0 1,0 0,0 0,1 1,-1-1,1 1,0 0,0 0,0 0,1 0,-1 0,1 1,0-1,0 1,1-1,-1 3,-22 126,38 464,-20-532,-2 0,-3 0,-3-1,-3 0,-14 30,20-63,-2-1,-2 0,0-1,-2-1,-1 0,-1-1,-2-1,0-2,-2 0,0-1,-26 19,33-30,0-1,-1 0,0-2,-1 0,0-1,0 0,-8 0,22-6,-1 0,0-1,0 0,0 0,1 0,-1-1,0 0,0 0,0 0,0 0,0-1,0 0,0 0,0 0,1 0,-1-1,0 0,1 0,-1 0,1-1,0 1,0-1,0 0,0 0,0 0,1-1,-1 0,1 1,0-1,0 0,0-2,-1-6,1 0,0-1,1 1,0-1,1 0,0 0,1 1,1-1,0 0,0 0,2 1,-1-1,2 1,0 0,0 0,1 0,0 0,1 1,1 0,4-8,23-30,2 0,3 2,1 2,2 2,2 2,1 1,7 0,-46 34,16-13,0 1,1 0,1 2,1 1,0 1,1 0,6 0,-8 7</inkml:trace>
  <inkml:trace contextRef="#ctx0" brushRef="#br1" timeOffset="35303.356">10888 6940,'-10'9,"1"1,1 1,-1 0,2 0,0 0,0 1,1 0,0 1,1-1,1 1,0 0,0 0,1 1,1-1,1 1,0-1,0 1,1-1,2 9,-1-19,0 0,0 0,0 0,0-1,1 1,-1 0,1-1,0 1,0-1,0 0,0 0,0 1,0-1,1-1,-1 1,1 0,-1 0,1-1,0 0,-1 1,1-1,0 0,0-1,0 1,0 0,0-1,0 1,0-1,0 0,0 0,0 0,0-1,0 1,3-2,98-36,-95 33,0 1,-1-1,1-1,-1 1,0-1,-1-1,0 1,0-1,0-1,-1 1,0-1,0 0,-1 0,0-1,-1 0,1 0,-2 0,1 0,-1-1,-1 1,0-1,0 1,-1-1,0 0,-1 0,0 0,0 0,-1 1,-1-1,1 0,-3-5,2 10,0 0,0 0,0 0,-1 0,0 0,0 1,0-1,-1 1,1 0,-1 0,0 0,0 0,-1 1,-3-3,-14-6</inkml:trace>
  <inkml:trace contextRef="#ctx0" brushRef="#br1" timeOffset="35522.658">11395 7278,'10'-43,"17"-34,9-8,4 0,3 6,1 11,-4 12,2 11,-2 9,-2 5,-4 3,-2 6,-7 3,-3 4,0 5,-4 4</inkml:trace>
  <inkml:trace contextRef="#ctx0" brushRef="#br1" timeOffset="36574.455">332 8745,'-48'44,"2"1,2 2,3 2,1 1,-27 48,63-93,-1 0,1-1,0 2,0-1,1 0,0 1,0-1,0 1,1 0,-1 0,1 0,1 0,-1 1,1-1,0 0,1 1,0-1,0 1,0-1,0 0,1 1,0-1,1 0,-1 1,1-1,0 0,1 0,0 0,0-1,0 1,0-1,1 0,0 1,0-1,5 0,1 0,0 0,0-1,1 0,-1-1,1 0,0-1,-1 0,1-1,0 0,0 0,0-1,0-1,0 0,0 0,0-1,0-1,-1 0,1 0,-1-1,0 0,0-1,0 0,-1 0,1-1,-1-1,-1 1,1-2,1-4,0 0,-1-1,-1-1,0 1,0-1,-2-1,1 1,-2-1,0 0,-1-1,-1 1,0-1,-1 1,0-1,-2 0,0 0,0 0,-2 1,0-1,-1 0,0 1,-1-1,-1 1,0 0,-1 1,-1 0,0-1,-1 2,-1-1,0 1,0 1,-6-5,11 12,0 0,-1 0,1 1,-1 0,0 0,0 1,-1-1,1 1,-1 0,0 0,1 1,-1 0,0 0,-1 0,1 1,0 0,0 0,-1 0,1 1,0 0,-1 0,1 1,0-1,0 1,-1 1,-1 0,-11 5</inkml:trace>
  <inkml:trace contextRef="#ctx0" brushRef="#br1" timeOffset="36957.975">699 9423,'309'-560,"-173"347,-121 197,-14 15,-1 1,1 0,-1 0,0 0,1 0,-1 0,1 0,-1 0,0 0,1 0,-1 0,1 0,-1 1,1-1,-1 0,0 0,1 0,-1 0,0 1,1-1,-1 0,0 0,1 1,-1-1,0 0,1 0,-1 1,0-1,0 0,1 1,-1-1,0 1,0-1,0 0,0 1,1-1,-1 1,0-1,0 0,0 1,0-1,0 1,0-1,0 0,0 1,0-1,0 1,0-1,-1 1,1-1,0 0,0 1,0-1,0 0,-1 1,1-1,0 1,0-1,-1 0,1 0,0 1,-1-1,1 0,0 1,-1-1,1 0,0 0,-1 0,1 1,-1 3,-13 75,-6 93,20-164,1 1,0-1,1 0,-1 1,2-1,-1 0,1 0,0 0,1-1,0 1,0-1,1 0,-1 0,2 0,-1-1,1 0,0 0,0 0,2 1,-2-3,1 1,0-1,0 0,0-1,0 0,0 0,1 0,-1-1,1 0,0-1,0 0,0 0,0 0,0-1,-1 0,1-1,0 0,0 0,0-1,0 0,-1 0,1 0,-1-1,13-5,-1-1,-1-1,0 0,0-1,-1-1,0-1,-1 0,2-3,2-4,0 0,-2-1,0-1,-2 0,0-2,-2 1,0-2,-2 0,0-1,0-7,10-17,-10 32</inkml:trace>
  <inkml:trace contextRef="#ctx0" brushRef="#br1" timeOffset="37275.031">2421 8492,'-109'49,"4"6,-51 36,154-90,0 0,0-1,1 0,-1 0,0 0,1 1,-1-1,1 1,-1-1,1 1,-1 0,1 0,-1 0,1-1,0 1,-1 1,1-1,0 0,0 0,0 0,0 1,0-1,0 0,0 1,0-1,0 1,1-1,-1 1,0-1,1 1,0-1,-1 1,1 0,0-1,0 1,0 0,0-1,0 1,0 0,0-1,1 1,-1 0,1-1,-1 1,1-1,-1 1,1-1,0 1,0-1,0 1,1 0,151 34,-22 5,-126-38,-1 0,1 0,-1 0,0 1,0-1,0 1,-1 0,1 0,-1 0,0 1,0-1,-1 1,1 0,-1-1,0 1,0 0,-1 0,1 1,-1-1,0 0,-1 0,1 1,-1-1,0 3,-3 6,-1 1,0-1,-1-1,0 1,-1-1,0 0,-2 0,1 0,-2-1,1 0,-1-1,-1 0,0-1,-3 3,9-9,-132 100,46-43,71-44</inkml:trace>
  <inkml:trace contextRef="#ctx0" brushRef="#br1" timeOffset="37521.787">2928 8294,'5'48,"-8"54,-3 20,-2-2,2-12,1-13,2-20,1-17,1-14,1-9,0-6,1-3,-1-6</inkml:trace>
  <inkml:trace contextRef="#ctx0" brushRef="#br1" timeOffset="37705.892">2477 8830,'43'-10,"39"-3,14 1,1 2,-7 3,-9 3,-8 2,-7 1,-11 1,-4 0,-2 1,1-1,1 1,-3-6,-9-1</inkml:trace>
  <inkml:trace contextRef="#ctx0" brushRef="#br1" timeOffset="37977.021">3747 8689,'-55'20,"0"2,1 3,1 2,1 3,2 1,-33 28,77-54,-51 48,56-52,0 0,0 0,0 0,0 1,0-1,1 0,-1 0,0 1,0-1,1 0,-1 1,1-1,-1 1,1-1,0 0,0 1,-1-1,1 1,0-1,0 1,0-1,1 1,-1-1,0 1,0-1,1 1,-1-1,1 0,-1 1,1-1,0 0,0 1,-1-1,1 0,0 0,0 0,0 0,0 0,0 0,1 0,-1 0,0 0,0 0,1-1,-1 1,12 3,0 0,0-2,0 1,0-2,0 0,0 0,0-1,1-1,-1 0,0-1,0 0,0-1,5-2,26-8,0-2,-2-2,0-2,0-1,-2-3,-1-1,33-27,1 4,-20 21,-52 26,0 0,0 0,1 0,-1 0,0 0,1 0,-1 0,0 0,1 0,-1 1,0-1,0 1,1-1,-1 1,0-1,0 1,0 0,0-1,1 1,-1 0,0 0,0 0,-1 0,1 0,0 0,0 0,0 0,-1 0,1 0,0 0,-1 1,1-1,-1 0,0 0,1 1,-1-1,0 0,0 1,0-1,0 0,0 1,5 39,-5-33,0 0,1-1,0 1,0-1,1 1,0-1,0 0,1 0,0 0,0 0,0 0,3 2,10 11</inkml:trace>
  <inkml:trace contextRef="#ctx0" brushRef="#br1" timeOffset="38259.37">4339 8886,'23'-12,"0"1,1 0,0 2,1 1,0 1,0 1,0 1,20-1,-37 6,0 1,0 1,-1-1,1 1,0 1,0-1,-1 1,0 1,0-1,0 1,0 1,4 2,76 30,-68-37,0-1,0 0,-1-2,1 0,-1-2,1 0,-1-1,-1 0,14-8,-4 4,-8 2,-1-1,-1-1,1 0,-2-1,1-1,-2 0,1-1,0-3,3-1</inkml:trace>
  <inkml:trace contextRef="#ctx0" brushRef="#br1" timeOffset="38508.451">5638 7814,'-60'278,"-4"126,58-361,1 0,2 0,2 0,2 1,4 20,22 91,-26-143</inkml:trace>
  <inkml:trace contextRef="#ctx0" brushRef="#br1" timeOffset="38758.321">5102 8435,'48'-5,"54"4,20 1,-2 1,-12 0,-18 1,-26-1</inkml:trace>
  <inkml:trace contextRef="#ctx0" brushRef="#br1" timeOffset="40311.252">7416 8548,'-32'-8,"0"2,0 1,0 2,-1 1,1 1,-1 2,1 1,0 1,-1 2,2 2,-13 4,33-7,0 1,1 0,0 1,0 0,0 1,1 0,0 0,0 1,1 0,0 0,1 1,-1 0,2 1,-1-1,1 1,1 0,0 1,0 0,1-1,1 1,-1 1,2-1,0 0,0 1,1-1,0 1,1 0,0-1,2 6,-2-12,1 0,0 0,0 0,1 0,-1 0,1 0,0 0,0-1,1 1,-1-1,1 1,0-1,0 0,1 0,-1 0,1-1,0 1,0-1,0 0,0 0,0 0,1-1,-1 1,1-1,0 0,0-1,0 1,0-1,0 0,0 0,0 0,0-1,0 0,0 0,1 0,-1-1,0 1,0-1,0-1,0 1,0 0,3-3,29-12,-1-1,-1-3,-1 0,-1-2,-1-2,-1 0,-1-3,-1 0,-2-2,15-20,91-129,-118 161,-11 26,-11 34,6-41,-4 25,0-1,2 1,0 0,2 0,1 0,2 12,-1-31,0-1,0 0,0 1,1-1,0 0,1 1,-1-1,1-1,1 1,-1 0,1-1,0 0,1 1,-1-2,1 1,1 0,-1-1,1 0,-1-1,2 1,-1-1,0 0,1 0,0-1,3 1,42 2,-28-9</inkml:trace>
  <inkml:trace contextRef="#ctx0" brushRef="#br1" timeOffset="40560.366">8460 8294,'-85'37,"18"-10,1 2,2 3,0 3,3 3,-54 43,106-74,-1 1,1-1,1 2,0-1,0 1,0 0,1 1,1 0,-1 0,2 0,-1 1,2 0,-1 0,0 5,6-11,0 1,1-1,0 0,0 0,0 0,0 0,1 0,0-1,0 1,0-1,0 1,1-1,0 0,0-1,0 1,0-1,0 1,1-1,-1 0,1-1,0 1,0-1,0 0,0 0,1-1,-1 0,0 0,1 0,-1 0,0-1,1 0,1 0,23 3,1-2,-1-2,0 0,0-2,0-1,0-2,-1-1,0-1,23-10,-8 4</inkml:trace>
  <inkml:trace contextRef="#ctx0" brushRef="#br1" timeOffset="40790.38">8883 8265,'-57'32,"2"1,1 3,1 3,2 2,1 2,-44 65,92-106,0 1,0 0,0 0,1 1,-1-1,1 0,0 0,0 1,0-1,0 1,1-1,0 1,-1-1,1 1,0-1,1 1,-1-1,0 1,1-1,0 1,0-1,0 0,0 1,1-1,-1 0,1 0,0 0,0 0,0 0,0 0,0-1,1 1,-1-1,1 1,0-1,0 0,2 1,10 4,1 0,0-2,0 0,0-1,1-1,-1 0,1-1,0-1,0 0,-1-1,1-1,0-1,1-1,6 1,0-2,0-1,0-1,0-1,-1-1,19-9,-14 3</inkml:trace>
  <inkml:trace contextRef="#ctx0" brushRef="#br1" timeOffset="41346.176">9024 8632,'39'1,"0"-3,0-1,-1-2,1-1,-1-2,-1-2,1-2,-2-1,20-10,-44 17,-1 0,0-2,0 1,-1-1,0 0,0-1,0-1,-2 1,1-1,-1-1,-1 1,1-1,-2-1,0 1,0-1,-1 0,-1-1,0 1,0-1,-1 0,0-8,-3 17,0-1,0 1,-1-1,0 1,0 0,0-1,0 1,0 0,-1 0,0 0,0 0,0 0,-1 0,1 1,-1-1,0 1,0-1,0 1,0 0,0 0,-1 1,0-1,1 1,-1-1,0 1,0 0,0 1,0-1,-1 1,1 0,0 0,0 0,-1 0,1 1,-1 0,1 0,-1 0,1 0,0 1,-1-1,1 1,-1 1,-10 1,1 2,-1 0,1 1,0 0,0 1,1 1,0 0,0 1,1 0,0 1,0 0,1 1,1 0,0 1,0 0,1 1,1-1,0 2,1-1,0 1,1 0,1 1,0 0,1-1,1 1,0 1,1-1,0 0,1 0,1 1,1-1,0 1,1-1,1 0,0 0,2 4,-2-12,0 0,0 0,1 0,0-1,0 0,1 1,-1-1,2-1,-1 1,0-1,1 0,0 0,0-1,1 1,-1-2,1 1,0-1,0 0,0 0,0 0,1-1,-1 0,1-1,-1 0,6 0,11 2,1-2,-1-1,1-1,-1-1,0-1,0-1,14-5,13-8,0-3,-1-2,-1-3,-1-1,-1-2,-2-3,-1-1,-2-2,0-2,-12 11,0-1,-2-1,0-1,-2-1,-2-2,0 0,-2-2,-2 0,-1-1,-1-1,-2-1,-2-1,-1 0,-2 0,-2-1,0-4,-8 37,2-7,0 0,-1 0,-1 0,1-1,-2 1,0 0,0-1,-1 1,-1 0,0 0,0 0,-1 0,-1 0,0 1,-1-1,0 1,-6-10,8 19,-1-1,1 0,-1 1,1-1,-1 1,0 0,0 1,0-1,-1 1,1-1,0 1,0 0,-1 1,1-1,0 1,-1 0,1 0,0 0,-1 1,1-1,0 1,-1 0,1 1,0-1,0 1,-4 1,-98 65,86-48,0 1,2 0,0 1,2 2,0-1,2 2,0 0,2 1,1 0,1 0,1 1,2 1,0-1,2 1,1 0,1 1,2-1,1 1,0-1,3 0,0 0,2 0,1 0,1 0,1-1,7 14,-8-28,1 0,0-1,1 0,0 0,1-1,0-1,1 1,0-2,0 1,1-1,1-1,-1-1,1 1,1-2,-1 0,1-1,0 0,0-1,0 0,1-1,1-1,18 0,-6-5</inkml:trace>
  <inkml:trace contextRef="#ctx0" brushRef="#br1" timeOffset="41928.476">10351 8519,'29'6,"0"-2,-1-1,1-1,1-1,-1-2,0-1,0-1,-1-2,1 0,7-5,-26 9,-1-1,0-1,0 1,0-2,-1 1,1-1,-1-1,0 1,0-1,0-1,0 1,-1-2,0 1,-1 0,1-1,-1-1,-1 1,1-1,-1 0,0 0,-1 0,0-1,0 1,-1-1,0 0,-1 0,0 0,0-1,-1 1,0 0,-1-1,0 1,0-1,-1 1,0 0,-1-1,-2-6,2 11,-1 0,0 0,0 0,-1 1,1 0,-1-1,0 1,0 1,0-1,-1 0,1 1,-1 0,0 0,0 1,0-1,0 1,0 0,-1 0,1 1,-1 0,1 0,-1 0,1 0,-1 1,1 0,-1 0,0 1,1-1,-1 1,1 0,-1 1,1-1,0 1,-1 0,1 1,0-1,0 1,1 0,-1 0,1 1,-1-1,1 1,0 0,-1 1,-7 7,1 1,0 0,1 1,0 0,1 1,1-1,0 2,1-1,1 1,0 0,1 1,1-1,1 1,-1 7,3-15,0 0,1 1,0-1,0 0,1 0,1 1,-1-1,1 0,1 0,0 0,0 0,1-1,0 1,0-1,1 0,0 0,0-1,1 1,0-1,1 0,-1-1,1 0,1 0,-1 0,1-1,6 4,-3-4,0 1,0-2,1 1,-1-2,1 1,0-2,0 1,0-2,1 0,-1 0,0-1,1 0,-1-1,0-1,0 0,0 0,0-2,0 1,0-1,-1-1,0 0,0-1,6-3,18-13,-1-2,-1-1,-2-1,0-2,-2-1,11-13,-11 9,-1-1,-1-2,-3 0,0-2,-3 0,9-22,-25 49,0-1,-1 1,0-1,0 0,-1 0,-1 0,0-1,-1 1,0-1,-1 1,0 0,-2-5,2 15,-1 0,0-1,0 1,0 0,0 0,0 0,0 0,0 0,-1 0,1 0,-1 0,0 0,1 1,-1-1,0 1,0-1,0 1,0 0,0 0,0 0,0 0,-1 0,1 0,0 0,-1 1,1-1,0 1,-1 0,1 0,0 0,-1 0,1 0,-1 0,1 1,0-1,-1 1,1-1,0 1,-2 1,-86 39,83-37,0 0,0 0,0 1,1 0,0 0,0 0,0 1,0-1,1 2,0-1,0 0,1 1,0 0,0 0,0 0,1 1,0-1,1 1,0 0,0 0,0-1,1 1,0 0,1 1,0-1,0 0,0 0,1 0,1 0,-1 0,1-1,0 1,1 0,0-1,0 1,1-1,0 0,0 0,1-1,0 1,2 1,6 2,1-1,0 0,1-1,0-1,0 0,0-2,1 1,0-2,0 0,0-1,4 0,74 21,-89-23,0 1,0-1,0 1,-1 1,1-1,0 0,-1 1,0 0,0 0,0 1,0-1,-1 1,1 0,-1-1,0 2,0-1,0 0,0 1,-1-1,0 1,0 0,1 2,2 16</inkml:trace>
  <inkml:trace contextRef="#ctx0" brushRef="#br1" timeOffset="42561.139">11847 8125,'-15'5,"0"2,1 0,0 0,0 1,1 1,0 1,0 0,1 0,1 1,0 0,0 1,1 1,1 0,0 0,0 0,2 1,0 1,-4 9,10-20,-1 0,1 0,0 1,0-1,1 0,-1 0,1 1,0-1,0 0,1 1,-1-1,1 0,0 1,0-1,1 0,-1 0,1 0,-1 0,1 0,1 0,-1-1,0 1,1-1,0 1,0-1,0 0,0 0,0 0,1-1,-1 1,1-1,0 0,0 0,0 0,2 1,7 2,0 0,0 0,1-2,-1 1,1-2,0 0,0 0,0-2,0 0,9-1,-4-3,-1-1,0-1,0-1,0 0,-1-1,0-1,0-1,-1-1,-1 0,0 0,0-2,-1 0,-1-1,0 0,1-3,-14 16,1 0,-1 0,0 0,1 0,0 0,-1 0,1 0,0 0,-1 0,1 0,0 0,0 0,0 0,0 0,0 1,0-1,0 0,0 1,0-1,0 1,0-1,0 1,0-1,1 1,-1 0,0 0,0 0,0-1,1 1,-1 0,0 0,0 1,1-1,-1 0,0 0,0 1,0-1,0 0,1 1,-1-1,0 1,0 0,0-1,0 1,0 0,0 0,0-1,-1 1,1 0,0 0,0 0,0 1,14 49,-14-39,1 0,1 0,-1-1,2 1,0-1,0 0,1 0,0 0,1-1,0 0,1 0,0 0,1-1,0 0,0 0,1-1,0 0,0-1,1 1,0-2,0 0,8 4,-7-8,1 0,0-1,-1 0,1 0,0-2,-1 1,1-2,0 1,-1-1,1-1,-1 0,0-1,0 0,0-1,-1 0,1-1,-1 0,-1 0,1-1,-1 0,0-1,0 0,-1 0,0-1,-1 0,0-1,0 1,-1-1,-1 0,1-2,33-54,-2-2,-4-2,-3 0,-2-3,-4 0,-1-10,-19 62,9-25,-3-1,-1-1,-3 0,-2 0,-2 0,-3-29,2 73,-1 1,0-1,0 1,0 0,0-1,0 1,-1-1,0 1,1 0,-1-1,-1 1,1 0,0 0,-1 0,1-1,-1 2,0-1,0 0,0 0,-1 1,1-1,-1 1,1-1,-1 1,0 0,0 0,0 1,0-1,0 0,0 1,0 0,0 0,-1 0,1 0,0 0,-1 1,1-1,-1 1,-2 0,-3 5,0 1,1 0,0 1,0-1,0 1,1 1,-1 0,2 0,-1 0,1 1,1 0,0 0,0 0,0 0,2 1,-1 0,1 0,0 0,0 4,-12 44,3 0,2 1,3 1,2-1,3 1,3 0,2 0,3-1,2 1,3-1,16 46,-21-83,0 0,2-1,1 0,0 0,2-1,0 0,1-1,2 2,-9-16</inkml:trace>
  <inkml:trace contextRef="#ctx0" brushRef="#br1" timeOffset="42806.6">12411 8152,'43'-4,"34"-3,8 1,-5 2,-12 0,-12 7,-11 2,-14 0</inkml:trace>
  <inkml:trace contextRef="#ctx0" brushRef="#br1" timeOffset="42982.25">13032 8406</inkml:trace>
  <inkml:trace contextRef="#ctx0" brushRef="#br1" timeOffset="43144.247">13117 8125,'10'-39,"7"-12,7 2,3 15,2 12,-4 16,-6 8</inkml:trace>
  <inkml:trace contextRef="#ctx0" brushRef="#br1" timeOffset="43293.378">13399 8209,'-4'13,"-1"4,0 1,0-1,2 1,0 0,1 0,1 1,1-1,0 0,1 0,1 0,1 0,2 7,-4-23,-1 0,1 0,0 0,-1 0,1 0,0 0,0 0,0 0,0-1,1 1,-1 0,0-1,1 1,-1-1,1 1,0-1,-1 0,1 1,0-1,0 0,0 0,0 0,0-1,0 1,0 0,0-1,0 1,0-1,0 0,0 0,0 0,0 0,1 0,-1 0,0 0,0-1,0 1,1-1,3-2,-1 1,0-1,0 0,0 0,0-1,0 0,-1 1,0-2,0 1,0 0,0-1,0 0,0-2,5-7,-1-1,0 0,-1-1,-1 0,-1 0,0 0,-1-1,-1 0,0 1,-1-1,-1 0,-1 0,-1-12,-15-22,3 33</inkml:trace>
  <inkml:trace contextRef="#ctx0" brushRef="#br1" timeOffset="43514.141">13681 8435,'171'-176,"-171"176,1-2,0 1,0-1,0 1,0-1,0 1,0-1,1 1,-1 0,0 0,1-1,-1 1,1 0,0 0,-1 0,1 1,-1-1,1 0,0 1,0-1,0 1,-1-1,1 1,0 0,0 0,0 0,0 0,-1 0,1 0,0 0,0 1,-1 22,-2-20,0 0,1 1,0-1,0 0,0 1,0-1,0 0,1 1,-1-1,1 0,0 1,0-1,0 0,0 0,1 0,-1 0,1 0,0 0,0-1,0 1,0 0,0-1,1 0,-1 1,1-1,0 0,-1 0,1 0,1 0,4 0,1 0,-1 0,1-1,-1 0,1-1,-1 1,1-2,0 1,-1-1,1 0,-1-1,1 0,-1-1,0 1,0-2,0 1,0-1,-1 0,1-1,-1 1,0-1,0-1,-1 0,0 0,0 0,0 0,-1-1,0 0,0 0,0-1,-1 1,0-1,0-3,2-8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1,'-40'0,"59"17,9-12,0 0,0-2,0-1,1-1,-1-2,7-1,26 0,205 31,-158-8,-101-22,-3-3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1,'19'4,"11"3,6-1,6-1,0-2,-1-1,1-1,-1 0,-4-1,-2 0,-3-1,-2 1,-1 0,-1 0,0 0,-1-1,-4 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58,'48'0,"78"-5,37-1,5 0,-7 1,-11-3,-18 0,-15 1,-20 1,-10 3,-12 1,-13 1,-7 1,-9 0,-7 0,-6 1,-8-1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0,'-197'310,"189"-299,-5 2,2 1,0 1,1-1,0 2,1-1,1 1,1 1,0-1,1 1,1 0,0 2,5-16,0 0,0 0,0 0,0 0,0 0,1 0,0 0,-1 0,1 0,0 0,1-1,-1 1,0 0,1-1,0 1,-1-1,1 1,0-1,0 0,0 0,1 0,-1 0,0 0,1 0,-1-1,1 1,0-1,-1 1,1-1,0 0,0 0,0-1,2 1,102 10,93-15,-200 4,1 1,1-1,-1 0,0 0,0 0,1 0,-1 0,0 0,0 0,1 0,-1 0,0-1,0 1,0 0,0-1,1 1,-1-1,0 0,0 1,0-1,0 0,0 1,0-1,0 0,0 0,-1 0,1 0,0 0,0 0,-1 0,1 0,-1 0,1 0,-1-1,1 1,-1 0,0 0,-5-10</inkml:trace>
  <inkml:trace contextRef="#ctx0" brushRef="#br0" timeOffset="218.082">0 283,'48'5,"45"1,15 0,0-1,-9-2,-17-1,-12-1,-14 0,-11-1,-9 0,-6-1,-2-4,-7-1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469 113,'-28'56,"10"-32,-2-2,0 0,-1-1,-1-2,-1 0,-1-1,-19 11,5-2,-154 104,190-130,1 0,-1 0,1 1,-1-1,1 1,0-1,0 1,-1-1,1 1,0-1,1 1,-1 0,0 0,0 0,1-1,-1 1,1 0,0 0,-1 0,1 0,0 0,0 0,0 0,0 0,1 0,-1-1,0 1,1 0,-1 0,1 0,0 0,0-1,0 1,0 0,0-1,0 1,0-1,0 1,0-1,1 1,-1-1,1 0,-1 0,1 0,0 1,-1-2,1 1,0 0,-1 0,1 0,0-1,0 1,0-1,1 1,16 4,1-1,0-1,0 0,0-2,0 0,0-1,0-1,4-1,24 0,124 0,-171 2,0 1,0-1,0 0,0 0,0 1,0-1,0 0,0 0,0 0,0 0,0 0,0 0,0-1,0 1,0 0,0 0,0-1,0 1,0-1,0 1,0-1,0 1,0-1,-1 0,1 1,0-1,0 0,-1 0,1 1,0-1,-1 0,1 0,-1 0,1 0,-1 0,1 0,-1 0,0 0,1 0,-1 0,0 0,0 0,0 0,0 0,0 0,0 0,0 0,0 0,0 0,-1 0,1 0,0 0,-1 0,1 0,-1-1,-101-218,43 78,59 140,-1 0,1 0,0 0,0 0,0 0,0 1,0-1,0 0,0 0,0 0,1 0,-1 0,1 0,0 0,-1 0,1 1,0-1,0 0,0 0,0 1,1-1,-1 1,0-1,1 1,-1 0,1-1,-1 1,1 0,-1 0,1 0,0 0,0 0,0 1,-1-1,1 0,0 1,0-1,0 1,0 0,0 0,0 0,1 0,24-3</inkml:trace>
  <inkml:trace contextRef="#ctx0" brushRef="#br0" timeOffset="423">1146 0,'-14'38,"-78"138,79-145,-2 0,-1 0,-2-2,-1 0,-1-1,-1-1,-1-1,-2-1,0 0,-2-2,-17 11,41-32,0 1,0-1,0 0,-1 0,1 1,-1-2,0 1,0 0,1-1,-1 1,0-1,0 0,0 0,-1 0,1 0,0 0,0-1,0 0,-1 1,1-1,0 0,0-1,-1 1,1 0,0-1,0 0,0 0,0 0,0 0,0 0,0-1,0 1,0-1,0 0,1 0,-2-1,-3-14</inkml:trace>
  <inkml:trace contextRef="#ctx0" brushRef="#br0" timeOffset="667.634">779 28,'0'14,"10"20,3 8,4 2,4-1,3-4,2-3,-2-4,-2-6,1-4,1 0,1-4,-3 0,-1-3,1 0,1-2,2-3,-3-4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04.3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794 0,'-62'13,"0"2,2 4,0 1,1 4,1 1,2 4,-16 12,48-27,0 1,2 1,0 1,1 0,1 2,0 1,2 0,0 2,2 0,0 0,1 2,1 0,2 0,0 2,2-1,1 1,-2 8,10-22,1 0,0 0,1 0,0 0,1 0,0 0,1-1,0 1,1-1,0 0,0 0,2 0,-1 0,1-1,1 0,0 0,0-1,1 1,0-2,1 1,0-1,0-1,1 1,0-2,0 1,0-1,1-1,0 0,0-1,0 0,9 2,25 6,0-2,0-1,0-3,1-2,0-2,0-2,0-1,0-3,-1-2,35-9,-20 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28.03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6795 420,'0'904,"-27"-733,26 308,1 509,-28-791,27 283,1 254,-30-574,23-135,6-23,1-1,0 0,-1 1,1-1,0 0,0 1,0-1,0 1,0-1,1 0,-1 1,0-1,0 0,1 1,-1-1,1 0,0 1,-1-1,1 0,0 0,-1 0,1 0,0 0,0 0,0 0,0 0,0 0,0 0,0 0,1 0,-1-1,0 1,0-1,1 1,-1-1,0 1,1-1,-1 0,0 1,1-1,-1 0,0 0,1 0,71 2,-59-3,376-32,-29 6,53-3,880 31,-383-1,-594-29,20 29,-112-27,104 26,-103 31,113-31,-84-28,54 29,-177 26,-139-33,-5 1</inkml:trace>
  <inkml:trace contextRef="#ctx0" brushRef="#br0" timeOffset="2547.179">6711 3129,'81'-34,"177"-118,133-36,-52 7,-69 11,-83 75,8-6,9 5,-100 46,223-119,-2-24,-151 104,-54 31,179-80,-165 72,223-123,27-23,-186 106,-20 4,-157 98,-17 8</inkml:trace>
  <inkml:trace contextRef="#ctx0" brushRef="#br0" timeOffset="13614.252">13201 4258,'0'28,"-1"-1,-2 1,-1-1,-1 1,-1-1,-1-1,-2 1,0-1,-9 14,-10 16,16-37,1 1,1 1,1 0,1 0,1 1,1 0,0 0,2 0,1 1,-1 18,4-37,1 0,-1 0,1 0,0 0,0 0,0-1,1 1,-1 0,1 0,0-1,0 1,0-1,1 0,-1 1,1-1,-1 0,1-1,0 1,1 0,-1-1,0 0,1 1,-1-1,1-1,-1 1,1 0,0-1,0 0,0 0,0 0,0 0,0-1,0 0,0 0,0 0,0 0,0 0,3-1,131-8,-137 9,0 0,0 0,0 0,-1 0,1-1,0 1,0 0,-1-1,1 1,0 0,0-1,-1 1,1-1,0 1,-1-1,1 1,-1-1,1 1,-1-1,1 0,-1 1,1-1,-1 0,0 0,1 1,-1-1,0 0,0 0,1 1,-1-1,0 0,0 0,0 0,0 1,0-1,0 0,0 0,0 0,0 1,-1-1,1 0,0 0,0 0,-1 1,1-1,-1 0,1 0,-8-9</inkml:trace>
  <inkml:trace contextRef="#ctx0" brushRef="#br0" timeOffset="13847.652">12750 4568,'39'0,"31"0,9 0,-5 0,-9 0,-11 0,-11 0,-7 0,-5 0,-3 0,-6 0</inkml:trace>
  <inkml:trace contextRef="#ctx0" brushRef="#br1" timeOffset="23690.337">7613 4992,'-45'71,"2"2,-26 67,16-32,-4-3,-5-2,-4-3,-4-2,-37 33,-137 142,200-220,54-93,31-41,-24 55</inkml:trace>
  <inkml:trace contextRef="#ctx0" brushRef="#br1" timeOffset="24290.358">7529 5161,'-1'-2,"-1"1,1-1,-1 0,1 0,-1 0,0 1,1-1,-1 1,0 0,0-1,0 1,0 0,0 0,0 0,-1 0,1 1,0-1,0 0,-1 1,1 0,0 0,-1-1,1 1,0 0,-2 1,1-2,-156-13,63-1,95 15,0 0,0 0,1 0,-1 0,0 0,0 0,0 0,1 0,-1 0,0 0,0 0,1 1,-1-1,0 0,0 1,1-1,-1 0,0 1,1-1,-1 1,0-1,1 1,-1-1,1 1,-1 0,1-1,-1 1,1-1,-1 1,1 0,0 0,-1-1,1 1,0 0,0 0,-1-1,1 1,0 0,0 0,0 0,0-1,0 1,0 0,0 0,0 0,1-1,-1 1,0 0,0 0,1-1,-1 1,0 0,1-1,-1 1,1 0,-1-1,1 1,-1 0,1-1,-1 1,36 44,-34-42,48 44,1-1,3-3,17 9,-44-32,-22-16,-3-2,-1 0,1 0,0 0,-1 0,1 0,0 0,0-1,0 1,1-1,-1 0,0 1,1-1,-1 0,0 0,1-1,-1 1,1 0,-1-1,1 0,-1 1,1-1,0 0,-1 0,1 0,-1-1,1 1,-1-1,1 1,-1-1,1 0,-1 0,1 0,-1 0,0-1,0 1,0 0,1-1,-1 0,33-101,-29 74,-1 7,-1 1,-1-1,-1 0,0 0,-2 0,-1 0,-1 0,0 0,-4-13,-6-20,8 31</inkml:trace>
  <inkml:trace contextRef="#ctx0" brushRef="#br1" timeOffset="28902.285">1038 7137,'-1'379,"-1"-352,-1-1,-1 0,-2 0,0 0,-2-1,-1 0,-1 0,-1-1,-1 0,-7 10,18-33,0 1,1-1,-1 1,0-1,0 0,0 1,0-1,0 0,-1 0,1 0,0 0,-1 0,1 0,0 0,-1 0,1-1,-1 1,1 0,-1-1,1 1,-1-1,0 0,1 0,-1 1,1-1,-1 0,0 0,1 0,-1-1,0 1,1 0,-1-1,1 1,-1-1,1 1,-1-1,1 0,-1 0,1 1,-1-1,1 0,0 0,0 0,-1-1,1 1,0 0,0 0,0-1,0 1,1 0,-1-1,0 1,0-1,1 1,-1-1,1 0,0 1,-1-1,1 1,0-2,-4-18,1 0,1 0,0-1,2 1,1 0,0-1,2 1,0 0,2 0,0 1,1-1,2-2,11-28,1 1,3 1,2 1,2 1,2 1,2 2,2 1,2 1,1 2,2 2,2 1,1 3,5-1,-35 25,0 1,1 0,1 0,-1 2,1-1,0 2,1 0,0 0,0 1,0 1,0 1,1 0,0 0,11 1,-23 2,0 1,0-1,0 1,0 0,-1 0,1 0,0 0,-1 1,1-1,-1 1,1-1,-1 1,0 0,0 0,0 0,0 0,0 1,0-1,0 0,-1 1,1-1,-1 1,0 0,0-1,0 1,0 0,0 0,0 0,-1-1,0 1,1 0,-1 0,0 0,0 0,-1 0,1 0,-20 109,1-72,-2 0,-1-1,-2-2,-2 0,-1-2,-2-1,-1-1,-1-1,-21 14,39-33,-1-1,0 0,-1-1,0 0,-1-1,0-1,-1-1,1 0,-2-1,1-1,-1-1,-9 2,25-7,0 1,0-1,1 0,-1 0,0 0,0 0,0 0,0 0,0-1,1 1,-1-1,0 1,0-1,0 0,1 0,-1 0,0 1,1-2,-1 1,1 0,-1 0,1 0,0-1,0 1,-1-1,1 1,0-1,0 1,0-1,0 0,1 1,-1-1,0 0,1 0,-1 1,1-1,0 0,0 0,-1 0,1 0,0 0,1 1,-1-1,0 0,0 0,1 0,0-1,29-89,16 13,-22 43</inkml:trace>
  <inkml:trace contextRef="#ctx0" brushRef="#br1" timeOffset="29224.488">1884 6206,'-23'133,"7"2,0 111,13-170,-4 4,-2 0,-5 0,-2-1,-21 54,-1-27,41-99,5-8</inkml:trace>
  <inkml:trace contextRef="#ctx0" brushRef="#br1" timeOffset="29489.376">2139 6967,'-13'23,"1"-1,1 2,1-1,2 1,0 1,1 0,2 0,0 0,2 0,0 11,3-32,0 1,1-1,0 0,0 0,0 0,0 1,0-1,1 0,0 0,0-1,0 1,0 0,1-1,-1 1,1-1,0 0,0 0,0 0,1 0,-1 0,0-1,1 0,0 1,0-1,0-1,0 1,0 0,0-1,0 0,0 0,0 0,1-1,-1 1,0-1,0 0,1 0,-1-1,0 1,1-1,-1 0,7-1,-1-1,0 0,0-1,-1 0,1-1,-1 0,0 0,0-1,-1 0,0 0,0-1,0 0,-1-1,0 1,0-2,-1 1,0-1,0 1,-1-2,0 1,-1 0,0-1,-1 0,0 0,0 0,-1 0,0-1,-1 1,0-1,-1 1,0-1,0 1,-1 0,-1-1,0 1,0 0,-1 0,0 0,-1 0,-2-4,-3 4,-1-1,-1 1,0 1,0 0,-1 1,0 0,0 0,-1 1,0 1,0 0,-1 1,0 1,0 0,0 0,0 2,0 0,-1 0,-7 1,-47 2,41 5</inkml:trace>
  <inkml:trace contextRef="#ctx0" brushRef="#br1" timeOffset="29790.632">2985 6120,'-29'42,"3"1,1 1,2 1,2 1,3 1,-10 38,10-24,3 1,3 1,3 1,3-1,2 1,3 0,4 27,4 273,-7-359,1-2,-1-1,1 0,-1 0,0 1,0-1,0 0,0 1,0-1,-1 0,1 1,-1-1,1 0,-1 0,0 0,0 1,0-1,0 0,0 0,0 0,0 0,-1-1,1 1,-1 0,0 0,1-1,-1 1,0-1,-1 1,-8-2</inkml:trace>
  <inkml:trace contextRef="#ctx0" brushRef="#br1" timeOffset="30037.908">2336 6798,'39'5,"40"1,18 0,1-1,-2-1,-7-2,-9-1,-14 0,-8-1,-9 0,-13-1</inkml:trace>
  <inkml:trace contextRef="#ctx0" brushRef="#br1" timeOffset="31236.409">4255 6770,'-27'16,"1"0,1 2,0 1,2 1,0 1,1 1,1 1,1 1,2 0,0 2,-3 7,16-26,0 0,0 0,0 1,1-1,1 1,-1 0,1 0,1 0,-1 0,1 1,1-1,-1 1,2-1,-1 1,1-1,0 1,1-1,1 5,2-9,0 0,0 0,0-1,1 1,0-1,0 0,0-1,0 1,0-1,0 0,1 0,-1-1,1 1,-1-1,1 0,-1-1,1 1,0-1,-1-1,1 1,0-1,-1 0,1 0,-1 0,1-1,-1 0,0 0,1 0,-1-1,0 1,2-3,3-4,0 0,-1-1,1-1,-2 1,0-1,0-1,-1 0,0 0,-1 0,0-1,-1 1,-1-1,0-1,-1 1,0-1,-1 1,0-1,-1-5,-1-4,0 0,-1 0,-1 0,-2 1,0-1,-1 1,-1 0,-1 0,-2 1,0 0,0 0,-2 1,-1 1,-1 0,0 0,-11-11,22 28,1 0,-1-1,1 1,-1 0,0 0,0 0,0 0,0 0,0 0,-1 0,1 1,-1-1,1 1,-1 0,1-1,-1 1,0 0,1 1,-1-1,0 0,-1 1,3 1,1 0,0 0,0 0,0 0,0 0,0 0,0 0,0 0,0 0,0 0,0 0,0 0,1 0,-1 0,0 0,1 0,-1 0,1 0,-1 0,1 0,0 0,-1 0,1 0,0-1,0 1,-1 0,1-1,0 1,0 0,0-1,0 1,0-1,0 1,0-1,9 5,0-1,1 0,-1 0,1-1,0 0,0-1,0 0,0-1,0 0,0-1,0-1,0 1,0-1,0-1,0 0,0-1,-1 0,1-1,-1 0,0 0,0-1,0 0,-1-1,1 0,-1-1,-1 0,1 0,-1-1,5-7,8-7,-1-2,-1-1,-1-1,-1 0,-2-1,0-1,-2 0,-1-1,-1 0,-2-1,-1 0,-1 0,1-18,17-101,-19 208,15 347,24 454,-38-718,-6 0,-7 1,-14 74,15-179,-1 0,-1-1,-3 1,0-2,-3 0,-1 0,-2-1,-1-1,-9 13,25-45,0 1,0-1,0 0,0 0,-1 1,1-1,0 0,-1 0,0 0,0 0,1-1,-1 1,0 0,0-1,-1 0,1 1,0-1,0 0,-1 0,1 0,-1 0,1 0,0-1,-1 1,0-1,1 0,-1 0,1 0,-1 0,1 0,-1 0,1 0,-1-1,1 0,-1 1,1-1,-1 0,1 0,0 0,-1-1,1 1,0 0,0-1,0 1,0-1,0 0,0 0,-3-9,1-1,0 0,0 1,1-1,0-1,1 1,1 0,0 0,1-1,0 1,1-3,-1-3,4-54,3 0,3 0,4 1,2 0,4 2,4-5,5-16,4 2,4 1,15-20,-34 73</inkml:trace>
  <inkml:trace contextRef="#ctx0" brushRef="#br1" timeOffset="32056.386">5836 6573,'22'141,"5"0,12 15,-27-107,-9-38,14 64,4 0,3-1,3-2,7 10,-34-81,0 0,0 0,0 0,1 0,-1 1,0-1,0 0,1 0,-1 0,0 0,1 0,-1 0,1 0,-1 0,1 0,0 0,-1 0,1-1,0 1,0 0,0 0,-1-1,1 1,0 0,0-1,0 1,0-1,0 1,0-1,0 1,0-1,0 0,1 0,-1 1,0-1,0 0,0 0,0 0,0 0,0 0,0-1,1 1,-1 0,0 0,0-1,0 1,0-1,0 1,0-1,0 1,0-1,0 0,-1 1,1-1,0 0,0 0,50-154,-17 37,-6-1,12-118,-16 104,-4 95,-7 28</inkml:trace>
  <inkml:trace contextRef="#ctx0" brushRef="#br1" timeOffset="32824.89">7331 6713,'28'133,"6"-2,13 21,-14-44,13 25,-46-134,1 1,-1 0,1-1,-1 1,0-1,1 1,-1 0,1-1,-1 1,1 0,-1-1,0 1,1 0,0 0,-1 0,1-1,-1 1,1 0,-1 0,1 0,-1 0,1 0,-1 0,1 0,-1 0,1 0,0 0,-1 1,1-1,-1 0,1 0,-1 0,1 1,-1-1,1 0,-1 0,0 1,1-1,-1 0,1 1,-1-1,0 1,1-1,-1 0,0 1,1-1,-1 1,0-1,0 1,1-1,-1 1,0-1,0 1,0 0,0-1,0 1,0-1,0 1,0-1,0 1,0-1,0 1,0-1,0 1,0 0,12-44,2-62,4 0,6 1,3 1,6 2,17-34,-8 68,-32 61</inkml:trace>
  <inkml:trace contextRef="#ctx0" brushRef="#br1" timeOffset="33241.79">8065 7052,'-6'-4,"0"2,0-1,0 1,-1 0,1 0,-1 0,0 1,1 0,-1 0,0 1,0 0,1 0,-1 1,0 0,1 0,-1 0,0 1,1 0,0 0,-1 1,1 0,0 0,0 0,1 1,-1 0,1 0,-1 0,-1 3,6-2,0-1,1 0,0 1,0-1,0 0,1 1,-1-1,1 0,0 0,0 1,1-1,-1 0,1 0,0 0,0 0,0-1,1 1,-1-1,1 1,0-1,0 0,0 0,0 0,1 0,-1-1,1 1,-1-1,1 0,2 1,-2 1,-1-3,60 63,-62-62,1 0,-1 0,1 0,-1 0,0 1,0-1,0 0,0 1,-1-1,1 1,-1-1,1 1,-1-1,0 1,0-1,0 1,0-1,-1 1,1 0,0-1,-1 1,0-1,0 0,0 1,0-1,0 0,0 1,-1-1,1 0,-1 0,1 0,-1 0,-9 7,1 0,-1-1,-1 0,0-1,0 0,0-1,-1 0,0-1,0-1,0 0,-1-1,1 0,-1-1,-6 0,-27-7,29-1</inkml:trace>
  <inkml:trace contextRef="#ctx0" brushRef="#br1" timeOffset="33976.521">8997 6403,'-4'64,"-2"-1,-2 0,-12 38,0-25,-3 0,-4-2,-13 24,-18 47,56-140,-1-1,1 0,0 1,0 0,1-1,-1 1,1 0,0 0,1 0,-1 0,1 0,0-1,0 1,0 0,1 0,-1 0,1 0,1 0,-1 0,1-1,-1 1,1-1,1 1,-1-1,1 0,-1 0,1 0,0 0,1 0,-1 0,1-1,-1 0,1 0,0 0,0 0,1 0,-1-1,0 0,1 0,0 0,2 0,11 0,-1-1,0-1,0 0,0-2,0 0,0 0,0-2,0 0,-1-1,1-1,-2 0,1-1,0-1,5-4,-17 10,0 0,0-1,-1 1,1-1,-1 0,0 0,0 0,0 0,0-1,0 1,0-1,-1 1,0-1,0 0,0 0,0 0,-1 0,1-1,-1 1,0 0,-1-1,1 1,-1 0,2-19</inkml:trace>
  <inkml:trace contextRef="#ctx0" brushRef="#br1" timeOffset="34222.225">8376 6854,'43'-4,"38"-3,15 1,6 1,-5 2,-10 1,-9 1,-14-5,-8 0,-8 0,-8 1,-11 2</inkml:trace>
  <inkml:trace contextRef="#ctx0" brushRef="#br1" timeOffset="35041.47">10182 6573,'49'0,"1"-3,0-1,-1-3,0-2,0-1,-1-3,42-18,-82 29,0-1,0 0,-1-1,0 0,1 0,-1 0,-1-1,1 0,-1 0,0 0,0-1,0 0,-1-1,0 1,0-1,0 0,-1 0,0 0,-1-1,1 1,-2-1,1 0,-1 0,1-6,-2 9,1-1,-1 1,-1-1,1 1,-1-1,0 1,-1-1,1 1,-1-1,0 1,0-1,-1 1,1 0,-1 0,0 0,-1 0,1 0,-1 0,0 0,-1 1,1-1,-1 1,1 0,-1 0,0 0,-1 1,1 0,-1-1,1 2,-1-1,0 0,0 1,0 0,-1 0,1 0,0 1,-1 0,1 0,-6 0,6 2,0 0,1 0,-1 1,0 0,1 0,-1 0,1 0,0 1,0-1,0 1,0 0,0 0,1 1,-1-1,1 1,0 0,0 0,0 0,1 0,-1 0,1 1,0-1,0 1,1-1,-1 3,-22 126,38 464,-20-532,-2 0,-3 0,-3-1,-3 0,-14 30,20-63,-2-1,-2 0,0-1,-2-1,-1 0,-1-1,-2-1,0-2,-2 0,0-1,-26 19,33-30,0-1,-1 0,0-2,-1 0,0-1,0 0,-8 0,22-6,-1 0,0-1,0 0,0 0,1 0,-1-1,0 0,0 0,0 0,0 0,0-1,0 0,0 0,0 0,1 0,-1-1,0 0,1 0,-1 0,1-1,0 1,0-1,0 0,0 0,0 0,1-1,-1 0,1 1,0-1,0 0,0-2,-1-6,1 0,0-1,1 1,0-1,1 0,0 0,1 1,1-1,0 0,0 0,2 1,-1-1,2 1,0 0,0 0,1 0,0 0,1 1,1 0,4-8,23-30,2 0,3 2,1 2,2 2,2 2,1 1,7 0,-46 34,16-13,0 1,1 0,1 2,1 1,0 1,1 0,6 0,-8 7</inkml:trace>
  <inkml:trace contextRef="#ctx0" brushRef="#br1" timeOffset="35303.356">10888 6940,'-10'9,"1"1,1 1,-1 0,2 0,0 0,0 1,1 0,0 1,1-1,1 1,0 0,0 0,1 1,1-1,1 1,0-1,0 1,1-1,2 9,-1-19,0 0,0 0,0 0,0-1,1 1,-1 0,1-1,0 1,0-1,0 0,0 0,0 1,0-1,1-1,-1 1,1 0,-1 0,1-1,0 0,-1 1,1-1,0 0,0-1,0 1,0 0,0-1,0 1,0-1,0 0,0 0,0 0,0-1,0 1,3-2,98-36,-95 33,0 1,-1-1,1-1,-1 1,0-1,-1-1,0 1,0-1,0-1,-1 1,0-1,0 0,-1 0,0-1,-1 0,1 0,-2 0,1 0,-1-1,-1 1,0-1,0 1,-1-1,0 0,-1 0,0 0,0 0,-1 1,-1-1,1 0,-3-5,2 10,0 0,0 0,0 0,-1 0,0 0,0 1,0-1,-1 1,1 0,-1 0,0 0,0 0,-1 1,-3-3,-14-6</inkml:trace>
  <inkml:trace contextRef="#ctx0" brushRef="#br1" timeOffset="35522.658">11395 7278,'10'-43,"17"-34,9-8,4 0,3 6,1 11,-4 12,2 11,-2 9,-2 5,-4 3,-2 6,-7 3,-3 4,0 5,-4 4</inkml:trace>
  <inkml:trace contextRef="#ctx0" brushRef="#br1" timeOffset="36574.455">332 8745,'-48'44,"2"1,2 2,3 2,1 1,-27 48,63-93,-1 0,1-1,0 2,0-1,1 0,0 1,0-1,0 1,1 0,-1 0,1 0,1 0,-1 1,1-1,0 0,1 1,0-1,0 1,0-1,0 0,1 1,0-1,1 0,-1 1,1-1,0 0,1 0,0 0,0-1,0 1,0-1,1 0,0 1,0-1,5 0,1 0,0 0,0-1,1 0,-1-1,1 0,0-1,-1 0,1-1,0 0,0 0,0-1,0-1,0 0,0 0,0-1,0-1,-1 0,1 0,-1-1,0 0,0-1,0 0,-1 0,1-1,-1-1,-1 1,1-2,1-4,0 0,-1-1,-1-1,0 1,0-1,-2-1,1 1,-2-1,0 0,-1-1,-1 1,0-1,-1 1,0-1,-2 0,0 0,0 0,-2 1,0-1,-1 0,0 1,-1-1,-1 1,0 0,-1 1,-1 0,0-1,-1 2,-1-1,0 1,0 1,-6-5,11 12,0 0,-1 0,1 1,-1 0,0 0,0 1,-1-1,1 1,-1 0,0 0,1 1,-1 0,0 0,-1 0,1 1,0 0,0 0,-1 0,1 1,0 0,-1 0,1 1,0-1,0 1,-1 1,-1 0,-11 5</inkml:trace>
  <inkml:trace contextRef="#ctx0" brushRef="#br1" timeOffset="36957.975">699 9423,'309'-560,"-173"347,-121 197,-14 15,-1 1,1 0,-1 0,0 0,1 0,-1 0,1 0,-1 0,0 0,1 0,-1 0,1 0,-1 1,1-1,-1 0,0 0,1 0,-1 0,0 1,1-1,-1 0,0 0,1 1,-1-1,0 0,1 0,-1 1,0-1,0 0,1 1,-1-1,0 1,0-1,0 0,0 1,1-1,-1 1,0-1,0 0,0 1,0-1,0 1,0-1,0 0,0 1,0-1,0 1,0-1,-1 1,1-1,0 0,0 1,0-1,0 0,-1 1,1-1,0 1,0-1,-1 0,1 0,0 1,-1-1,1 0,0 1,-1-1,1 0,0 0,-1 0,1 1,-1 3,-13 75,-6 93,20-164,1 1,0-1,1 0,-1 1,2-1,-1 0,1 0,0 0,1-1,0 1,0-1,1 0,-1 0,2 0,-1-1,1 0,0 0,0 0,2 1,-2-3,1 1,0-1,0 0,0-1,0 0,0 0,1 0,-1-1,1 0,0-1,0 0,0 0,0 0,0-1,-1 0,1-1,0 0,0 0,0-1,0 0,-1 0,1 0,-1-1,13-5,-1-1,-1-1,0 0,0-1,-1-1,0-1,-1 0,2-3,2-4,0 0,-2-1,0-1,-2 0,0-2,-2 1,0-2,-2 0,0-1,0-7,10-17,-10 32</inkml:trace>
  <inkml:trace contextRef="#ctx0" brushRef="#br1" timeOffset="37275.031">2421 8492,'-109'49,"4"6,-51 36,154-90,0 0,0-1,1 0,-1 0,0 0,1 1,-1-1,1 1,-1-1,1 1,-1 0,1 0,-1 0,1-1,0 1,-1 1,1-1,0 0,0 0,0 0,0 1,0-1,0 0,0 1,0-1,0 1,1-1,-1 1,0-1,1 1,0-1,-1 1,1 0,0-1,0 1,0 0,0-1,0 1,0 0,0-1,1 1,-1 0,1-1,-1 1,1-1,-1 1,1-1,0 1,0-1,0 1,1 0,151 34,-22 5,-126-38,-1 0,1 0,-1 0,0 1,0-1,0 1,-1 0,1 0,-1 0,0 1,0-1,-1 1,1 0,-1-1,0 1,0 0,-1 0,1 1,-1-1,0 0,-1 0,1 1,-1-1,0 3,-3 6,-1 1,0-1,-1-1,0 1,-1-1,0 0,-2 0,1 0,-2-1,1 0,-1-1,-1 0,0-1,-3 3,9-9,-132 100,46-43,71-44</inkml:trace>
  <inkml:trace contextRef="#ctx0" brushRef="#br1" timeOffset="37521.787">2928 8294,'5'48,"-8"54,-3 20,-2-2,2-12,1-13,2-20,1-17,1-14,1-9,0-6,1-3,-1-6</inkml:trace>
  <inkml:trace contextRef="#ctx0" brushRef="#br1" timeOffset="37705.892">2477 8830,'43'-10,"39"-3,14 1,1 2,-7 3,-9 3,-8 2,-7 1,-11 1,-4 0,-2 1,1-1,1 1,-3-6,-9-1</inkml:trace>
  <inkml:trace contextRef="#ctx0" brushRef="#br1" timeOffset="37977.021">3747 8689,'-55'20,"0"2,1 3,1 2,1 3,2 1,-33 28,77-54,-51 48,56-52,0 0,0 0,0 0,0 1,0-1,1 0,-1 0,0 1,0-1,1 0,-1 1,1-1,-1 1,1-1,0 0,0 1,-1-1,1 1,0-1,0 1,0-1,1 1,-1-1,0 1,0-1,1 1,-1-1,1 0,-1 1,1-1,0 0,0 1,-1-1,1 0,0 0,0 0,0 0,0 0,0 0,1 0,-1 0,0 0,0 0,1-1,-1 1,12 3,0 0,0-2,0 1,0-2,0 0,0 0,0-1,1-1,-1 0,0-1,0 0,0-1,5-2,26-8,0-2,-2-2,0-2,0-1,-2-3,-1-1,33-27,1 4,-20 21,-52 26,0 0,0 0,1 0,-1 0,0 0,1 0,-1 0,0 0,1 0,-1 1,0-1,0 1,1-1,-1 1,0-1,0 1,0 0,0-1,1 1,-1 0,0 0,0 0,-1 0,1 0,0 0,0 0,0 0,-1 0,1 0,0 0,-1 1,1-1,-1 0,0 0,1 1,-1-1,0 0,0 1,0-1,0 0,0 1,5 39,-5-33,0 0,1-1,0 1,0-1,1 1,0-1,0 0,1 0,0 0,0 0,0 0,3 2,10 11</inkml:trace>
  <inkml:trace contextRef="#ctx0" brushRef="#br1" timeOffset="38259.37">4339 8886,'23'-12,"0"1,1 0,0 2,1 1,0 1,0 1,0 1,20-1,-37 6,0 1,0 1,-1-1,1 1,0 1,0-1,-1 1,0 1,0-1,0 1,0 1,4 2,76 30,-68-37,0-1,0 0,-1-2,1 0,-1-2,1 0,-1-1,-1 0,14-8,-4 4,-8 2,-1-1,-1-1,1 0,-2-1,1-1,-2 0,1-1,0-3,3-1</inkml:trace>
  <inkml:trace contextRef="#ctx0" brushRef="#br1" timeOffset="38508.451">5638 7814,'-60'278,"-4"126,58-361,1 0,2 0,2 0,2 1,4 20,22 91,-26-143</inkml:trace>
  <inkml:trace contextRef="#ctx0" brushRef="#br1" timeOffset="38758.321">5102 8435,'48'-5,"54"4,20 1,-2 1,-12 0,-18 1,-26-1</inkml:trace>
  <inkml:trace contextRef="#ctx0" brushRef="#br1" timeOffset="40311.252">7416 8548,'-32'-8,"0"2,0 1,0 2,-1 1,1 1,-1 2,1 1,0 1,-1 2,2 2,-13 4,33-7,0 1,1 0,0 1,0 0,0 1,1 0,0 0,0 1,1 0,0 0,1 1,-1 0,2 1,-1-1,1 1,1 0,0 1,0 0,1-1,1 1,-1 1,2-1,0 0,0 1,1-1,0 1,1 0,0-1,2 6,-2-12,1 0,0 0,0 0,1 0,-1 0,1 0,0 0,0-1,1 1,-1-1,1 1,0-1,0 0,1 0,-1 0,1-1,0 1,0-1,0 0,0 0,0 0,1-1,-1 1,1-1,0 0,0-1,0 1,0-1,0 0,0 0,0 0,0-1,0 0,0 0,1 0,-1-1,0 1,0-1,0-1,0 1,0 0,3-3,29-12,-1-1,-1-3,-1 0,-1-2,-1-2,-1 0,-1-3,-1 0,-2-2,15-20,91-129,-118 161,-11 26,-11 34,6-41,-4 25,0-1,2 1,0 0,2 0,1 0,2 12,-1-31,0-1,0 0,0 1,1-1,0 0,1 1,-1-1,1-1,1 1,-1 0,1-1,0 0,1 1,-1-2,1 1,1 0,-1-1,1 0,-1-1,2 1,-1-1,0 0,1 0,0-1,3 1,42 2,-28-9</inkml:trace>
  <inkml:trace contextRef="#ctx0" brushRef="#br1" timeOffset="40560.366">8460 8294,'-85'37,"18"-10,1 2,2 3,0 3,3 3,-54 43,106-74,-1 1,1-1,1 2,0-1,0 1,0 0,1 1,1 0,-1 0,2 0,-1 1,2 0,-1 0,0 5,6-11,0 1,1-1,0 0,0 0,0 0,0 0,1 0,0-1,0 1,0-1,0 1,1-1,0 0,0-1,0 1,0-1,0 1,1-1,-1 0,1-1,0 1,0-1,0 0,0 0,1-1,-1 0,0 0,1 0,-1 0,0-1,1 0,1 0,23 3,1-2,-1-2,0 0,0-2,0-1,0-2,-1-1,0-1,23-10,-8 4</inkml:trace>
  <inkml:trace contextRef="#ctx0" brushRef="#br1" timeOffset="40790.38">8883 8265,'-57'32,"2"1,1 3,1 3,2 2,1 2,-44 65,92-106,0 1,0 0,0 0,1 1,-1-1,1 0,0 0,0 1,0-1,0 1,1-1,0 1,-1-1,1 1,0-1,1 1,-1-1,0 1,1-1,0 1,0-1,0 0,0 1,1-1,-1 0,1 0,0 0,0 0,0 0,0 0,0-1,1 1,-1-1,1 1,0-1,0 0,2 1,10 4,1 0,0-2,0 0,0-1,1-1,-1 0,1-1,0-1,0 0,-1-1,1-1,0-1,1-1,6 1,0-2,0-1,0-1,0-1,-1-1,19-9,-14 3</inkml:trace>
  <inkml:trace contextRef="#ctx0" brushRef="#br1" timeOffset="41346.176">9024 8632,'39'1,"0"-3,0-1,-1-2,1-1,-1-2,-1-2,1-2,-2-1,20-10,-44 17,-1 0,0-2,0 1,-1-1,0 0,0-1,0-1,-2 1,1-1,-1-1,-1 1,1-1,-2-1,0 1,0-1,-1 0,-1-1,0 1,0-1,-1 0,0-8,-3 17,0-1,0 1,-1-1,0 1,0 0,0-1,0 1,0 0,-1 0,0 0,0 0,0 0,-1 0,1 1,-1-1,0 1,0-1,0 1,0 0,0 0,-1 1,0-1,1 1,-1-1,0 1,0 0,0 1,0-1,-1 1,1 0,0 0,0 0,-1 0,1 1,-1 0,1 0,-1 0,1 0,0 1,-1-1,1 1,-1 1,-10 1,1 2,-1 0,1 1,0 0,0 1,1 1,0 0,0 1,1 0,0 1,0 0,1 1,1 0,0 1,0 0,1 1,1-1,0 2,1-1,0 1,1 0,1 1,0 0,1-1,1 1,0 1,1-1,0 0,1 0,1 1,1-1,0 1,1-1,1 0,0 0,2 4,-2-12,0 0,0 0,1 0,0-1,0 0,1 1,-1-1,2-1,-1 1,0-1,1 0,0 0,0-1,1 1,-1-2,1 1,0-1,0 0,0 0,0 0,1-1,-1 0,1-1,-1 0,6 0,11 2,1-2,-1-1,1-1,-1-1,0-1,0-1,14-5,13-8,0-3,-1-2,-1-3,-1-1,-1-2,-2-3,-1-1,-2-2,0-2,-12 11,0-1,-2-1,0-1,-2-1,-2-2,0 0,-2-2,-2 0,-1-1,-1-1,-2-1,-2-1,-1 0,-2 0,-2-1,0-4,-8 37,2-7,0 0,-1 0,-1 0,1-1,-2 1,0 0,0-1,-1 1,-1 0,0 0,0 0,-1 0,-1 0,0 1,-1-1,0 1,-6-10,8 19,-1-1,1 0,-1 1,1-1,-1 1,0 0,0 1,0-1,-1 1,1-1,0 1,0 0,-1 1,1-1,0 1,-1 0,1 0,0 0,-1 1,1-1,0 1,-1 0,1 1,0-1,0 1,-4 1,-98 65,86-48,0 1,2 0,0 1,2 2,0-1,2 2,0 0,2 1,1 0,1 0,1 1,2 1,0-1,2 1,1 0,1 1,2-1,1 1,0-1,3 0,0 0,2 0,1 0,1 0,1-1,7 14,-8-28,1 0,0-1,1 0,0 0,1-1,0-1,1 1,0-2,0 1,1-1,1-1,-1-1,1 1,1-2,-1 0,1-1,0 0,0-1,0 0,1-1,1-1,18 0,-6-5</inkml:trace>
  <inkml:trace contextRef="#ctx0" brushRef="#br1" timeOffset="41928.476">10351 8519,'29'6,"0"-2,-1-1,1-1,1-1,-1-2,0-1,0-1,-1-2,1 0,7-5,-26 9,-1-1,0-1,0 1,0-2,-1 1,1-1,-1-1,0 1,0-1,0-1,0 1,-1-2,0 1,-1 0,1-1,-1-1,-1 1,1-1,-1 0,0 0,-1 0,0-1,0 1,-1-1,0 0,-1 0,0 0,0-1,-1 1,0 0,-1-1,0 1,0-1,-1 1,0 0,-1-1,-2-6,2 11,-1 0,0 0,0 0,-1 1,1 0,-1-1,0 1,0 1,0-1,-1 0,1 1,-1 0,0 0,0 1,0-1,0 1,0 0,-1 0,1 1,-1 0,1 0,-1 0,1 0,-1 1,1 0,-1 0,0 1,1-1,-1 1,1 0,-1 1,1-1,0 1,-1 0,1 1,0-1,0 1,1 0,-1 0,1 1,-1-1,1 1,0 0,-1 1,-7 7,1 1,0 0,1 1,0 0,1 1,1-1,0 2,1-1,1 1,0 0,1 1,1-1,1 1,-1 7,3-15,0 0,1 1,0-1,0 0,1 0,1 1,-1-1,1 0,1 0,0 0,0 0,1-1,0 1,0-1,1 0,0 0,0-1,1 1,0-1,1 0,-1-1,1 0,1 0,-1 0,1-1,6 4,-3-4,0 1,0-2,1 1,-1-2,1 1,0-2,0 1,0-2,1 0,-1 0,0-1,1 0,-1-1,0-1,0 0,0 0,0-2,0 1,0-1,-1-1,0 0,0-1,6-3,18-13,-1-2,-1-1,-2-1,0-2,-2-1,11-13,-11 9,-1-1,-1-2,-3 0,0-2,-3 0,9-22,-25 49,0-1,-1 1,0-1,0 0,-1 0,-1 0,0-1,-1 1,0-1,-1 1,0 0,-2-5,2 15,-1 0,0-1,0 1,0 0,0 0,0 0,0 0,0 0,-1 0,1 0,-1 0,0 0,1 1,-1-1,0 1,0-1,0 1,0 0,0 0,0 0,0 0,-1 0,1 0,0 0,-1 1,1-1,0 1,-1 0,1 0,0 0,-1 0,1 0,-1 0,1 1,0-1,-1 1,1-1,0 1,-2 1,-86 39,83-37,0 0,0 0,0 1,1 0,0 0,0 0,0 1,0-1,1 2,0-1,0 0,1 1,0 0,0 0,0 0,1 1,0-1,1 1,0 0,0 0,0-1,1 1,0 0,1 1,0-1,0 0,0 0,1 0,1 0,-1 0,1-1,0 1,1 0,0-1,0 1,1-1,0 0,0 0,1-1,0 1,2 1,6 2,1-1,0 0,1-1,0-1,0 0,0-2,1 1,0-2,0 0,0-1,4 0,74 21,-89-23,0 1,0-1,0 1,-1 1,1-1,0 0,-1 1,0 0,0 0,0 1,0-1,-1 1,1 0,-1-1,0 2,0-1,0 0,0 1,-1-1,0 1,0 0,1 2,2 16</inkml:trace>
  <inkml:trace contextRef="#ctx0" brushRef="#br1" timeOffset="42561.139">11847 8125,'-15'5,"0"2,1 0,0 0,0 1,1 1,0 1,0 0,1 0,1 1,0 0,0 1,1 1,1 0,0 0,0 0,2 1,0 1,-4 9,10-20,-1 0,1 0,0 1,0-1,1 0,-1 0,1 1,0-1,0 0,1 1,-1-1,1 0,0 1,0-1,1 0,-1 0,1 0,-1 0,1 0,1 0,-1-1,0 1,1-1,0 1,0-1,0 0,0 0,0 0,1-1,-1 1,1-1,0 0,0 0,0 0,2 1,7 2,0 0,0 0,1-2,-1 1,1-2,0 0,0 0,0-2,0 0,9-1,-4-3,-1-1,0-1,0-1,0 0,-1-1,0-1,0-1,-1-1,-1 0,0 0,0-2,-1 0,-1-1,0 0,1-3,-14 16,1 0,-1 0,0 0,1 0,0 0,-1 0,1 0,0 0,-1 0,1 0,0 0,0 0,0 0,0 0,0 1,0-1,0 0,0 1,0-1,0 1,0-1,0 1,0-1,1 1,-1 0,0 0,0 0,0-1,1 1,-1 0,0 0,0 1,1-1,-1 0,0 0,0 1,0-1,0 0,1 1,-1-1,0 1,0 0,0-1,0 1,0 0,0 0,0-1,-1 1,1 0,0 0,0 0,0 1,14 49,-14-39,1 0,1 0,-1-1,2 1,0-1,0 0,1 0,0 0,1-1,0 0,1 0,0 0,1-1,0 0,0 0,1-1,0 0,0-1,1 1,0-2,0 0,8 4,-7-8,1 0,0-1,-1 0,1 0,0-2,-1 1,1-2,0 1,-1-1,1-1,-1 0,0-1,0 0,0-1,-1 0,1-1,-1 0,-1 0,1-1,-1 0,0-1,0 0,-1 0,0-1,-1 0,0-1,0 1,-1-1,-1 0,1-2,33-54,-2-2,-4-2,-3 0,-2-3,-4 0,-1-10,-19 62,9-25,-3-1,-1-1,-3 0,-2 0,-2 0,-3-29,2 73,-1 1,0-1,0 1,0 0,0-1,0 1,-1-1,0 1,1 0,-1-1,-1 1,1 0,0 0,-1 0,1-1,-1 2,0-1,0 0,0 0,-1 1,1-1,-1 1,1-1,-1 1,0 0,0 0,0 1,0-1,0 0,0 1,0 0,0 0,-1 0,1 0,0 0,-1 1,1-1,-1 1,-2 0,-3 5,0 1,1 0,0 1,0-1,0 1,1 1,-1 0,2 0,-1 0,1 1,1 0,0 0,0 0,0 0,2 1,-1 0,1 0,0 0,0 4,-12 44,3 0,2 1,3 1,2-1,3 1,3 0,2 0,3-1,2 1,3-1,16 46,-21-83,0 0,2-1,1 0,0 0,2-1,0 0,1-1,2 2,-9-16</inkml:trace>
  <inkml:trace contextRef="#ctx0" brushRef="#br1" timeOffset="42806.6">12411 8152,'43'-4,"34"-3,8 1,-5 2,-12 0,-12 7,-11 2,-14 0</inkml:trace>
  <inkml:trace contextRef="#ctx0" brushRef="#br1" timeOffset="42982.25">13032 8406</inkml:trace>
  <inkml:trace contextRef="#ctx0" brushRef="#br1" timeOffset="43144.247">13117 8125,'10'-39,"7"-12,7 2,3 15,2 12,-4 16,-6 8</inkml:trace>
  <inkml:trace contextRef="#ctx0" brushRef="#br1" timeOffset="43293.378">13399 8209,'-4'13,"-1"4,0 1,0-1,2 1,0 0,1 0,1 1,1-1,0 0,1 0,1 0,1 0,2 7,-4-23,-1 0,1 0,0 0,-1 0,1 0,0 0,0 0,0 0,0-1,1 1,-1 0,0-1,1 1,-1-1,1 1,0-1,-1 0,1 1,0-1,0 0,0 0,0 0,0-1,0 1,0 0,0-1,0 1,0-1,0 0,0 0,0 0,0 0,1 0,-1 0,0 0,0-1,0 1,1-1,3-2,-1 1,0-1,0 0,0 0,0-1,0 0,-1 1,0-2,0 1,0 0,0-1,0 0,0-2,5-7,-1-1,0 0,-1-1,-1 0,-1 0,0 0,-1-1,-1 0,0 1,-1-1,-1 0,-1 0,-1-12,-15-22,3 33</inkml:trace>
  <inkml:trace contextRef="#ctx0" brushRef="#br1" timeOffset="43514.141">13681 8435,'171'-176,"-171"176,1-2,0 1,0-1,0 1,0-1,0 1,0-1,1 1,-1 0,0 0,1-1,-1 1,1 0,0 0,-1 0,1 1,-1-1,1 0,0 1,0-1,0 1,-1-1,1 1,0 0,0 0,0 0,0 0,-1 0,1 0,0 0,0 1,-1 22,-2-20,0 0,1 1,0-1,0 0,0 1,0-1,0 0,1 1,-1-1,1 0,0 1,0-1,0 0,0 0,1 0,-1 0,1 0,0 0,0-1,0 1,0 0,0-1,1 0,-1 1,1-1,0 0,-1 0,1 0,1 0,4 0,1 0,-1 0,1-1,-1 0,1-1,-1 1,1-2,0 1,-1-1,1 0,-1-1,1 0,-1-1,0 1,0-2,0 1,0-1,-1 0,1-1,-1 1,0-1,0-1,-1 0,0 0,0 0,0 0,-1-1,0 0,0 0,0-1,-1 1,0-1,0-3,2-8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5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2281 63,'-57'-23,"-83"-11,-87 34,142 13,75-10,-1-1,0 0,1 0,-1-1,0 0,0-1,0 0,0-1,1 0,-12-2,-22-6,0 2,-1 2,1 2,-1 2,-41 5,-13-2,-917-2,846 28,144-27,2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7.8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0 106,'18'91,"73"356,-44-316,-46-131,0 1,0-1,0 0,0 1,0-1,-1 0,1 0,0 1,0-1,0 0,0 0,0 0,0 0,0 0,0-1,0 1,0 0,0 0,-1-1,1 1,0 0,0-1,0 1,0-1,-1 1,1-1,0 1,0-1,-1 1,1-1,0 0,-1 0,1 1,-1-1,1 0,-1 0,1 0,-1 1,0-1,1 0,-1 0,0 0,0 0,0 0,1 0,-1 0,0 0,0 0,0 1,-1-1,1-1,38-175,-15 76,60-184,-3 99,-74 184,-10 18,4-16,-5 18</inkml:trace>
  <inkml:trace contextRef="#ctx0" brushRef="#br0" timeOffset="749.244">451 530,'-23'27,"0"1,2 1,0 1,3 1,0 1,2 1,-10 29,69-132,102-156,-87 156,-57 70,1 0,0 1,0-1,0 0,0 0,0 1,0-1,0 1,-1 0,1-1,0 1,0 0,-1 0,1 0,-1 1,1-1,-1 0,1 0,-1 1,0-1,1 1,-1-1,0 1,0 0,0-1,0 1,-1 0,1 0,0-1,-1 1,1 0,-1 0,0 0,1 0,-1 0,0 0,0 0,0 0,-1 0,1 0,2 4,25 141,-23-135,-2-1,1 1,-1-1,-1 1,0 0,-1-1,0 1,-1 0,0 0,-1-1,0 1,-1-1,0 1,-1-1,-4 9,7-18,1-1,-1 1,0-1,0 0,0 0,0 1,0-1,0 0,0 0,-1 0,1 0,0 0,-1 0,1 0,-1-1,1 1,-1-1,1 1,-1-1,1 1,-1-1,1 0,-1 1,0-1,1 0,-1 0,1 0,-1 0,0-1,1 1,-1 0,1-1,-1 1,1-1,-1 0,1 1,-1-1,1 0,0 0,-1 0,1 0,0 0,0 0,0 0,-1 0,1 0,0-1,-53-68,48 61,-82-158,76 150,0 4</inkml:trace>
  <inkml:trace contextRef="#ctx0" brushRef="#br0" timeOffset="1135.012">705 445,'20'84,"42"131,-62-214,0 0,1 0,-1 0,0 0,0 0,0 0,1 0,-1 0,0 0,1 0,-1-1,0 1,1 0,0 0,-1 0,1-1,-1 1,1 0,0-1,-1 1,1 0,0-1,0 1,0-1,-1 1,1-1,0 0,0 1,0-1,0 0,0 1,0-1,0 0,0 0,0 0,0 0,-1 0,1 0,0 0,0 0,0-1,0 1,0 0,0 0,0-1,0 1,0-1,-1 1,1-1,0 1,0-1,0 1,-1-1,1 0,0 1,-1-1,1 0,-1 1,1-1,-1 0,1 0,-1 0,1 0,-1 0,0 1,1-1,-1-1,26-64,-26 65,15-46,2 1,2 0,2 1,5-5,19-1,-29 43</inkml:trace>
  <inkml:trace contextRef="#ctx0" brushRef="#br0" timeOffset="3583.076">1410 473,'-4'-5,"-1"0,0 0,0 0,-1 0,0 1,1 0,-1 1,-1-1,1 1,0 0,-1 1,0-1,1 1,-1 1,0-1,0 1,0 0,0 1,0 0,0 0,0 0,0 1,0 0,0 0,0 1,0 0,1 0,-1 0,1 1,-1 0,-2 3,6-5,0 1,0 0,1 0,-1 0,0 0,1 0,0 1,0-1,-1 1,1 0,1-1,-1 1,0 0,1 0,0 0,-1 0,1 0,0 1,1-1,-1 0,0 0,1 1,0-1,0 0,0 1,0-1,0 0,1 1,0-1,-1 0,1 0,0 0,1 0,-1 1,0-1,1-1,0 1,0 0,0 0,0-1,0 1,2 1,111 49,-114-54,-1 1,1-1,-1 1,1 0,0-1,-1 1,1 0,0 0,0 0,-1-1,1 1,0 0,-1 0,1 0,0 0,0 0,-1 0,1 1,0-1,-1 0,1 0,0 0,-1 1,1-1,0 0,-1 1,1-1,0 0,-1 1,1-1,-1 1,1-1,-1 1,1-1,-1 1,1-1,-1 1,0 0,1-1,-1 1,0 0,1-1,-1 1,0 0,0-1,0 1,0 0,0 0,0-1,0 1,0 0,0-1,0 1,0 0,0 0,0-1,0 1,-1 0,1-1,0 1,-1 0,1-1,0 1,-1-1,1 1,-1 0,1-1,-1 1,1-1,-9 4,-105 54,111-56,-1 1,1-1,0 1,0 0,0 0,0 0,1 1,-1-1,1 1,0-1,0 1,0 0,0 0,1 0,-1 0,1 0,0 0,0 0,1 1,-1-1,1 0,0 0,0 1,0-1,1 0,0 0,-1 0,2 2,0-2,-1 0,1 0,0-1,0 1,1-1,-1 0,1 1,-1-1,1 0,0-1,0 1,1 0,-1-1,0 0,1 0,0 0,-1 0,1 0,0-1,0 1,0-1,0 0,0-1,0 1,2-1,106 1,-55-14,-32 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0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535 58,'-1'-2,"-1"0,1 0,-1 1,1-1,-1 0,0 1,0-1,1 1,-1 0,0-1,0 1,-1 0,1 0,0 0,0 1,0-1,-1 0,1 1,0 0,-1-1,1 1,0 0,-1 0,1 0,-1 1,0-2,-366-2,331 3,28 0,29 0,181 0,-119-22,-103 15,-317 38,339-31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1.0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54,'4'-5,"-2"1,-1 1,1 0,0 0,1 0,-1 0,1 0,-1 0,1 1,0-1,0 1,0 0,0 0,0 0,0 0,1 0,-1 1,1-1,-1 1,1 0,2 0,-4 2,0 1,-1 0,1 0,0-1,-1 1,1 0,-1 1,0-1,0 0,0 0,0 0,0 1,0-1,0 0,-1 1,1-1,-1 1,0-1,0 1,0-1,0 1,0-1,0 1,0 3,9 347,20-145,-30-208,1 1,0 0,0 0,0-1,0 1,0 0,0-1,0 1,0 0,0-1,0 1,0 0,0 0,0-1,1 1,-1 0,0-1,0 1,1 0,-1-1,0 1,1-1,-1 1,1-1,-1 1,1-1,-1 1,1-1,-1 1,1-1,0 1,-1-1,1 0,-1 1,1-1,0 0,-1 0,1 0,0 1,0-1,-1 0,1 0,0 0,-1 0,1 0,0 0,0 0,-1 0,1-1,0 1,-1 0,1 0,0-1,-1 1,1 0,-1-1,1 1,0 0,-1-1,1 1,-1-1,1 1,-1-1,1 1,-1-1,1 1,-1-1,29-49,-26 42,185-450,-149 372,-32 79,-3 8</inkml:trace>
  <inkml:trace contextRef="#ctx0" brushRef="#br0" timeOffset="314.308">594 421,'-5'8,"2"0,-1 1,1-1,0 1,1-1,0 1,0 0,1 0,0 0,0 0,1 0,0 0,1 0,0 0,1 0,-1-1,2 1,-1 0,1-1,1 1,-1-1,1 0,1 0,-1-1,2 1,-1-1,1 1,-3-6,0 0,0 0,1 0,-1 0,0-1,1 1,-1-1,1 0,-1 0,1 0,-1 0,1-1,0 1,-1-1,1 0,0 0,0-1,-1 1,1-1,0 0,-1 1,1-2,-1 1,1 0,-1-1,0 1,0-1,1 0,-1 0,0-1,0 1,78-89,-77 86,0 0,-1 0,0 0,0-1,0 1,-1-1,0 1,0-1,0 0,-1 0,1 0,-1 0,-1 0,1 0,-1 0,0 0,-1 0,0-1,0 1,0 0,0 1,-1-1,0 0,0 0,-1 1,1-1,-1 1,-1 0,1 0,-1 0,1 0,-1 0,-1 1,1 0,-4-3,-5 1,-1 0,1 1,-1 1,0 0,0 1,-1 1,1 0,0 1,-1 0,1 1,-6 1,-13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7,'29'-5,"9"3,3 2,-5 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53,'38'-14,"37"-6,6 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60,'39'-5,"22"-7,5 0,2 1,-7 3,-8 2,-9 3,-12 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35,'38'-10,"33"-2,3-1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2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1,'29'0,"9"0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9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1 247,'89'296,"-35"-162,-52-133,0 0,-1-1,1 1,0-1,0 1,0-1,0 0,0 1,0-1,0 0,0-1,0 1,0 0,0 0,-1-1,1 1,0-1,0 0,0 1,0-1,-1 0,1 0,0 0,-1 0,1-1,-1 1,1 0,-1-1,0 1,1-1,-1 1,0-1,0 0,0 1,0-1,0 0,-1 0,1 1,0-3,1 1,108-192,-51 78,41-52,-78 133,66-80,-74 106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7 143,'21'-17,"0"1,2 1,0 1,1 1,0 1,1 1,0 1,0 1,1 1,0 2,1 1,13-1,-31 5,-1 2,0-1,1 1,-1 0,0 0,0 1,0 0,0 1,0 0,0 0,-1 1,6 3,-11-6,1 1,-1-1,0 1,1 0,-1 0,0 0,0 0,0 0,-1 0,1 1,0-1,-1 1,0-1,1 1,-1 0,0-1,0 1,-1 0,1 0,-1-1,1 1,-1 0,0 0,0 0,0 0,0 0,-1 0,1-1,-1 1,0 0,1 0,-1-1,0 1,-1 0,1-1,0 1,-2 0,-11 18,-1-1,-1 0,-1-1,-1-1,-1 0,0-2,-1 0,-9 4,-34 31,51-42,-15 13,0 0,2 2,1 1,0 0,2 2,1 1,-9 16,26-36,0 0,1 0,0 0,0 0,0 1,1-1,0 1,1-1,0 1,1 0,-1 0,2-1,-1 1,1 0,0 0,1-1,0 1,1-1,-1 1,2-1,-1 0,1 0,1 1,2-5,1 0,0 0,0-1,-1 0,2-1,-1 0,0 0,0 0,1-1,-1-1,1 1,-1-1,1-1,-1 1,1-2,-1 1,0-1,0 0,0-1,4-1,171-62,-164 59</inkml:trace>
  <inkml:trace contextRef="#ctx0" brushRef="#br0" timeOffset="249.592">684 679,'-5'24,"-1"13,5 0,2-11,2-10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2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0 252,'13'-2,"0"-1,-1-1,1 0,-1 0,0-1,0-1,-1 0,0 0,0-1,0-1,-1 0,7-7,-6 6,81-67,-90 76,-1 0,1 1,-1-1,1 1,-1-1,1 1,-1-1,1 1,-1 0,0 0,1 0,-1 0,0 0,0 0,0 0,0 0,1 0,-2 0,1 1,0-1,0 0,0 1,-1-1,1 1,0-1,-1 1,0-1,1 1,-1-1,0 1,0-1,1 1,-1-1,-1 1,1 0,0-1,0 1,0-1,-1 1,1-1,-1 1,0-1,3 14,64 236,-66-250,0 0,0-1,0 1,0 0,0 0,0 0,0 0,0 0,0-1,0 1,1 0,-1 0,0 0,1-1,-1 1,1 0,-1 0,1-1,-1 1,1 0,-1-1,1 1,0 0,-1-1,1 1,0-1,0 1,-1-1,1 0,0 1,0-1,0 0,-1 0,1 1,0-1,0 0,0 0,0 0,0 0,-1 0,1 0,0 0,0 0,0 0,0-1,0 1,-1 0,1 0,0-1,0 1,0-1,-1 1,1-1,0 1,-1-1,1 1,0-1,-1 1,1-1,-1 0,1 1,-1-1,1 0,-1 0,125-250,-56 110,-56 117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1,'-40'0,"59"17,9-12,0 0,0-2,0-1,1-1,-1-2,7-1,26 0,205 31,-158-8,-101-22,-3-3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1,'19'4,"11"3,6-1,6-1,0-2,-1-1,1-1,-1 0,-4-1,-2 0,-3-1,-2 1,-1 0,-1 0,0 0,-1-1,-4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58,'48'0,"78"-5,37-1,5 0,-7 1,-11-3,-18 0,-15 1,-20 1,-10 3,-12 1,-13 1,-7 1,-9 0,-7 0,-6 1,-8-1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0,'-197'310,"189"-299,-5 2,2 1,0 1,1-1,0 2,1-1,1 1,1 1,0-1,1 1,1 0,0 2,5-16,0 0,0 0,0 0,0 0,0 0,1 0,0 0,-1 0,1 0,0 0,1-1,-1 1,0 0,1-1,0 1,-1-1,1 1,0-1,0 0,0 0,1 0,-1 0,0 0,1 0,-1-1,1 1,0-1,-1 1,1-1,0 0,0 0,0-1,2 1,102 10,93-15,-200 4,1 1,1-1,-1 0,0 0,0 0,1 0,-1 0,0 0,0 0,1 0,-1 0,0-1,0 1,0 0,0-1,1 1,-1-1,0 0,0 1,0-1,0 0,0 1,0-1,0 0,0 0,-1 0,1 0,0 0,0 0,-1 0,1 0,-1 0,1 0,-1-1,1 1,-1 0,0 0,-5-10</inkml:trace>
  <inkml:trace contextRef="#ctx0" brushRef="#br0" timeOffset="218.082">0 283,'48'5,"45"1,15 0,0-1,-9-2,-17-1,-12-1,-14 0,-11-1,-9 0,-6-1,-2-4,-7-1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469 113,'-28'56,"10"-32,-2-2,0 0,-1-1,-1-2,-1 0,-1-1,-19 11,5-2,-154 104,190-130,1 0,-1 0,1 1,-1-1,1 1,0-1,0 1,-1-1,1 1,0-1,1 1,-1 0,0 0,0 0,1-1,-1 1,1 0,0 0,-1 0,1 0,0 0,0 0,0 0,0 0,1 0,-1-1,0 1,1 0,-1 0,1 0,0 0,0-1,0 1,0 0,0-1,0 1,0-1,0 1,0-1,1 1,-1-1,1 0,-1 0,1 0,0 1,-1-2,1 1,0 0,-1 0,1 0,0-1,0 1,0-1,1 1,16 4,1-1,0-1,0 0,0-2,0 0,0-1,0-1,4-1,24 0,124 0,-171 2,0 1,0-1,0 0,0 0,0 1,0-1,0 0,0 0,0 0,0 0,0 0,0 0,0-1,0 1,0 0,0 0,0-1,0 1,0-1,0 1,0-1,0 1,0-1,-1 0,1 1,0-1,0 0,-1 0,1 1,0-1,-1 0,1 0,-1 0,1 0,-1 0,1 0,-1 0,0 0,1 0,-1 0,0 0,0 0,0 0,0 0,0 0,0 0,0 0,0 0,0 0,-1 0,1 0,0 0,-1 0,1 0,-1-1,-101-218,43 78,59 140,-1 0,1 0,0 0,0 0,0 0,0 1,0-1,0 0,0 0,0 0,1 0,-1 0,1 0,0 0,-1 0,1 1,0-1,0 0,0 0,0 1,1-1,-1 1,0-1,1 1,-1 0,1-1,-1 1,1 0,-1 0,1 0,0 0,0 0,0 1,-1-1,1 0,0 1,0-1,0 1,0 0,0 0,0 0,1 0,24-3</inkml:trace>
  <inkml:trace contextRef="#ctx0" brushRef="#br0" timeOffset="423">1146 0,'-14'38,"-78"138,79-145,-2 0,-1 0,-2-2,-1 0,-1-1,-1-1,-1-1,-2-1,0 0,-2-2,-17 11,41-32,0 1,0-1,0 0,-1 0,1 1,-1-2,0 1,0 0,1-1,-1 1,0-1,0 0,0 0,-1 0,1 0,0 0,0-1,0 0,-1 1,1-1,0 0,0-1,-1 1,1 0,0-1,0 0,0 0,0 0,0 0,0 0,0-1,0 1,0-1,0 0,1 0,-2-1,-3-14</inkml:trace>
  <inkml:trace contextRef="#ctx0" brushRef="#br0" timeOffset="667.634">779 28,'0'14,"10"20,3 8,4 2,4-1,3-4,2-3,-2-4,-2-6,1-4,1 0,1-4,-3 0,-1-3,1 0,1-2,2-3,-3-4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04.3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794 0,'-62'13,"0"2,2 4,0 1,1 4,1 1,2 4,-16 12,48-27,0 1,2 1,0 1,1 0,1 2,0 1,2 0,0 2,2 0,0 0,1 2,1 0,2 0,0 2,2-1,1 1,-2 8,10-22,1 0,0 0,1 0,0 0,1 0,0 0,1-1,0 1,1-1,0 0,0 0,2 0,-1 0,1-1,1 0,0 0,0-1,1 1,0-2,1 1,0-1,0-1,1 1,0-2,0 1,0-1,1-1,0 0,0-1,0 0,9 2,25 6,0-2,0-1,0-3,1-2,0-2,0-2,0-1,0-3,-1-2,35-9,-20 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28.03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6795 420,'0'904,"-27"-733,26 308,1 509,-28-791,27 283,1 254,-30-574,23-135,6-23,1-1,0 0,-1 1,1-1,0 0,0 1,0-1,0 1,0-1,1 0,-1 1,0-1,0 0,1 1,-1-1,1 0,0 1,-1-1,1 0,0 0,-1 0,1 0,0 0,0 0,0 0,0 0,0 0,0 0,0 0,1 0,-1-1,0 1,0-1,1 1,-1-1,0 1,1-1,-1 0,0 1,1-1,-1 0,0 0,1 0,71 2,-59-3,376-32,-29 6,53-3,880 31,-383-1,-594-29,20 29,-112-27,104 26,-103 31,113-31,-84-28,54 29,-177 26,-139-33,-5 1</inkml:trace>
  <inkml:trace contextRef="#ctx0" brushRef="#br0" timeOffset="2547.179">6711 3129,'81'-34,"177"-118,133-36,-52 7,-69 11,-83 75,8-6,9 5,-100 46,223-119,-2-24,-151 104,-54 31,179-80,-165 72,223-123,27-23,-186 106,-20 4,-157 98,-17 8</inkml:trace>
  <inkml:trace contextRef="#ctx0" brushRef="#br0" timeOffset="13614.252">13201 4258,'0'28,"-1"-1,-2 1,-1-1,-1 1,-1-1,-1-1,-2 1,0-1,-9 14,-10 16,16-37,1 1,1 1,1 0,1 0,1 1,1 0,0 0,2 0,1 1,-1 18,4-37,1 0,-1 0,1 0,0 0,0 0,0-1,1 1,-1 0,1 0,0-1,0 1,0-1,1 0,-1 1,1-1,-1 0,1-1,0 1,1 0,-1-1,0 0,1 1,-1-1,1-1,-1 1,1 0,0-1,0 0,0 0,0 0,0 0,0-1,0 0,0 0,0 0,0 0,0 0,3-1,131-8,-137 9,0 0,0 0,0 0,-1 0,1-1,0 1,0 0,-1-1,1 1,0 0,0-1,-1 1,1-1,0 1,-1-1,1 1,-1-1,1 1,-1-1,1 0,-1 1,1-1,-1 0,0 0,1 1,-1-1,0 0,0 0,1 1,-1-1,0 0,0 0,0 0,0 1,0-1,0 0,0 0,0 0,0 1,-1-1,1 0,0 0,0 0,-1 1,1-1,-1 0,1 0,-8-9</inkml:trace>
  <inkml:trace contextRef="#ctx0" brushRef="#br0" timeOffset="13847.652">12750 4568,'39'0,"31"0,9 0,-5 0,-9 0,-11 0,-11 0,-7 0,-5 0,-3 0,-6 0</inkml:trace>
  <inkml:trace contextRef="#ctx0" brushRef="#br1" timeOffset="23690.337">7613 4992,'-45'71,"2"2,-26 67,16-32,-4-3,-5-2,-4-3,-4-2,-37 33,-137 142,200-220,54-93,31-41,-24 55</inkml:trace>
  <inkml:trace contextRef="#ctx0" brushRef="#br1" timeOffset="24290.358">7529 5161,'-1'-2,"-1"1,1-1,-1 0,1 0,-1 0,0 1,1-1,-1 1,0 0,0-1,0 1,0 0,0 0,0 0,-1 0,1 1,0-1,0 0,-1 1,1 0,0 0,-1-1,1 1,0 0,-2 1,1-2,-156-13,63-1,95 15,0 0,0 0,1 0,-1 0,0 0,0 0,0 0,1 0,-1 0,0 0,0 0,1 1,-1-1,0 0,0 1,1-1,-1 0,0 1,1-1,-1 1,0-1,1 1,-1-1,1 1,-1 0,1-1,-1 1,1-1,-1 1,1 0,0 0,-1-1,1 1,0 0,0 0,-1-1,1 1,0 0,0 0,0 0,0-1,0 1,0 0,0 0,0 0,1-1,-1 1,0 0,0 0,1-1,-1 1,0 0,1-1,-1 1,1 0,-1-1,1 1,-1 0,1-1,-1 1,36 44,-34-42,48 44,1-1,3-3,17 9,-44-32,-22-16,-3-2,-1 0,1 0,0 0,-1 0,1 0,0 0,0-1,0 1,1-1,-1 0,0 1,1-1,-1 0,0 0,1-1,-1 1,1 0,-1-1,1 0,-1 1,1-1,0 0,-1 0,1 0,-1-1,1 1,-1-1,1 1,-1-1,1 0,-1 0,1 0,-1 0,0-1,0 1,0 0,1-1,-1 0,33-101,-29 74,-1 7,-1 1,-1-1,-1 0,0 0,-2 0,-1 0,-1 0,0 0,-4-13,-6-20,8 31</inkml:trace>
  <inkml:trace contextRef="#ctx0" brushRef="#br1" timeOffset="28902.285">1038 7137,'-1'379,"-1"-352,-1-1,-1 0,-2 0,0 0,-2-1,-1 0,-1 0,-1-1,-1 0,-7 10,18-33,0 1,1-1,-1 1,0-1,0 0,0 1,0-1,0 0,-1 0,1 0,0 0,-1 0,1 0,0 0,-1 0,1-1,-1 1,1 0,-1-1,1 1,-1-1,0 0,1 0,-1 1,1-1,-1 0,0 0,1 0,-1-1,0 1,1 0,-1-1,1 1,-1-1,1 1,-1-1,1 0,-1 0,1 1,-1-1,1 0,0 0,0 0,-1-1,1 1,0 0,0 0,0-1,0 1,1 0,-1-1,0 1,0-1,1 1,-1-1,1 0,0 1,-1-1,1 1,0-2,-4-18,1 0,1 0,0-1,2 1,1 0,0-1,2 1,0 0,2 0,0 1,1-1,2-2,11-28,1 1,3 1,2 1,2 1,2 1,2 2,2 1,2 1,1 2,2 2,2 1,1 3,5-1,-35 25,0 1,1 0,1 0,-1 2,1-1,0 2,1 0,0 0,0 1,0 1,0 1,1 0,0 0,11 1,-23 2,0 1,0-1,0 1,0 0,-1 0,1 0,0 0,-1 1,1-1,-1 1,1-1,-1 1,0 0,0 0,0 0,0 0,0 1,0-1,0 0,-1 1,1-1,-1 1,0 0,0-1,0 1,0 0,0 0,0 0,-1-1,0 1,1 0,-1 0,0 0,0 0,-1 0,1 0,-20 109,1-72,-2 0,-1-1,-2-2,-2 0,-1-2,-2-1,-1-1,-1-1,-21 14,39-33,-1-1,0 0,-1-1,0 0,-1-1,0-1,-1-1,1 0,-2-1,1-1,-1-1,-9 2,25-7,0 1,0-1,1 0,-1 0,0 0,0 0,0 0,0 0,0-1,1 1,-1-1,0 1,0-1,0 0,1 0,-1 0,0 1,1-2,-1 1,1 0,-1 0,1 0,0-1,0 1,-1-1,1 1,0-1,0 1,0-1,0 0,1 1,-1-1,0 0,1 0,-1 1,1-1,0 0,0 0,-1 0,1 0,0 0,1 1,-1-1,0 0,0 0,1 0,0-1,29-89,16 13,-22 43</inkml:trace>
  <inkml:trace contextRef="#ctx0" brushRef="#br1" timeOffset="29224.488">1884 6206,'-23'133,"7"2,0 111,13-170,-4 4,-2 0,-5 0,-2-1,-21 54,-1-27,41-99,5-8</inkml:trace>
  <inkml:trace contextRef="#ctx0" brushRef="#br1" timeOffset="29489.376">2139 6967,'-13'23,"1"-1,1 2,1-1,2 1,0 1,1 0,2 0,0 0,2 0,0 11,3-32,0 1,1-1,0 0,0 0,0 0,0 1,0-1,1 0,0 0,0-1,0 1,0 0,1-1,-1 1,1-1,0 0,0 0,0 0,1 0,-1 0,0-1,1 0,0 1,0-1,0-1,0 1,0 0,0-1,0 0,0 0,0 0,1-1,-1 1,0-1,0 0,1 0,-1-1,0 1,1-1,-1 0,7-1,-1-1,0 0,0-1,-1 0,1-1,-1 0,0 0,0-1,-1 0,0 0,0-1,0 0,-1-1,0 1,0-2,-1 1,0-1,0 1,-1-2,0 1,-1 0,0-1,-1 0,0 0,0 0,-1 0,0-1,-1 1,0-1,-1 1,0-1,0 1,-1 0,-1-1,0 1,0 0,-1 0,0 0,-1 0,-2-4,-3 4,-1-1,-1 1,0 1,0 0,-1 1,0 0,0 0,-1 1,0 1,0 0,-1 1,0 1,0 0,0 0,0 2,0 0,-1 0,-7 1,-47 2,41 5</inkml:trace>
  <inkml:trace contextRef="#ctx0" brushRef="#br1" timeOffset="29790.632">2985 6120,'-29'42,"3"1,1 1,2 1,2 1,3 1,-10 38,10-24,3 1,3 1,3 1,3-1,2 1,3 0,4 27,4 273,-7-359,1-2,-1-1,1 0,-1 0,0 1,0-1,0 0,0 1,0-1,-1 0,1 1,-1-1,1 0,-1 0,0 0,0 1,0-1,0 0,0 0,0 0,0 0,-1-1,1 1,-1 0,0 0,1-1,-1 1,0-1,-1 1,-8-2</inkml:trace>
  <inkml:trace contextRef="#ctx0" brushRef="#br1" timeOffset="30037.908">2336 6798,'39'5,"40"1,18 0,1-1,-2-1,-7-2,-9-1,-14 0,-8-1,-9 0,-13-1</inkml:trace>
  <inkml:trace contextRef="#ctx0" brushRef="#br1" timeOffset="31236.409">4255 6770,'-27'16,"1"0,1 2,0 1,2 1,0 1,1 1,1 1,1 1,2 0,0 2,-3 7,16-26,0 0,0 0,0 1,1-1,1 1,-1 0,1 0,1 0,-1 0,1 1,1-1,-1 1,2-1,-1 1,1-1,0 1,1-1,1 5,2-9,0 0,0 0,0-1,1 1,0-1,0 0,0-1,0 1,0-1,0 0,1 0,-1-1,1 1,-1-1,1 0,-1-1,1 1,0-1,-1-1,1 1,0-1,-1 0,1 0,-1 0,1-1,-1 0,0 0,1 0,-1-1,0 1,2-3,3-4,0 0,-1-1,1-1,-2 1,0-1,0-1,-1 0,0 0,-1 0,0-1,-1 1,-1-1,0-1,-1 1,0-1,-1 1,0-1,-1-5,-1-4,0 0,-1 0,-1 0,-2 1,0-1,-1 1,-1 0,-1 0,-2 1,0 0,0 0,-2 1,-1 1,-1 0,0 0,-11-11,22 28,1 0,-1-1,1 1,-1 0,0 0,0 0,0 0,0 0,0 0,-1 0,1 1,-1-1,1 1,-1 0,1-1,-1 1,0 0,1 1,-1-1,0 0,-1 1,3 1,1 0,0 0,0 0,0 0,0 0,0 0,0 0,0 0,0 0,0 0,0 0,0 0,1 0,-1 0,0 0,1 0,-1 0,1 0,-1 0,1 0,0 0,-1 0,1 0,0-1,0 1,-1 0,1-1,0 1,0 0,0-1,0 1,0-1,0 1,0-1,9 5,0-1,1 0,-1 0,1-1,0 0,0-1,0 0,0-1,0 0,0-1,0-1,0 1,0-1,0-1,0 0,0-1,-1 0,1-1,-1 0,0 0,0-1,0 0,-1-1,1 0,-1-1,-1 0,1 0,-1-1,5-7,8-7,-1-2,-1-1,-1-1,-1 0,-2-1,0-1,-2 0,-1-1,-1 0,-2-1,-1 0,-1 0,1-18,17-101,-19 208,15 347,24 454,-38-718,-6 0,-7 1,-14 74,15-179,-1 0,-1-1,-3 1,0-2,-3 0,-1 0,-2-1,-1-1,-9 13,25-45,0 1,0-1,0 0,0 0,-1 1,1-1,0 0,-1 0,0 0,0 0,1-1,-1 1,0 0,0-1,-1 0,1 1,0-1,0 0,-1 0,1 0,-1 0,1 0,0-1,-1 1,0-1,1 0,-1 0,1 0,-1 0,1 0,-1 0,1 0,-1-1,1 0,-1 1,1-1,-1 0,1 0,0 0,-1-1,1 1,0 0,0-1,0 1,0-1,0 0,0 0,-3-9,1-1,0 0,0 1,1-1,0-1,1 1,1 0,0 0,1-1,0 1,1-3,-1-3,4-54,3 0,3 0,4 1,2 0,4 2,4-5,5-16,4 2,4 1,15-20,-34 73</inkml:trace>
  <inkml:trace contextRef="#ctx0" brushRef="#br1" timeOffset="32056.386">5836 6573,'22'141,"5"0,12 15,-27-107,-9-38,14 64,4 0,3-1,3-2,7 10,-34-81,0 0,0 0,0 0,1 0,-1 1,0-1,0 0,1 0,-1 0,0 0,1 0,-1 0,1 0,-1 0,1 0,0 0,-1 0,1-1,0 1,0 0,0 0,-1-1,1 1,0 0,0-1,0 1,0-1,0 1,0-1,0 1,0-1,0 0,1 0,-1 1,0-1,0 0,0 0,0 0,0 0,0 0,0-1,1 1,-1 0,0 0,0-1,0 1,0-1,0 1,0-1,0 1,0-1,0 0,-1 1,1-1,0 0,0 0,50-154,-17 37,-6-1,12-118,-16 104,-4 95,-7 28</inkml:trace>
  <inkml:trace contextRef="#ctx0" brushRef="#br1" timeOffset="32824.89">7331 6713,'28'133,"6"-2,13 21,-14-44,13 25,-46-134,1 1,-1 0,1-1,-1 1,0-1,1 1,-1 0,1-1,-1 1,1 0,-1-1,0 1,1 0,0 0,-1 0,1-1,-1 1,1 0,-1 0,1 0,-1 0,1 0,-1 0,1 0,-1 0,1 0,0 0,-1 1,1-1,-1 0,1 0,-1 0,1 1,-1-1,1 0,-1 0,0 1,1-1,-1 0,1 1,-1-1,0 1,1-1,-1 0,0 1,1-1,-1 1,0-1,0 1,1-1,-1 1,0-1,0 1,0 0,0-1,0 1,0-1,0 1,0-1,0 1,0-1,0 1,0-1,0 1,0 0,12-44,2-62,4 0,6 1,3 1,6 2,17-34,-8 68,-32 61</inkml:trace>
  <inkml:trace contextRef="#ctx0" brushRef="#br1" timeOffset="33241.79">8065 7052,'-6'-4,"0"2,0-1,0 1,-1 0,1 0,-1 0,0 1,1 0,-1 0,0 1,0 0,1 0,-1 1,0 0,1 0,-1 0,0 1,1 0,0 0,-1 1,1 0,0 0,0 0,1 1,-1 0,1 0,-1 0,-1 3,6-2,0-1,1 0,0 1,0-1,0 0,1 1,-1-1,1 0,0 0,0 1,1-1,-1 0,1 0,0 0,0 0,0-1,1 1,-1-1,1 1,0-1,0 0,0 0,0 0,1 0,-1-1,1 1,-1-1,1 0,2 1,-2 1,-1-3,60 63,-62-62,1 0,-1 0,1 0,-1 0,0 1,0-1,0 0,0 1,-1-1,1 1,-1-1,1 1,-1-1,0 1,0-1,0 1,0-1,-1 1,1 0,0-1,-1 1,0-1,0 0,0 1,0-1,0 0,0 1,-1-1,1 0,-1 0,1 0,-1 0,-9 7,1 0,-1-1,-1 0,0-1,0 0,0-1,-1 0,0-1,0-1,0 0,-1-1,1 0,-1-1,-6 0,-27-7,29-1</inkml:trace>
  <inkml:trace contextRef="#ctx0" brushRef="#br1" timeOffset="33976.521">8997 6403,'-4'64,"-2"-1,-2 0,-12 38,0-25,-3 0,-4-2,-13 24,-18 47,56-140,-1-1,1 0,0 1,0 0,1-1,-1 1,1 0,0 0,1 0,-1 0,1 0,0-1,0 1,0 0,1 0,-1 0,1 0,1 0,-1 0,1-1,-1 1,1-1,1 1,-1-1,1 0,-1 0,1 0,0 0,1 0,-1 0,1-1,-1 0,1 0,0 0,0 0,1 0,-1-1,0 0,1 0,0 0,2 0,11 0,-1-1,0-1,0 0,0-2,0 0,0 0,0-2,0 0,-1-1,1-1,-2 0,1-1,0-1,5-4,-17 10,0 0,0-1,-1 1,1-1,-1 0,0 0,0 0,0 0,0-1,0 1,0-1,-1 1,0-1,0 0,0 0,0 0,-1 0,1-1,-1 1,0 0,-1-1,1 1,-1 0,2-19</inkml:trace>
  <inkml:trace contextRef="#ctx0" brushRef="#br1" timeOffset="34222.225">8376 6854,'43'-4,"38"-3,15 1,6 1,-5 2,-10 1,-9 1,-14-5,-8 0,-8 0,-8 1,-11 2</inkml:trace>
  <inkml:trace contextRef="#ctx0" brushRef="#br1" timeOffset="35041.47">10182 6573,'49'0,"1"-3,0-1,-1-3,0-2,0-1,-1-3,42-18,-82 29,0-1,0 0,-1-1,0 0,1 0,-1 0,-1-1,1 0,-1 0,0 0,0-1,0 0,-1-1,0 1,0-1,0 0,-1 0,0 0,-1-1,1 1,-2-1,1 0,-1 0,1-6,-2 9,1-1,-1 1,-1-1,1 1,-1-1,0 1,-1-1,1 1,-1-1,0 1,0-1,-1 1,1 0,-1 0,0 0,-1 0,1 0,-1 0,0 0,-1 1,1-1,-1 1,1 0,-1 0,0 0,-1 1,1 0,-1-1,1 2,-1-1,0 0,0 1,0 0,-1 0,1 0,0 1,-1 0,1 0,-6 0,6 2,0 0,1 0,-1 1,0 0,1 0,-1 0,1 0,0 1,0-1,0 1,0 0,0 0,1 1,-1-1,1 1,0 0,0 0,0 0,1 0,-1 0,1 1,0-1,0 1,1-1,-1 3,-22 126,38 464,-20-532,-2 0,-3 0,-3-1,-3 0,-14 30,20-63,-2-1,-2 0,0-1,-2-1,-1 0,-1-1,-2-1,0-2,-2 0,0-1,-26 19,33-30,0-1,-1 0,0-2,-1 0,0-1,0 0,-8 0,22-6,-1 0,0-1,0 0,0 0,1 0,-1-1,0 0,0 0,0 0,0 0,0-1,0 0,0 0,0 0,1 0,-1-1,0 0,1 0,-1 0,1-1,0 1,0-1,0 0,0 0,0 0,1-1,-1 0,1 1,0-1,0 0,0-2,-1-6,1 0,0-1,1 1,0-1,1 0,0 0,1 1,1-1,0 0,0 0,2 1,-1-1,2 1,0 0,0 0,1 0,0 0,1 1,1 0,4-8,23-30,2 0,3 2,1 2,2 2,2 2,1 1,7 0,-46 34,16-13,0 1,1 0,1 2,1 1,0 1,1 0,6 0,-8 7</inkml:trace>
  <inkml:trace contextRef="#ctx0" brushRef="#br1" timeOffset="35303.356">10888 6940,'-10'9,"1"1,1 1,-1 0,2 0,0 0,0 1,1 0,0 1,1-1,1 1,0 0,0 0,1 1,1-1,1 1,0-1,0 1,1-1,2 9,-1-19,0 0,0 0,0 0,0-1,1 1,-1 0,1-1,0 1,0-1,0 0,0 0,0 1,0-1,1-1,-1 1,1 0,-1 0,1-1,0 0,-1 1,1-1,0 0,0-1,0 1,0 0,0-1,0 1,0-1,0 0,0 0,0 0,0-1,0 1,3-2,98-36,-95 33,0 1,-1-1,1-1,-1 1,0-1,-1-1,0 1,0-1,0-1,-1 1,0-1,0 0,-1 0,0-1,-1 0,1 0,-2 0,1 0,-1-1,-1 1,0-1,0 1,-1-1,0 0,-1 0,0 0,0 0,-1 1,-1-1,1 0,-3-5,2 10,0 0,0 0,0 0,-1 0,0 0,0 1,0-1,-1 1,1 0,-1 0,0 0,0 0,-1 1,-3-3,-14-6</inkml:trace>
  <inkml:trace contextRef="#ctx0" brushRef="#br1" timeOffset="35522.658">11395 7278,'10'-43,"17"-34,9-8,4 0,3 6,1 11,-4 12,2 11,-2 9,-2 5,-4 3,-2 6,-7 3,-3 4,0 5,-4 4</inkml:trace>
  <inkml:trace contextRef="#ctx0" brushRef="#br1" timeOffset="36574.455">332 8745,'-48'44,"2"1,2 2,3 2,1 1,-27 48,63-93,-1 0,1-1,0 2,0-1,1 0,0 1,0-1,0 1,1 0,-1 0,1 0,1 0,-1 1,1-1,0 0,1 1,0-1,0 1,0-1,0 0,1 1,0-1,1 0,-1 1,1-1,0 0,1 0,0 0,0-1,0 1,0-1,1 0,0 1,0-1,5 0,1 0,0 0,0-1,1 0,-1-1,1 0,0-1,-1 0,1-1,0 0,0 0,0-1,0-1,0 0,0 0,0-1,0-1,-1 0,1 0,-1-1,0 0,0-1,0 0,-1 0,1-1,-1-1,-1 1,1-2,1-4,0 0,-1-1,-1-1,0 1,0-1,-2-1,1 1,-2-1,0 0,-1-1,-1 1,0-1,-1 1,0-1,-2 0,0 0,0 0,-2 1,0-1,-1 0,0 1,-1-1,-1 1,0 0,-1 1,-1 0,0-1,-1 2,-1-1,0 1,0 1,-6-5,11 12,0 0,-1 0,1 1,-1 0,0 0,0 1,-1-1,1 1,-1 0,0 0,1 1,-1 0,0 0,-1 0,1 1,0 0,0 0,-1 0,1 1,0 0,-1 0,1 1,0-1,0 1,-1 1,-1 0,-11 5</inkml:trace>
  <inkml:trace contextRef="#ctx0" brushRef="#br1" timeOffset="36957.975">699 9423,'309'-560,"-173"347,-121 197,-14 15,-1 1,1 0,-1 0,0 0,1 0,-1 0,1 0,-1 0,0 0,1 0,-1 0,1 0,-1 1,1-1,-1 0,0 0,1 0,-1 0,0 1,1-1,-1 0,0 0,1 1,-1-1,0 0,1 0,-1 1,0-1,0 0,1 1,-1-1,0 1,0-1,0 0,0 1,1-1,-1 1,0-1,0 0,0 1,0-1,0 1,0-1,0 0,0 1,0-1,0 1,0-1,-1 1,1-1,0 0,0 1,0-1,0 0,-1 1,1-1,0 1,0-1,-1 0,1 0,0 1,-1-1,1 0,0 1,-1-1,1 0,0 0,-1 0,1 1,-1 3,-13 75,-6 93,20-164,1 1,0-1,1 0,-1 1,2-1,-1 0,1 0,0 0,1-1,0 1,0-1,1 0,-1 0,2 0,-1-1,1 0,0 0,0 0,2 1,-2-3,1 1,0-1,0 0,0-1,0 0,0 0,1 0,-1-1,1 0,0-1,0 0,0 0,0 0,0-1,-1 0,1-1,0 0,0 0,0-1,0 0,-1 0,1 0,-1-1,13-5,-1-1,-1-1,0 0,0-1,-1-1,0-1,-1 0,2-3,2-4,0 0,-2-1,0-1,-2 0,0-2,-2 1,0-2,-2 0,0-1,0-7,10-17,-10 32</inkml:trace>
  <inkml:trace contextRef="#ctx0" brushRef="#br1" timeOffset="37275.031">2421 8492,'-109'49,"4"6,-51 36,154-90,0 0,0-1,1 0,-1 0,0 0,1 1,-1-1,1 1,-1-1,1 1,-1 0,1 0,-1 0,1-1,0 1,-1 1,1-1,0 0,0 0,0 0,0 1,0-1,0 0,0 1,0-1,0 1,1-1,-1 1,0-1,1 1,0-1,-1 1,1 0,0-1,0 1,0 0,0-1,0 1,0 0,0-1,1 1,-1 0,1-1,-1 1,1-1,-1 1,1-1,0 1,0-1,0 1,1 0,151 34,-22 5,-126-38,-1 0,1 0,-1 0,0 1,0-1,0 1,-1 0,1 0,-1 0,0 1,0-1,-1 1,1 0,-1-1,0 1,0 0,-1 0,1 1,-1-1,0 0,-1 0,1 1,-1-1,0 3,-3 6,-1 1,0-1,-1-1,0 1,-1-1,0 0,-2 0,1 0,-2-1,1 0,-1-1,-1 0,0-1,-3 3,9-9,-132 100,46-43,71-44</inkml:trace>
  <inkml:trace contextRef="#ctx0" brushRef="#br1" timeOffset="37521.787">2928 8294,'5'48,"-8"54,-3 20,-2-2,2-12,1-13,2-20,1-17,1-14,1-9,0-6,1-3,-1-6</inkml:trace>
  <inkml:trace contextRef="#ctx0" brushRef="#br1" timeOffset="37705.892">2477 8830,'43'-10,"39"-3,14 1,1 2,-7 3,-9 3,-8 2,-7 1,-11 1,-4 0,-2 1,1-1,1 1,-3-6,-9-1</inkml:trace>
  <inkml:trace contextRef="#ctx0" brushRef="#br1" timeOffset="37977.021">3747 8689,'-55'20,"0"2,1 3,1 2,1 3,2 1,-33 28,77-54,-51 48,56-52,0 0,0 0,0 0,0 1,0-1,1 0,-1 0,0 1,0-1,1 0,-1 1,1-1,-1 1,1-1,0 0,0 1,-1-1,1 1,0-1,0 1,0-1,1 1,-1-1,0 1,0-1,1 1,-1-1,1 0,-1 1,1-1,0 0,0 1,-1-1,1 0,0 0,0 0,0 0,0 0,0 0,1 0,-1 0,0 0,0 0,1-1,-1 1,12 3,0 0,0-2,0 1,0-2,0 0,0 0,0-1,1-1,-1 0,0-1,0 0,0-1,5-2,26-8,0-2,-2-2,0-2,0-1,-2-3,-1-1,33-27,1 4,-20 21,-52 26,0 0,0 0,1 0,-1 0,0 0,1 0,-1 0,0 0,1 0,-1 1,0-1,0 1,1-1,-1 1,0-1,0 1,0 0,0-1,1 1,-1 0,0 0,0 0,-1 0,1 0,0 0,0 0,0 0,-1 0,1 0,0 0,-1 1,1-1,-1 0,0 0,1 1,-1-1,0 0,0 1,0-1,0 0,0 1,5 39,-5-33,0 0,1-1,0 1,0-1,1 1,0-1,0 0,1 0,0 0,0 0,0 0,3 2,10 11</inkml:trace>
  <inkml:trace contextRef="#ctx0" brushRef="#br1" timeOffset="38259.37">4339 8886,'23'-12,"0"1,1 0,0 2,1 1,0 1,0 1,0 1,20-1,-37 6,0 1,0 1,-1-1,1 1,0 1,0-1,-1 1,0 1,0-1,0 1,0 1,4 2,76 30,-68-37,0-1,0 0,-1-2,1 0,-1-2,1 0,-1-1,-1 0,14-8,-4 4,-8 2,-1-1,-1-1,1 0,-2-1,1-1,-2 0,1-1,0-3,3-1</inkml:trace>
  <inkml:trace contextRef="#ctx0" brushRef="#br1" timeOffset="38508.451">5638 7814,'-60'278,"-4"126,58-361,1 0,2 0,2 0,2 1,4 20,22 91,-26-143</inkml:trace>
  <inkml:trace contextRef="#ctx0" brushRef="#br1" timeOffset="38758.321">5102 8435,'48'-5,"54"4,20 1,-2 1,-12 0,-18 1,-26-1</inkml:trace>
  <inkml:trace contextRef="#ctx0" brushRef="#br1" timeOffset="40311.252">7416 8548,'-32'-8,"0"2,0 1,0 2,-1 1,1 1,-1 2,1 1,0 1,-1 2,2 2,-13 4,33-7,0 1,1 0,0 1,0 0,0 1,1 0,0 0,0 1,1 0,0 0,1 1,-1 0,2 1,-1-1,1 1,1 0,0 1,0 0,1-1,1 1,-1 1,2-1,0 0,0 1,1-1,0 1,1 0,0-1,2 6,-2-12,1 0,0 0,0 0,1 0,-1 0,1 0,0 0,0-1,1 1,-1-1,1 1,0-1,0 0,1 0,-1 0,1-1,0 1,0-1,0 0,0 0,0 0,1-1,-1 1,1-1,0 0,0-1,0 1,0-1,0 0,0 0,0 0,0-1,0 0,0 0,1 0,-1-1,0 1,0-1,0-1,0 1,0 0,3-3,29-12,-1-1,-1-3,-1 0,-1-2,-1-2,-1 0,-1-3,-1 0,-2-2,15-20,91-129,-118 161,-11 26,-11 34,6-41,-4 25,0-1,2 1,0 0,2 0,1 0,2 12,-1-31,0-1,0 0,0 1,1-1,0 0,1 1,-1-1,1-1,1 1,-1 0,1-1,0 0,1 1,-1-2,1 1,1 0,-1-1,1 0,-1-1,2 1,-1-1,0 0,1 0,0-1,3 1,42 2,-28-9</inkml:trace>
  <inkml:trace contextRef="#ctx0" brushRef="#br1" timeOffset="40560.366">8460 8294,'-85'37,"18"-10,1 2,2 3,0 3,3 3,-54 43,106-74,-1 1,1-1,1 2,0-1,0 1,0 0,1 1,1 0,-1 0,2 0,-1 1,2 0,-1 0,0 5,6-11,0 1,1-1,0 0,0 0,0 0,0 0,1 0,0-1,0 1,0-1,0 1,1-1,0 0,0-1,0 1,0-1,0 1,1-1,-1 0,1-1,0 1,0-1,0 0,0 0,1-1,-1 0,0 0,1 0,-1 0,0-1,1 0,1 0,23 3,1-2,-1-2,0 0,0-2,0-1,0-2,-1-1,0-1,23-10,-8 4</inkml:trace>
  <inkml:trace contextRef="#ctx0" brushRef="#br1" timeOffset="40790.38">8883 8265,'-57'32,"2"1,1 3,1 3,2 2,1 2,-44 65,92-106,0 1,0 0,0 0,1 1,-1-1,1 0,0 0,0 1,0-1,0 1,1-1,0 1,-1-1,1 1,0-1,1 1,-1-1,0 1,1-1,0 1,0-1,0 0,0 1,1-1,-1 0,1 0,0 0,0 0,0 0,0 0,0-1,1 1,-1-1,1 1,0-1,0 0,2 1,10 4,1 0,0-2,0 0,0-1,1-1,-1 0,1-1,0-1,0 0,-1-1,1-1,0-1,1-1,6 1,0-2,0-1,0-1,0-1,-1-1,19-9,-14 3</inkml:trace>
  <inkml:trace contextRef="#ctx0" brushRef="#br1" timeOffset="41346.176">9024 8632,'39'1,"0"-3,0-1,-1-2,1-1,-1-2,-1-2,1-2,-2-1,20-10,-44 17,-1 0,0-2,0 1,-1-1,0 0,0-1,0-1,-2 1,1-1,-1-1,-1 1,1-1,-2-1,0 1,0-1,-1 0,-1-1,0 1,0-1,-1 0,0-8,-3 17,0-1,0 1,-1-1,0 1,0 0,0-1,0 1,0 0,-1 0,0 0,0 0,0 0,-1 0,1 1,-1-1,0 1,0-1,0 1,0 0,0 0,-1 1,0-1,1 1,-1-1,0 1,0 0,0 1,0-1,-1 1,1 0,0 0,0 0,-1 0,1 1,-1 0,1 0,-1 0,1 0,0 1,-1-1,1 1,-1 1,-10 1,1 2,-1 0,1 1,0 0,0 1,1 1,0 0,0 1,1 0,0 1,0 0,1 1,1 0,0 1,0 0,1 1,1-1,0 2,1-1,0 1,1 0,1 1,0 0,1-1,1 1,0 1,1-1,0 0,1 0,1 1,1-1,0 1,1-1,1 0,0 0,2 4,-2-12,0 0,0 0,1 0,0-1,0 0,1 1,-1-1,2-1,-1 1,0-1,1 0,0 0,0-1,1 1,-1-2,1 1,0-1,0 0,0 0,0 0,1-1,-1 0,1-1,-1 0,6 0,11 2,1-2,-1-1,1-1,-1-1,0-1,0-1,14-5,13-8,0-3,-1-2,-1-3,-1-1,-1-2,-2-3,-1-1,-2-2,0-2,-12 11,0-1,-2-1,0-1,-2-1,-2-2,0 0,-2-2,-2 0,-1-1,-1-1,-2-1,-2-1,-1 0,-2 0,-2-1,0-4,-8 37,2-7,0 0,-1 0,-1 0,1-1,-2 1,0 0,0-1,-1 1,-1 0,0 0,0 0,-1 0,-1 0,0 1,-1-1,0 1,-6-10,8 19,-1-1,1 0,-1 1,1-1,-1 1,0 0,0 1,0-1,-1 1,1-1,0 1,0 0,-1 1,1-1,0 1,-1 0,1 0,0 0,-1 1,1-1,0 1,-1 0,1 1,0-1,0 1,-4 1,-98 65,86-48,0 1,2 0,0 1,2 2,0-1,2 2,0 0,2 1,1 0,1 0,1 1,2 1,0-1,2 1,1 0,1 1,2-1,1 1,0-1,3 0,0 0,2 0,1 0,1 0,1-1,7 14,-8-28,1 0,0-1,1 0,0 0,1-1,0-1,1 1,0-2,0 1,1-1,1-1,-1-1,1 1,1-2,-1 0,1-1,0 0,0-1,0 0,1-1,1-1,18 0,-6-5</inkml:trace>
  <inkml:trace contextRef="#ctx0" brushRef="#br1" timeOffset="41928.476">10351 8519,'29'6,"0"-2,-1-1,1-1,1-1,-1-2,0-1,0-1,-1-2,1 0,7-5,-26 9,-1-1,0-1,0 1,0-2,-1 1,1-1,-1-1,0 1,0-1,0-1,0 1,-1-2,0 1,-1 0,1-1,-1-1,-1 1,1-1,-1 0,0 0,-1 0,0-1,0 1,-1-1,0 0,-1 0,0 0,0-1,-1 1,0 0,-1-1,0 1,0-1,-1 1,0 0,-1-1,-2-6,2 11,-1 0,0 0,0 0,-1 1,1 0,-1-1,0 1,0 1,0-1,-1 0,1 1,-1 0,0 0,0 1,0-1,0 1,0 0,-1 0,1 1,-1 0,1 0,-1 0,1 0,-1 1,1 0,-1 0,0 1,1-1,-1 1,1 0,-1 1,1-1,0 1,-1 0,1 1,0-1,0 1,1 0,-1 0,1 1,-1-1,1 1,0 0,-1 1,-7 7,1 1,0 0,1 1,0 0,1 1,1-1,0 2,1-1,1 1,0 0,1 1,1-1,1 1,-1 7,3-15,0 0,1 1,0-1,0 0,1 0,1 1,-1-1,1 0,1 0,0 0,0 0,1-1,0 1,0-1,1 0,0 0,0-1,1 1,0-1,1 0,-1-1,1 0,1 0,-1 0,1-1,6 4,-3-4,0 1,0-2,1 1,-1-2,1 1,0-2,0 1,0-2,1 0,-1 0,0-1,1 0,-1-1,0-1,0 0,0 0,0-2,0 1,0-1,-1-1,0 0,0-1,6-3,18-13,-1-2,-1-1,-2-1,0-2,-2-1,11-13,-11 9,-1-1,-1-2,-3 0,0-2,-3 0,9-22,-25 49,0-1,-1 1,0-1,0 0,-1 0,-1 0,0-1,-1 1,0-1,-1 1,0 0,-2-5,2 15,-1 0,0-1,0 1,0 0,0 0,0 0,0 0,0 0,-1 0,1 0,-1 0,0 0,1 1,-1-1,0 1,0-1,0 1,0 0,0 0,0 0,0 0,-1 0,1 0,0 0,-1 1,1-1,0 1,-1 0,1 0,0 0,-1 0,1 0,-1 0,1 1,0-1,-1 1,1-1,0 1,-2 1,-86 39,83-37,0 0,0 0,0 1,1 0,0 0,0 0,0 1,0-1,1 2,0-1,0 0,1 1,0 0,0 0,0 0,1 1,0-1,1 1,0 0,0 0,0-1,1 1,0 0,1 1,0-1,0 0,0 0,1 0,1 0,-1 0,1-1,0 1,1 0,0-1,0 1,1-1,0 0,0 0,1-1,0 1,2 1,6 2,1-1,0 0,1-1,0-1,0 0,0-2,1 1,0-2,0 0,0-1,4 0,74 21,-89-23,0 1,0-1,0 1,-1 1,1-1,0 0,-1 1,0 0,0 0,0 1,0-1,-1 1,1 0,-1-1,0 2,0-1,0 0,0 1,-1-1,0 1,0 0,1 2,2 16</inkml:trace>
  <inkml:trace contextRef="#ctx0" brushRef="#br1" timeOffset="42561.139">11847 8125,'-15'5,"0"2,1 0,0 0,0 1,1 1,0 1,0 0,1 0,1 1,0 0,0 1,1 1,1 0,0 0,0 0,2 1,0 1,-4 9,10-20,-1 0,1 0,0 1,0-1,1 0,-1 0,1 1,0-1,0 0,1 1,-1-1,1 0,0 1,0-1,1 0,-1 0,1 0,-1 0,1 0,1 0,-1-1,0 1,1-1,0 1,0-1,0 0,0 0,0 0,1-1,-1 1,1-1,0 0,0 0,0 0,2 1,7 2,0 0,0 0,1-2,-1 1,1-2,0 0,0 0,0-2,0 0,9-1,-4-3,-1-1,0-1,0-1,0 0,-1-1,0-1,0-1,-1-1,-1 0,0 0,0-2,-1 0,-1-1,0 0,1-3,-14 16,1 0,-1 0,0 0,1 0,0 0,-1 0,1 0,0 0,-1 0,1 0,0 0,0 0,0 0,0 0,0 1,0-1,0 0,0 1,0-1,0 1,0-1,0 1,0-1,1 1,-1 0,0 0,0 0,0-1,1 1,-1 0,0 0,0 1,1-1,-1 0,0 0,0 1,0-1,0 0,1 1,-1-1,0 1,0 0,0-1,0 1,0 0,0 0,0-1,-1 1,1 0,0 0,0 0,0 1,14 49,-14-39,1 0,1 0,-1-1,2 1,0-1,0 0,1 0,0 0,1-1,0 0,1 0,0 0,1-1,0 0,0 0,1-1,0 0,0-1,1 1,0-2,0 0,8 4,-7-8,1 0,0-1,-1 0,1 0,0-2,-1 1,1-2,0 1,-1-1,1-1,-1 0,0-1,0 0,0-1,-1 0,1-1,-1 0,-1 0,1-1,-1 0,0-1,0 0,-1 0,0-1,-1 0,0-1,0 1,-1-1,-1 0,1-2,33-54,-2-2,-4-2,-3 0,-2-3,-4 0,-1-10,-19 62,9-25,-3-1,-1-1,-3 0,-2 0,-2 0,-3-29,2 73,-1 1,0-1,0 1,0 0,0-1,0 1,-1-1,0 1,1 0,-1-1,-1 1,1 0,0 0,-1 0,1-1,-1 2,0-1,0 0,0 0,-1 1,1-1,-1 1,1-1,-1 1,0 0,0 0,0 1,0-1,0 0,0 1,0 0,0 0,-1 0,1 0,0 0,-1 1,1-1,-1 1,-2 0,-3 5,0 1,1 0,0 1,0-1,0 1,1 1,-1 0,2 0,-1 0,1 1,1 0,0 0,0 0,0 0,2 1,-1 0,1 0,0 0,0 4,-12 44,3 0,2 1,3 1,2-1,3 1,3 0,2 0,3-1,2 1,3-1,16 46,-21-83,0 0,2-1,1 0,0 0,2-1,0 0,1-1,2 2,-9-16</inkml:trace>
  <inkml:trace contextRef="#ctx0" brushRef="#br1" timeOffset="42806.6">12411 8152,'43'-4,"34"-3,8 1,-5 2,-12 0,-12 7,-11 2,-14 0</inkml:trace>
  <inkml:trace contextRef="#ctx0" brushRef="#br1" timeOffset="42982.25">13032 8406</inkml:trace>
  <inkml:trace contextRef="#ctx0" brushRef="#br1" timeOffset="43144.247">13117 8125,'10'-39,"7"-12,7 2,3 15,2 12,-4 16,-6 8</inkml:trace>
  <inkml:trace contextRef="#ctx0" brushRef="#br1" timeOffset="43293.378">13399 8209,'-4'13,"-1"4,0 1,0-1,2 1,0 0,1 0,1 1,1-1,0 0,1 0,1 0,1 0,2 7,-4-23,-1 0,1 0,0 0,-1 0,1 0,0 0,0 0,0 0,0-1,1 1,-1 0,0-1,1 1,-1-1,1 1,0-1,-1 0,1 1,0-1,0 0,0 0,0 0,0-1,0 1,0 0,0-1,0 1,0-1,0 0,0 0,0 0,0 0,1 0,-1 0,0 0,0-1,0 1,1-1,3-2,-1 1,0-1,0 0,0 0,0-1,0 0,-1 1,0-2,0 1,0 0,0-1,0 0,0-2,5-7,-1-1,0 0,-1-1,-1 0,-1 0,0 0,-1-1,-1 0,0 1,-1-1,-1 0,-1 0,-1-12,-15-22,3 33</inkml:trace>
  <inkml:trace contextRef="#ctx0" brushRef="#br1" timeOffset="43514.141">13681 8435,'171'-176,"-171"176,1-2,0 1,0-1,0 1,0-1,0 1,0-1,1 1,-1 0,0 0,1-1,-1 1,1 0,0 0,-1 0,1 1,-1-1,1 0,0 1,0-1,0 1,-1-1,1 1,0 0,0 0,0 0,0 0,-1 0,1 0,0 0,0 1,-1 22,-2-20,0 0,1 1,0-1,0 0,0 1,0-1,0 0,1 1,-1-1,1 0,0 1,0-1,0 0,0 0,1 0,-1 0,1 0,0 0,0-1,0 1,0 0,0-1,1 0,-1 1,1-1,0 0,-1 0,1 0,1 0,4 0,1 0,-1 0,1-1,-1 0,1-1,-1 1,1-2,0 1,-1-1,1 0,-1-1,1 0,-1-1,0 1,0-2,0 1,0-1,-1 0,1-1,-1 1,0-1,0-1,-1 0,0 0,0 0,0 0,-1-1,0 0,0 0,0-1,-1 1,0-1,0-3,2-8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5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2281 63,'-57'-23,"-83"-11,-87 34,142 13,75-10,-1-1,0 0,1 0,-1-1,0 0,0-1,0 0,0-1,1 0,-12-2,-22-6,0 2,-1 2,1 2,-1 2,-41 5,-13-2,-917-2,846 28,144-27,2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7.8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0 106,'18'91,"73"356,-44-316,-46-131,0 1,0-1,0 0,0 1,0-1,-1 0,1 0,0 1,0-1,0 0,0 0,0 0,0 0,0 0,0-1,0 1,0 0,0 0,-1-1,1 1,0 0,0-1,0 1,0-1,-1 1,1-1,0 1,0-1,-1 1,1-1,0 0,-1 0,1 1,-1-1,1 0,-1 0,1 0,-1 1,0-1,1 0,-1 0,0 0,0 0,0 0,1 0,-1 0,0 0,0 0,0 1,-1-1,1-1,38-175,-15 76,60-184,-3 99,-74 184,-10 18,4-16,-5 18</inkml:trace>
  <inkml:trace contextRef="#ctx0" brushRef="#br0" timeOffset="749.244">451 530,'-23'27,"0"1,2 1,0 1,3 1,0 1,2 1,-10 29,69-132,102-156,-87 156,-57 70,1 0,0 1,0-1,0 0,0 0,0 1,0-1,0 1,-1 0,1-1,0 1,0 0,-1 0,1 0,-1 1,1-1,-1 0,1 0,-1 1,0-1,1 1,-1-1,0 1,0 0,0-1,0 1,-1 0,1 0,0-1,-1 1,1 0,-1 0,0 0,1 0,-1 0,0 0,0 0,0 0,-1 0,1 0,2 4,25 141,-23-135,-2-1,1 1,-1-1,-1 1,0 0,-1-1,0 1,-1 0,0 0,-1-1,0 1,-1-1,0 1,-1-1,-4 9,7-18,1-1,-1 1,0-1,0 0,0 0,0 1,0-1,0 0,0 0,-1 0,1 0,0 0,-1 0,1 0,-1-1,1 1,-1-1,1 1,-1-1,1 1,-1-1,1 0,-1 1,0-1,1 0,-1 0,1 0,-1 0,0-1,1 1,-1 0,1-1,-1 1,1-1,-1 0,1 1,-1-1,1 0,0 0,-1 0,1 0,0 0,0 0,0 0,-1 0,1 0,0-1,-53-68,48 61,-82-158,76 150,0 4</inkml:trace>
  <inkml:trace contextRef="#ctx0" brushRef="#br0" timeOffset="1135.012">705 445,'20'84,"42"131,-62-214,0 0,1 0,-1 0,0 0,0 0,0 0,1 0,-1 0,0 0,1 0,-1-1,0 1,1 0,0 0,-1 0,1-1,-1 1,1 0,0-1,-1 1,1 0,0-1,0 1,0-1,-1 1,1-1,0 0,0 1,0-1,0 0,0 1,0-1,0 0,0 0,0 0,0 0,-1 0,1 0,0 0,0 0,0-1,0 1,0 0,0 0,0-1,0 1,0-1,-1 1,1-1,0 1,0-1,0 1,-1-1,1 0,0 1,-1-1,1 0,-1 1,1-1,-1 0,1 0,-1 0,1 0,-1 0,0 1,1-1,-1-1,26-64,-26 65,15-46,2 1,2 0,2 1,5-5,19-1,-29 43</inkml:trace>
  <inkml:trace contextRef="#ctx0" brushRef="#br0" timeOffset="3583.076">1410 473,'-4'-5,"-1"0,0 0,0 0,-1 0,0 1,1 0,-1 1,-1-1,1 1,0 0,-1 1,0-1,1 1,-1 1,0-1,0 1,0 0,0 1,0 0,0 0,0 0,0 1,0 0,0 0,0 1,0 0,1 0,-1 0,1 1,-1 0,-2 3,6-5,0 1,0 0,1 0,-1 0,0 0,1 0,0 1,0-1,-1 1,1 0,1-1,-1 1,0 0,1 0,0 0,-1 0,1 0,0 1,1-1,-1 0,0 0,1 1,0-1,0 0,0 1,0-1,0 0,1 1,0-1,-1 0,1 0,0 0,1 0,-1 1,0-1,1-1,0 1,0 0,0 0,0-1,0 1,2 1,111 49,-114-54,-1 1,1-1,-1 1,1 0,0-1,-1 1,1 0,0 0,0 0,-1-1,1 1,0 0,-1 0,1 0,0 0,0 0,-1 0,1 1,0-1,-1 0,1 0,0 0,-1 1,1-1,0 0,-1 1,1-1,0 0,-1 1,1-1,-1 1,1-1,-1 1,1-1,-1 1,1-1,-1 1,0 0,1-1,-1 1,0 0,1-1,-1 1,0 0,0-1,0 1,0 0,0 0,0-1,0 1,0 0,0-1,0 1,0 0,0 0,0-1,0 1,-1 0,1-1,0 1,-1 0,1-1,0 1,-1-1,1 1,-1 0,1-1,-1 1,1-1,-9 4,-105 54,111-56,-1 1,1-1,0 1,0 0,0 0,0 0,1 1,-1-1,1 1,0-1,0 1,0 0,0 0,1 0,-1 0,1 0,0 0,0 0,1 1,-1-1,1 0,0 0,0 1,0-1,1 0,0 0,-1 0,2 2,0-2,-1 0,1 0,0-1,0 1,1-1,-1 0,1 1,-1-1,1 0,0-1,0 1,1 0,-1-1,0 0,1 0,0 0,-1 0,1 0,0-1,0 1,0-1,0 0,0-1,0 1,2-1,106 1,-55-14,-32 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0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535 58,'-1'-2,"-1"0,1 0,-1 1,1-1,-1 0,0 1,0-1,1 1,-1 0,0-1,0 1,-1 0,1 0,0 0,0 1,0-1,-1 0,1 1,0 0,-1-1,1 1,0 0,-1 0,1 0,-1 1,0-2,-366-2,331 3,28 0,29 0,181 0,-119-22,-103 15,-317 38,339-31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1.0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54,'4'-5,"-2"1,-1 1,1 0,0 0,1 0,-1 0,1 0,-1 0,1 1,0-1,0 1,0 0,0 0,0 0,0 0,1 0,-1 1,1-1,-1 1,1 0,2 0,-4 2,0 1,-1 0,1 0,0-1,-1 1,1 0,-1 1,0-1,0 0,0 0,0 0,0 1,0-1,0 0,-1 1,1-1,-1 1,0-1,0 1,0-1,0 1,0-1,0 1,0 3,9 347,20-145,-30-208,1 1,0 0,0 0,0-1,0 1,0 0,0-1,0 1,0 0,0-1,0 1,0 0,0 0,0-1,1 1,-1 0,0-1,0 1,1 0,-1-1,0 1,1-1,-1 1,1-1,-1 1,1-1,-1 1,1-1,-1 1,1-1,0 1,-1-1,1 0,-1 1,1-1,0 0,-1 0,1 0,0 1,0-1,-1 0,1 0,0 0,-1 0,1 0,0 0,0 0,-1 0,1-1,0 1,-1 0,1 0,0-1,-1 1,1 0,-1-1,1 1,0 0,-1-1,1 1,-1-1,1 1,-1-1,1 1,-1-1,1 1,-1-1,29-49,-26 42,185-450,-149 372,-32 79,-3 8</inkml:trace>
  <inkml:trace contextRef="#ctx0" brushRef="#br0" timeOffset="314.308">594 421,'-5'8,"2"0,-1 1,1-1,0 1,1-1,0 1,0 0,1 0,0 0,0 0,1 0,0 0,1 0,0 0,1 0,-1-1,2 1,-1 0,1-1,1 1,-1-1,1 0,1 0,-1-1,2 1,-1-1,1 1,-3-6,0 0,0 0,1 0,-1 0,0-1,1 1,-1-1,1 0,-1 0,1 0,-1 0,1-1,0 1,-1-1,1 0,0 0,0-1,-1 1,1-1,0 0,-1 1,1-2,-1 1,1 0,-1-1,0 1,0-1,1 0,-1 0,0-1,0 1,78-89,-77 86,0 0,-1 0,0 0,0-1,0 1,-1-1,0 1,0-1,0 0,-1 0,1 0,-1 0,-1 0,1 0,-1 0,0 0,-1 0,0-1,0 1,0 0,0 1,-1-1,0 0,0 0,-1 1,1-1,-1 1,-1 0,1 0,-1 0,1 0,-1 0,-1 1,1 0,-4-3,-5 1,-1 0,1 1,-1 1,0 0,0 1,-1 1,1 0,0 1,-1 0,1 1,-6 1,-13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7,'29'-5,"9"3,3 2,-5 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53,'38'-14,"37"-6,6 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60,'39'-5,"22"-7,5 0,2 1,-7 3,-8 2,-9 3,-12 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35,'38'-10,"33"-2,3-1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2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1,'29'0,"9"0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9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1 247,'89'296,"-35"-162,-52-133,0 0,-1-1,1 1,0-1,0 1,0-1,0 0,0 1,0-1,0 0,0-1,0 1,0 0,0 0,-1-1,1 1,0-1,0 0,0 1,0-1,-1 0,1 0,0 0,-1 0,1-1,-1 1,1 0,-1-1,0 1,1-1,-1 1,0-1,0 0,0 1,0-1,0 0,-1 0,1 1,0-3,1 1,108-192,-51 78,41-52,-78 133,66-80,-74 106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2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0 252,'13'-2,"0"-1,-1-1,1 0,-1 0,0-1,0-1,-1 0,0 0,0-1,0-1,-1 0,7-7,-6 6,81-67,-90 76,-1 0,1 1,-1-1,1 1,-1-1,1 1,-1-1,1 1,-1 0,0 0,1 0,-1 0,0 0,0 0,0 0,0 0,1 0,-2 0,1 1,0-1,0 0,0 1,-1-1,1 1,0-1,-1 1,0-1,1 1,-1-1,0 1,0-1,1 1,-1-1,-1 1,1 0,0-1,0 1,0-1,-1 1,1-1,-1 1,0-1,3 14,64 236,-66-250,0 0,0-1,0 1,0 0,0 0,0 0,0 0,0 0,0-1,0 1,1 0,-1 0,0 0,1-1,-1 1,1 0,-1 0,1-1,-1 1,1 0,-1-1,1 1,0 0,-1-1,1 1,0-1,0 1,-1-1,1 0,0 1,0-1,0 0,-1 0,1 1,0-1,0 0,0 0,0 0,0 0,-1 0,1 0,0 0,0 0,0 0,0-1,0 1,-1 0,1 0,0-1,0 1,0-1,-1 1,1-1,0 1,-1-1,1 1,0-1,-1 1,1-1,-1 0,1 1,-1-1,1 0,-1 0,125-250,-56 110,-56 117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760 452,'0'-5,"1"1,-1 0,0 0,0 0,0 0,0 0,-1 0,0-1,0 1,0 0,0 1,0-1,-1 0,0 0,0 0,0 1,0-1,0 1,-1 0,0 0,0 0,0 0,0 0,0 0,0 1,-1-1,1 1,-1 0,1 0,-1 1,0-1,0 1,0-1,0 1,0 0,-3 0,-13-1,1 0,0 0,-1 2,1 1,-1 0,1 1,0 1,0 1,0 1,0 1,1 0,0 1,0 1,1 1,0 0,-3 3,9-4,1 0,-1 1,2 0,-1 1,1 0,1 0,-1 1,-5 11,11-18,1 0,0 0,0 0,0 1,1-1,-1 0,1 1,0-1,0 1,1-1,-1 1,1-1,0 1,0 0,1-1,-1 1,1-1,0 1,0-1,1 1,-1-1,1 0,0 0,0 0,1 0,-1 0,1 0,0 0,8 5,0 0,1-1,0-1,1 0,-1 0,1-1,1-1,-1 0,1-1,0-1,0 0,0 0,13-1,-27-1,-93 32,72-28,0 1,0 1,0 0,1 2,0 1,1 0,0 1,0 1,1 1,1 1,0 0,1 1,1 1,0 0,1 1,1 1,1 0,-7 14,-16 88,35-115,0 0,0 0,0-1,1 1,0 0,0 0,0-1,0 1,1-1,0 1,0-1,0 1,0-1,1 0,0 0,0 0,0-1,0 1,0-1,1 1,0-1,-1 0,1-1,4 3,2 0,1-1,0 0,0-1,0 0,0-1,1 0,-1-1,1 0,-1-1,1 0,-1-1,1 0,-1-1,1 0,-1-1,0 0,1-1,10-1,-12 3,0 1,0-1,-1 0,1 0,0-1,-1-1,0 1,0-2,0 1,0-1,-1 0,5-4,-2-5</inkml:trace>
  <inkml:trace contextRef="#ctx0" brushRef="#br0" timeOffset="634.805">422 0,'-17'40,"-89"742,19-255,52-360,30-155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8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0,-1 0,0 0,-2 0,-1 0,-1 0,-1 0,1 0,-1 0,-10 0,-8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9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59,'34'-4,"30"-8,9 0,-3 1,-9 2,-10 4,-8 2,-8 1,-4 1,-8 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0 130,'1'-14,"0"30,2 13,60 332,-6-132,-57-228,0-1,-1 1,1-1,0 1,0-1,0 1,0-1,-1 0,1 1,0-1,0 1,0-1,0 1,0-1,0 1,0-1,0 1,1-1,-1 1,0-1,0 1,0-1,0 1,1-1,-1 0,0 1,0-1,1 1,-1-1,0 0,1 1,-1-1,1 0,-1 1,0-1,1 0,-1 0,1 1,-1-1,0 0,1 0,-1 0,1 0,-1 0,1 1,-1-1,1 0,-1 0,1 0,-1 0,1 0,-1 0,1-1,-1 1,1 0,-1 0,1 0,-1 0,0-1,1 1,-1 0,1 0,-1-1,1 1,-1 0,12-35,18-92,40-126,35-28,-84 213,-23 66</inkml:trace>
  <inkml:trace contextRef="#ctx0" brushRef="#br0" timeOffset="704.87">593 581,'-31'31,"2"1,1 1,2 2,1 0,2 2,1 1,-11 28,24-42,10-24,-1 1,1-1,-1 0,1 1,-1-1,1 0,-1 0,1 1,0-1,-1 0,1 0,-1 0,1 0,0 0,-1 0,1 0,-1 0,1 0,0 0,-1 0,1 0,-1 0,1-1,-1 1,1 0,0 0,-1-1,1 1,-1 0,1-1,-1 1,1 0,-1-1,0 1,1-1,-1 1,1-1,-1 1,0-1,0 1,1-1,-1 1,0-1,0 0,0 1,1-1,-1 1,0-1,0 0,0 1,0-1,0 1,0-1,0 0,0 1,145-247,-106 174,17-7,-54 81,1-1,-1 1,0-1,1 1,-1 0,0 0,0 0,0 0,1 0,-1 1,0-1,-1 1,1-1,0 1,0 0,-1-1,1 1,-1 0,1 0,-1 0,0 0,0 1,0-1,0 0,0 0,0 1,-1-1,1 0,-1 1,0-1,1 1,-1-1,0 0,-1 1,1-1,0 1,-1 0,2 3,66 314,-67-320,1 1,-1 0,1-1,0 1,-1 0,1-1,-1 1,1 0,-1 0,0 0,1-1,-1 1,0 0,0 0,1 0,-1 0,0 0,0-1,0 1,0 0,0 0,0 0,0 0,-1 0,1 0,0-1,0 1,-1 0,1 0,0 0,-1-1,1 1,-1 0,1 0,-1-1,1 1,-1 0,0-1,1 1,-1-1,0 1,1-1,-1 1,0-1,0 1,1-1,-1 0,0 1,0-1,0 0,0 0,0 0,1 1,-1-1,0 0,0 0,0 0,0 0,0-1,0 1,1 0,-1 0,0-1,-108-118,-15 0,107 111,3 5</inkml:trace>
  <inkml:trace contextRef="#ctx0" brushRef="#br0" timeOffset="1085.624">960 497,'11'73,"-7"-37,1 0,2 0,1-1,2 0,2 0,8 15,-20-48,1 0,-1 0,0 0,1 0,-1 0,1-1,0 1,0 0,0 0,0-1,0 1,0-1,0 1,0-1,1 1,-1-1,0 0,1 1,-1-1,1 0,0 0,-1 0,1 0,0-1,0 1,-1 0,1-1,0 1,0-1,0 0,0 1,0-1,0 0,0 0,-1 0,1 0,0-1,0 1,0-1,0 1,0-1,-1 1,1-1,0 0,0 0,-1 0,2 0,4-8,1-1,-2 1,1-1,-1 0,-1-1,1 0,-2 1,0-1,0-1,-1 1,0-1,0-8,12-34,17-83,-25 119</inkml:trace>
  <inkml:trace contextRef="#ctx0" brushRef="#br0" timeOffset="1651.424">1553 497,'-2'0,"-6"-1,-1 0,1 1,-1-1,1 2,0 0,-1 0,1 0,0 1,0 0,0 0,0 1,0 1,1-1,-1 1,1 0,0 1,0-1,-2 3,9-5,-1 1,1-1,0 0,0 0,0 0,0 1,0-1,1 0,-1 0,0 1,1-1,0 0,0 0,-1 0,1 0,0 0,1 0,-1 0,0 0,1-1,-1 1,1 0,-1-1,1 1,0-1,-1 1,1-1,0 0,0 0,0 0,0 0,0 0,0 0,0-1,1 1,-1-1,1 1,16 10,-17-10,0 1,0 0,0 0,0-1,0 1,0 1,0-1,-1 0,1 0,-1 1,0-1,1 1,-1-1,0 1,0-1,-1 1,1 0,-1-1,1 1,-1 0,0 0,0-1,0 1,0 0,0 0,-1-1,1 1,-1 0,0-1,0 1,0-1,0 1,-54 79,33-54,20-25,0-1,0 1,1-1,-1 1,1 0,-1 0,1 0,0 0,0 0,1 0,-1 0,0 0,1 0,0 0,0 0,0 0,0 0,0 0,1 0,-1 0,1 1,0-1,0 0,0-1,0 1,0 0,1 0,-1 0,1-1,0 1,0-1,0 1,0-1,0 0,0 0,1 0,-1 0,1 0,0-1,-1 1,1-1,0 1,0-1,0 0,0 0,0 0,0-1,0 1,0-1,0 0,2 0,7 2,0 0,-1-1,1-1,0 0,-1-1,1 0,0 0,-1-1,0-1,9-3,-1-1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4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30,'7'-4,"1"0,-1 0,1 1,0 0,0 0,0 1,0 0,0 0,0 1,0 0,1 1,-1 0,0 0,4 1,3-1,159 1,-173-1,1-1,-1 1,1 0,-1 0,0 0,1 0,-1 0,1 1,-1-1,1 0,-1 1,1-1,-1 1,0 0,1-1,-1 1,0 0,0 0,0-1,1 1,-1 0,0 0,0 0,0 1,0-1,-1 0,1 0,0 0,0 1,-1-1,1 0,-1 1,1-1,-1 1,1-1,-1 1,0-1,0 0,0 1,0-1,0 1,0-1,0 1,0-1,-1 1,1-1,0 1,-1-1,1 0,-1 1,0-1,1 0,-1 1,-1-1,-85 96,39-54,40-34,-116 144,122-151,1 0,0 0,-1 0,1 1,0-1,0 0,1 1,-1-1,0 1,1-1,-1 1,1-1,0 1,0-1,0 1,0-1,0 1,1-1,-1 1,1-1,0 1,-1-1,1 0,0 1,0-1,1 0,-1 0,0 1,1-1,-1 0,1 0,0-1,0 1,0 0,0-1,0 1,0-1,0 1,0-1,0 0,1 0,-1 0,0 0,1-1,-1 1,1 0,17 1,0 0,1 0,-1-2,0-1,0 0,1-2,-1 0,0-1,8-4,17-1,95-21,-117 24,-5-1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1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45,'2'-12,"3"34,-1-5,65 372,-68-379,1 0,0 1,1-1,0 0,1 0,0-1,0 1,1-1,0 0,1 0,0 0,4 4,-9-12,0-1,0 1,1 0,-1 0,0-1,1 1,-1-1,1 1,-1-1,1 0,-1 0,1 0,-1 1,1-1,-1-1,1 1,-1 0,0 0,1 0,-1-1,1 1,-1-1,1 1,-1-1,0 0,1 1,-1-1,0 0,0 0,0 0,1 0,-1 0,0 0,0 0,0 0,-1-1,1 1,0 0,0-2,29-54,54-248,-71 192,-13 112,-1 0,1 0,0 1,0-1,0 0,0 0,0 0,0 1,0-1,0 0,1 0,-1 0,0 1,0-1,1 0,-1 1,0-1,1 0,-1 0,1 1,-1-1,1 1,-1-1,1 0,-1 1,1-1,0 1,-1-1,1 1,0 0,-1-1,1 1,0 0,-1-1,1 1,0 0,0 0,0 0,-1-1,1 1,0 0,0 0,0 0,-1 0,1 1,10 3</inkml:trace>
  <inkml:trace contextRef="#ctx0" brushRef="#br0" timeOffset="333.036">678 412,'19'-4,"21"-3,8 1,1 1,-3 2,-5 1,-4 1,-4 0,-2 1,-7 1</inkml:trace>
  <inkml:trace contextRef="#ctx0" brushRef="#br0" timeOffset="833.396">1157 45,'4'2,"0"-1,0 1,0 0,-1 1,1-1,-1 0,1 1,-1 0,0 0,0 0,0 0,0 0,-1 1,1-1,-1 1,0 0,0 0,1 1,37 125,-14 69,9-103,-33-95,-1-1,0 0,1 1,-1-1,1 0,-1 0,1 0,-1 0,1-1,-1 1,1 0,-1-1,1 1,-1 0,1-1,-1 0,0 1,1-1,-1 0,0 0,0 0,1 0,-1 0,0 0,0 0,0 0,0 0,0 0,-1-1,1 1,0 0,0-1,-1 1,1 0,-1-1,1 1,-1-2,1 1,155-340,-92 202,-54 126</inkml:trace>
  <inkml:trace contextRef="#ctx0" brushRef="#br0" timeOffset="1416.025">1722 328,'0'-1,"-1"1,0-1,0 1,1 0,-1-1,0 1,0-1,0 1,1 0,-1 0,0-1,0 1,0 0,0 0,0 0,1 0,-1 0,0 0,0 0,0 1,0-1,0 0,1 0,-1 1,0-1,0 0,0 1,1-1,-1 1,0-1,1 1,-1-1,0 1,1-1,-1 1,1 0,-1-1,0 1,1 0,0 0,-1-1,1 1,0 0,-1 0,1 0,0 0,0-1,-17 42,15-38,1 0,0-1,0 1,1 0,-1-1,1 1,0 0,0 0,0-1,0 1,1 0,-1 0,1-1,0 1,0 0,1-1,-1 1,1-1,0 0,-1 1,1-1,1 0,-1 0,0 0,1-1,0 1,-1 0,1-1,0 0,0 0,1 0,-1 0,0 0,1 0,-1-1,1 0,-1 1,1-2,0 1,-1 0,1-1,0 1,2 0,0-1,1 1,-1-1,0 0,1-1,-1 1,0-1,0 0,0-1,0 0,0 0,0 0,0 0,0-1,-1 0,1 0,-1-1,0 0,0 0,0 0,-1 0,1-1,-1 1,0-1,0 0,-1-1,0 1,0 0,0-1,0 0,-1 0,0 0,0 0,-1 0,1 0,-1 0,-1-1,1 1,-1 0,0 0,-1-1,1 1,-1 0,-1 0,1-1,-1 0,-2 1,0 1,0 0,0 0,-1 0,1 1,-1-1,0 1,-1 0,1 0,-1 1,1 0,-1 0,0 0,0 1,-1 0,1 0,0 0,-1 1,1 0,-1 0,1 0,-3 1,-16-2</inkml:trace>
  <inkml:trace contextRef="#ctx0" brushRef="#br0" timeOffset="1936.029">169 723,'2'2,"-1"0,0-1,1 1,-1 0,1 0,0-1,0 1,0-1,0 1,0-1,0 0,0 0,0 0,0 0,0 0,1 0,-1-1,0 1,1-1,-1 0,0 1,1-1,-1 0,0 0,2-1,-1 2,348 2,9-15,-184-3,66-5,73 9,-259 12,-32-1</inkml:trace>
  <inkml:trace contextRef="#ctx0" brushRef="#br0" timeOffset="190614.432">819 130,'17'-3,"-16"3,0-1,0 1,0-1,0 1,0 0,0 0,0-1,0 1,0 0,0 0,0 0,1 0,-1 0,0 0,0 0,0 0,0 1,0-1,0 0,0 1,0-1,0 1,0-1,-1 1,1-1,0 1,0 0,0-1,0 1,-1 0,1-1,0 1,-1 0,1 0,-1 0,1 0,-1 0,1 0,-1 0,1 0,-1 0,8 237,16-37,-24-176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1,'-40'0,"59"17,9-12,0 0,0-2,0-1,1-1,-1-2,7-1,26 0,205 31,-158-8,-101-22,-3-3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1,'19'4,"11"3,6-1,6-1,0-2,-1-1,1-1,-1 0,-4-1,-2 0,-3-1,-2 1,-1 0,-1 0,0 0,-1-1,-4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58,'48'0,"78"-5,37-1,5 0,-7 1,-11-3,-18 0,-15 1,-20 1,-10 3,-12 1,-13 1,-7 1,-9 0,-7 0,-6 1,-8-1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0,'-197'310,"189"-299,-5 2,2 1,0 1,1-1,0 2,1-1,1 1,1 1,0-1,1 1,1 0,0 2,5-16,0 0,0 0,0 0,0 0,0 0,1 0,0 0,-1 0,1 0,0 0,1-1,-1 1,0 0,1-1,0 1,-1-1,1 1,0-1,0 0,0 0,1 0,-1 0,0 0,1 0,-1-1,1 1,0-1,-1 1,1-1,0 0,0 0,0-1,2 1,102 10,93-15,-200 4,1 1,1-1,-1 0,0 0,0 0,1 0,-1 0,0 0,0 0,1 0,-1 0,0-1,0 1,0 0,0-1,1 1,-1-1,0 0,0 1,0-1,0 0,0 1,0-1,0 0,0 0,-1 0,1 0,0 0,0 0,-1 0,1 0,-1 0,1 0,-1-1,1 1,-1 0,0 0,-5-10</inkml:trace>
  <inkml:trace contextRef="#ctx0" brushRef="#br0" timeOffset="218.082">0 283,'48'5,"45"1,15 0,0-1,-9-2,-17-1,-12-1,-14 0,-11-1,-9 0,-6-1,-2-4,-7-1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469 113,'-28'56,"10"-32,-2-2,0 0,-1-1,-1-2,-1 0,-1-1,-19 11,5-2,-154 104,190-130,1 0,-1 0,1 1,-1-1,1 1,0-1,0 1,-1-1,1 1,0-1,1 1,-1 0,0 0,0 0,1-1,-1 1,1 0,0 0,-1 0,1 0,0 0,0 0,0 0,0 0,1 0,-1-1,0 1,1 0,-1 0,1 0,0 0,0-1,0 1,0 0,0-1,0 1,0-1,0 1,0-1,1 1,-1-1,1 0,-1 0,1 0,0 1,-1-2,1 1,0 0,-1 0,1 0,0-1,0 1,0-1,1 1,16 4,1-1,0-1,0 0,0-2,0 0,0-1,0-1,4-1,24 0,124 0,-171 2,0 1,0-1,0 0,0 0,0 1,0-1,0 0,0 0,0 0,0 0,0 0,0 0,0-1,0 1,0 0,0 0,0-1,0 1,0-1,0 1,0-1,0 1,0-1,-1 0,1 1,0-1,0 0,-1 0,1 1,0-1,-1 0,1 0,-1 0,1 0,-1 0,1 0,-1 0,0 0,1 0,-1 0,0 0,0 0,0 0,0 0,0 0,0 0,0 0,0 0,0 0,-1 0,1 0,0 0,-1 0,1 0,-1-1,-101-218,43 78,59 140,-1 0,1 0,0 0,0 0,0 0,0 1,0-1,0 0,0 0,0 0,1 0,-1 0,1 0,0 0,-1 0,1 1,0-1,0 0,0 0,0 1,1-1,-1 1,0-1,1 1,-1 0,1-1,-1 1,1 0,-1 0,1 0,0 0,0 0,0 1,-1-1,1 0,0 1,0-1,0 1,0 0,0 0,0 0,1 0,24-3</inkml:trace>
  <inkml:trace contextRef="#ctx0" brushRef="#br0" timeOffset="423">1146 0,'-14'38,"-78"138,79-145,-2 0,-1 0,-2-2,-1 0,-1-1,-1-1,-1-1,-2-1,0 0,-2-2,-17 11,41-32,0 1,0-1,0 0,-1 0,1 1,-1-2,0 1,0 0,1-1,-1 1,0-1,0 0,0 0,-1 0,1 0,0 0,0-1,0 0,-1 1,1-1,0 0,0-1,-1 1,1 0,0-1,0 0,0 0,0 0,0 0,0 0,0-1,0 1,0-1,0 0,1 0,-2-1,-3-14</inkml:trace>
  <inkml:trace contextRef="#ctx0" brushRef="#br0" timeOffset="667.634">779 28,'0'14,"10"20,3 8,4 2,4-1,3-4,2-3,-2-4,-2-6,1-4,1 0,1-4,-3 0,-1-3,1 0,1-2,2-3,-3-4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28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6795 420,'0'904,"-27"-733,26 308,1 509,-28-791,27 283,1 254,-30-574,23-135,6-23,1-1,0 0,-1 1,1-1,0 0,0 1,0-1,0 1,0-1,1 0,-1 1,0-1,0 0,1 1,-1-1,1 0,0 1,-1-1,1 0,0 0,-1 0,1 0,0 0,0 0,0 0,0 0,0 0,0 0,0 0,1 0,-1-1,0 1,0-1,1 1,-1-1,0 1,1-1,-1 0,0 1,1-1,-1 0,0 0,1 0,71 2,-59-3,376-32,-29 6,53-3,880 31,-383-1,-594-29,20 29,-112-27,104 26,-103 31,113-31,-84-28,54 29,-177 26,-139-33,-5 1</inkml:trace>
  <inkml:trace contextRef="#ctx0" brushRef="#br0" timeOffset="2547.179">6711 3129,'81'-34,"177"-118,133-36,-52 7,-69 11,-83 75,8-6,9 5,-100 46,223-119,-2-24,-151 104,-54 31,179-80,-165 72,223-123,27-23,-186 106,-20 4,-157 98,-17 8</inkml:trace>
  <inkml:trace contextRef="#ctx0" brushRef="#br0" timeOffset="13614.252">13201 4258,'0'28,"-1"-1,-2 1,-1-1,-1 1,-1-1,-1-1,-2 1,0-1,-9 14,-10 16,16-37,1 1,1 1,1 0,1 0,1 1,1 0,0 0,2 0,1 1,-1 18,4-37,1 0,-1 0,1 0,0 0,0 0,0-1,1 1,-1 0,1 0,0-1,0 1,0-1,1 0,-1 1,1-1,-1 0,1-1,0 1,1 0,-1-1,0 0,1 1,-1-1,1-1,-1 1,1 0,0-1,0 0,0 0,0 0,0 0,0-1,0 0,0 0,0 0,0 0,0 0,3-1,131-8,-137 9,0 0,0 0,0 0,-1 0,1-1,0 1,0 0,-1-1,1 1,0 0,0-1,-1 1,1-1,0 1,-1-1,1 1,-1-1,1 1,-1-1,1 0,-1 1,1-1,-1 0,0 0,1 1,-1-1,0 0,0 0,1 1,-1-1,0 0,0 0,0 0,0 1,0-1,0 0,0 0,0 0,0 1,-1-1,1 0,0 0,0 0,-1 1,1-1,-1 0,1 0,-8-9</inkml:trace>
  <inkml:trace contextRef="#ctx0" brushRef="#br0" timeOffset="13847.652">12750 4568,'39'0,"31"0,9 0,-5 0,-9 0,-11 0,-11 0,-7 0,-5 0,-3 0,-6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5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2281 63,'-57'-23,"-83"-11,-87 34,142 13,75-10,-1-1,0 0,1 0,-1-1,0 0,0-1,0 0,0-1,1 0,-12-2,-22-6,0 2,-1 2,1 2,-1 2,-41 5,-13-2,-917-2,846 28,144-27,2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7.8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0 106,'18'91,"73"356,-44-316,-46-131,0 1,0-1,0 0,0 1,0-1,-1 0,1 0,0 1,0-1,0 0,0 0,0 0,0 0,0 0,0-1,0 1,0 0,0 0,-1-1,1 1,0 0,0-1,0 1,0-1,-1 1,1-1,0 1,0-1,-1 1,1-1,0 0,-1 0,1 1,-1-1,1 0,-1 0,1 0,-1 1,0-1,1 0,-1 0,0 0,0 0,0 0,1 0,-1 0,0 0,0 0,0 1,-1-1,1-1,38-175,-15 76,60-184,-3 99,-74 184,-10 18,4-16,-5 18</inkml:trace>
  <inkml:trace contextRef="#ctx0" brushRef="#br0" timeOffset="749.244">451 530,'-23'27,"0"1,2 1,0 1,3 1,0 1,2 1,-10 29,69-132,102-156,-87 156,-57 70,1 0,0 1,0-1,0 0,0 0,0 1,0-1,0 1,-1 0,1-1,0 1,0 0,-1 0,1 0,-1 1,1-1,-1 0,1 0,-1 1,0-1,1 1,-1-1,0 1,0 0,0-1,0 1,-1 0,1 0,0-1,-1 1,1 0,-1 0,0 0,1 0,-1 0,0 0,0 0,0 0,-1 0,1 0,2 4,25 141,-23-135,-2-1,1 1,-1-1,-1 1,0 0,-1-1,0 1,-1 0,0 0,-1-1,0 1,-1-1,0 1,-1-1,-4 9,7-18,1-1,-1 1,0-1,0 0,0 0,0 1,0-1,0 0,0 0,-1 0,1 0,0 0,-1 0,1 0,-1-1,1 1,-1-1,1 1,-1-1,1 1,-1-1,1 0,-1 1,0-1,1 0,-1 0,1 0,-1 0,0-1,1 1,-1 0,1-1,-1 1,1-1,-1 0,1 1,-1-1,1 0,0 0,-1 0,1 0,0 0,0 0,0 0,-1 0,1 0,0-1,-53-68,48 61,-82-158,76 150,0 4</inkml:trace>
  <inkml:trace contextRef="#ctx0" brushRef="#br0" timeOffset="1135.012">705 445,'20'84,"42"131,-62-214,0 0,1 0,-1 0,0 0,0 0,0 0,1 0,-1 0,0 0,1 0,-1-1,0 1,1 0,0 0,-1 0,1-1,-1 1,1 0,0-1,-1 1,1 0,0-1,0 1,0-1,-1 1,1-1,0 0,0 1,0-1,0 0,0 1,0-1,0 0,0 0,0 0,0 0,-1 0,1 0,0 0,0 0,0-1,0 1,0 0,0 0,0-1,0 1,0-1,-1 1,1-1,0 1,0-1,0 1,-1-1,1 0,0 1,-1-1,1 0,-1 1,1-1,-1 0,1 0,-1 0,1 0,-1 0,0 1,1-1,-1-1,26-64,-26 65,15-46,2 1,2 0,2 1,5-5,19-1,-29 43</inkml:trace>
  <inkml:trace contextRef="#ctx0" brushRef="#br0" timeOffset="3583.076">1410 473,'-4'-5,"-1"0,0 0,0 0,-1 0,0 1,1 0,-1 1,-1-1,1 1,0 0,-1 1,0-1,1 1,-1 1,0-1,0 1,0 0,0 1,0 0,0 0,0 0,0 1,0 0,0 0,0 1,0 0,1 0,-1 0,1 1,-1 0,-2 3,6-5,0 1,0 0,1 0,-1 0,0 0,1 0,0 1,0-1,-1 1,1 0,1-1,-1 1,0 0,1 0,0 0,-1 0,1 0,0 1,1-1,-1 0,0 0,1 1,0-1,0 0,0 1,0-1,0 0,1 1,0-1,-1 0,1 0,0 0,1 0,-1 1,0-1,1-1,0 1,0 0,0 0,0-1,0 1,2 1,111 49,-114-54,-1 1,1-1,-1 1,1 0,0-1,-1 1,1 0,0 0,0 0,-1-1,1 1,0 0,-1 0,1 0,0 0,0 0,-1 0,1 1,0-1,-1 0,1 0,0 0,-1 1,1-1,0 0,-1 1,1-1,0 0,-1 1,1-1,-1 1,1-1,-1 1,1-1,-1 1,1-1,-1 1,0 0,1-1,-1 1,0 0,1-1,-1 1,0 0,0-1,0 1,0 0,0 0,0-1,0 1,0 0,0-1,0 1,0 0,0 0,0-1,0 1,-1 0,1-1,0 1,-1 0,1-1,0 1,-1-1,1 1,-1 0,1-1,-1 1,1-1,-9 4,-105 54,111-56,-1 1,1-1,0 1,0 0,0 0,0 0,1 1,-1-1,1 1,0-1,0 1,0 0,0 0,1 0,-1 0,1 0,0 0,0 0,1 1,-1-1,1 0,0 0,0 1,0-1,1 0,0 0,-1 0,2 2,0-2,-1 0,1 0,0-1,0 1,1-1,-1 0,1 1,-1-1,1 0,0-1,0 1,1 0,-1-1,0 0,1 0,0 0,-1 0,1 0,0-1,0 1,0-1,0 0,0-1,0 1,2-1,106 1,-55-14,-32 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0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535 58,'-1'-2,"-1"0,1 0,-1 1,1-1,-1 0,0 1,0-1,1 1,-1 0,0-1,0 1,-1 0,1 0,0 0,0 1,0-1,-1 0,1 1,0 0,-1-1,1 1,0 0,-1 0,1 0,-1 1,0-2,-366-2,331 3,28 0,29 0,181 0,-119-22,-103 15,-317 38,339-31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1.0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54,'4'-5,"-2"1,-1 1,1 0,0 0,1 0,-1 0,1 0,-1 0,1 1,0-1,0 1,0 0,0 0,0 0,0 0,1 0,-1 1,1-1,-1 1,1 0,2 0,-4 2,0 1,-1 0,1 0,0-1,-1 1,1 0,-1 1,0-1,0 0,0 0,0 0,0 1,0-1,0 0,-1 1,1-1,-1 1,0-1,0 1,0-1,0 1,0-1,0 1,0 3,9 347,20-145,-30-208,1 1,0 0,0 0,0-1,0 1,0 0,0-1,0 1,0 0,0-1,0 1,0 0,0 0,0-1,1 1,-1 0,0-1,0 1,1 0,-1-1,0 1,1-1,-1 1,1-1,-1 1,1-1,-1 1,1-1,-1 1,1-1,0 1,-1-1,1 0,-1 1,1-1,0 0,-1 0,1 0,0 1,0-1,-1 0,1 0,0 0,-1 0,1 0,0 0,0 0,-1 0,1-1,0 1,-1 0,1 0,0-1,-1 1,1 0,-1-1,1 1,0 0,-1-1,1 1,-1-1,1 1,-1-1,1 1,-1-1,1 1,-1-1,29-49,-26 42,185-450,-149 372,-32 79,-3 8</inkml:trace>
  <inkml:trace contextRef="#ctx0" brushRef="#br0" timeOffset="314.308">594 421,'-5'8,"2"0,-1 1,1-1,0 1,1-1,0 1,0 0,1 0,0 0,0 0,1 0,0 0,1 0,0 0,1 0,-1-1,2 1,-1 0,1-1,1 1,-1-1,1 0,1 0,-1-1,2 1,-1-1,1 1,-3-6,0 0,0 0,1 0,-1 0,0-1,1 1,-1-1,1 0,-1 0,1 0,-1 0,1-1,0 1,-1-1,1 0,0 0,0-1,-1 1,1-1,0 0,-1 1,1-2,-1 1,1 0,-1-1,0 1,0-1,1 0,-1 0,0-1,0 1,78-89,-77 86,0 0,-1 0,0 0,0-1,0 1,-1-1,0 1,0-1,0 0,-1 0,1 0,-1 0,-1 0,1 0,-1 0,0 0,-1 0,0-1,0 1,0 0,0 1,-1-1,0 0,0 0,-1 1,1-1,-1 1,-1 0,1 0,-1 0,1 0,-1 0,-1 1,1 0,-4-3,-5 1,-1 0,1 1,-1 1,0 0,0 1,-1 1,1 0,0 1,-1 0,1 1,-6 1,-13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7,'29'-5,"9"3,3 2,-5 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53,'38'-14,"37"-6,6 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60,'39'-5,"22"-7,5 0,2 1,-7 3,-8 2,-9 3,-12 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35,'38'-10,"33"-2,3-1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2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1,'29'0,"9"0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9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1 247,'89'296,"-35"-162,-52-133,0 0,-1-1,1 1,0-1,0 1,0-1,0 0,0 1,0-1,0 0,0-1,0 1,0 0,0 0,-1-1,1 1,0-1,0 0,0 1,0-1,-1 0,1 0,0 0,-1 0,1-1,-1 1,1 0,-1-1,0 1,1-1,-1 1,0-1,0 0,0 1,0-1,0 0,-1 0,1 1,0-3,1 1,108-192,-51 78,41-52,-78 133,66-80,-74 106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2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0 252,'13'-2,"0"-1,-1-1,1 0,-1 0,0-1,0-1,-1 0,0 0,0-1,0-1,-1 0,7-7,-6 6,81-67,-90 76,-1 0,1 1,-1-1,1 1,-1-1,1 1,-1-1,1 1,-1 0,0 0,1 0,-1 0,0 0,0 0,0 0,0 0,1 0,-2 0,1 1,0-1,0 0,0 1,-1-1,1 1,0-1,-1 1,0-1,1 1,-1-1,0 1,0-1,1 1,-1-1,-1 1,1 0,0-1,0 1,0-1,-1 1,1-1,-1 1,0-1,3 14,64 236,-66-250,0 0,0-1,0 1,0 0,0 0,0 0,0 0,0 0,0-1,0 1,1 0,-1 0,0 0,1-1,-1 1,1 0,-1 0,1-1,-1 1,1 0,-1-1,1 1,0 0,-1-1,1 1,0-1,0 1,-1-1,1 0,0 1,0-1,0 0,-1 0,1 1,0-1,0 0,0 0,0 0,0 0,-1 0,1 0,0 0,0 0,0 0,0-1,0 1,-1 0,1 0,0-1,0 1,0-1,-1 1,1-1,0 1,-1-1,1 1,0-1,-1 1,1-1,-1 0,1 1,-1-1,1 0,-1 0,125-250,-56 110,-56 117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760 452,'0'-5,"1"1,-1 0,0 0,0 0,0 0,0 0,-1 0,0-1,0 1,0 0,0 1,0-1,-1 0,0 0,0 0,0 1,0-1,0 1,-1 0,0 0,0 0,0 0,0 0,0 0,0 1,-1-1,1 1,-1 0,1 0,-1 1,0-1,0 1,0-1,0 1,0 0,-3 0,-13-1,1 0,0 0,-1 2,1 1,-1 0,1 1,0 1,0 1,0 1,0 1,1 0,0 1,0 1,1 1,0 0,-3 3,9-4,1 0,-1 1,2 0,-1 1,1 0,1 0,-1 1,-5 11,11-18,1 0,0 0,0 0,0 1,1-1,-1 0,1 1,0-1,0 1,1-1,-1 1,1-1,0 1,0 0,1-1,-1 1,1-1,0 1,0-1,1 1,-1-1,1 0,0 0,0 0,1 0,-1 0,1 0,0 0,8 5,0 0,1-1,0-1,1 0,-1 0,1-1,1-1,-1 0,1-1,0-1,0 0,0 0,13-1,-27-1,-93 32,72-28,0 1,0 1,0 0,1 2,0 1,1 0,0 1,0 1,1 1,1 1,0 0,1 1,1 1,0 0,1 1,1 1,1 0,-7 14,-16 88,35-115,0 0,0 0,0-1,1 1,0 0,0 0,0-1,0 1,1-1,0 1,0-1,0 1,0-1,1 0,0 0,0 0,0-1,0 1,0-1,1 1,0-1,-1 0,1-1,4 3,2 0,1-1,0 0,0-1,0 0,0-1,1 0,-1-1,1 0,-1-1,1 0,-1-1,1 0,-1-1,1 0,-1-1,0 0,1-1,10-1,-12 3,0 1,0-1,-1 0,1 0,0-1,-1-1,0 1,0-2,0 1,0-1,-1 0,5-4,-2-5</inkml:trace>
  <inkml:trace contextRef="#ctx0" brushRef="#br0" timeOffset="634.805">422 0,'-17'40,"-89"742,19-255,52-360,30-155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8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0,-1 0,0 0,-2 0,-1 0,-1 0,-1 0,1 0,-1 0,-10 0,-8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9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59,'34'-4,"30"-8,9 0,-3 1,-9 2,-10 4,-8 2,-8 1,-4 1,-8 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0 130,'1'-14,"0"30,2 13,60 332,-6-132,-57-228,0-1,-1 1,1-1,0 1,0-1,0 1,0-1,-1 0,1 1,0-1,0 1,0-1,0 1,0-1,0 1,0-1,0 1,1-1,-1 1,0-1,0 1,0-1,0 1,1-1,-1 0,0 1,0-1,1 1,-1-1,0 0,1 1,-1-1,1 0,-1 1,0-1,1 0,-1 0,1 1,-1-1,0 0,1 0,-1 0,1 0,-1 0,1 1,-1-1,1 0,-1 0,1 0,-1 0,1 0,-1 0,1-1,-1 1,1 0,-1 0,1 0,-1 0,0-1,1 1,-1 0,1 0,-1-1,1 1,-1 0,12-35,18-92,40-126,35-28,-84 213,-23 66</inkml:trace>
  <inkml:trace contextRef="#ctx0" brushRef="#br0" timeOffset="704.87">593 581,'-31'31,"2"1,1 1,2 2,1 0,2 2,1 1,-11 28,24-42,10-24,-1 1,1-1,-1 0,1 1,-1-1,1 0,-1 0,1 1,0-1,-1 0,1 0,-1 0,1 0,0 0,-1 0,1 0,-1 0,1 0,0 0,-1 0,1 0,-1 0,1-1,-1 1,1 0,0 0,-1-1,1 1,-1 0,1-1,-1 1,1 0,-1-1,0 1,1-1,-1 1,1-1,-1 1,0-1,0 1,1-1,-1 1,0-1,0 0,0 1,1-1,-1 1,0-1,0 0,0 1,0-1,0 1,0-1,0 0,0 1,145-247,-106 174,17-7,-54 81,1-1,-1 1,0-1,1 1,-1 0,0 0,0 0,0 0,1 0,-1 1,0-1,-1 1,1-1,0 1,0 0,-1-1,1 1,-1 0,1 0,-1 0,0 0,0 1,0-1,0 0,0 0,0 1,-1-1,1 0,-1 1,0-1,1 1,-1-1,0 0,-1 1,1-1,0 1,-1 0,2 3,66 314,-67-320,1 1,-1 0,1-1,0 1,-1 0,1-1,-1 1,1 0,-1 0,0 0,1-1,-1 1,0 0,0 0,1 0,-1 0,0 0,0-1,0 1,0 0,0 0,0 0,0 0,-1 0,1 0,0-1,0 1,-1 0,1 0,0 0,-1-1,1 1,-1 0,1 0,-1-1,1 1,-1 0,0-1,1 1,-1-1,0 1,1-1,-1 1,0-1,0 1,1-1,-1 0,0 1,0-1,0 0,0 0,0 0,1 1,-1-1,0 0,0 0,0 0,0 0,0-1,0 1,1 0,-1 0,0-1,-108-118,-15 0,107 111,3 5</inkml:trace>
  <inkml:trace contextRef="#ctx0" brushRef="#br0" timeOffset="1085.624">960 497,'11'73,"-7"-37,1 0,2 0,1-1,2 0,2 0,8 15,-20-48,1 0,-1 0,0 0,1 0,-1 0,1-1,0 1,0 0,0 0,0-1,0 1,0-1,0 1,0-1,1 1,-1-1,0 0,1 1,-1-1,1 0,0 0,-1 0,1 0,0-1,0 1,-1 0,1-1,0 1,0-1,0 0,0 1,0-1,0 0,0 0,-1 0,1 0,0-1,0 1,0-1,0 1,0-1,-1 1,1-1,0 0,0 0,-1 0,2 0,4-8,1-1,-2 1,1-1,-1 0,-1-1,1 0,-2 1,0-1,0-1,-1 1,0-1,0-8,12-34,17-83,-25 119</inkml:trace>
  <inkml:trace contextRef="#ctx0" brushRef="#br0" timeOffset="1651.424">1553 497,'-2'0,"-6"-1,-1 0,1 1,-1-1,1 2,0 0,-1 0,1 0,0 1,0 0,0 0,0 1,0 1,1-1,-1 1,1 0,0 1,0-1,-2 3,9-5,-1 1,1-1,0 0,0 0,0 0,0 1,0-1,1 0,-1 0,0 1,1-1,0 0,0 0,-1 0,1 0,0 0,1 0,-1 0,0 0,1-1,-1 1,1 0,-1-1,1 1,0-1,-1 1,1-1,0 0,0 0,0 0,0 0,0 0,0 0,0-1,1 1,-1-1,1 1,16 10,-17-10,0 1,0 0,0 0,0-1,0 1,0 1,0-1,-1 0,1 0,-1 1,0-1,1 1,-1-1,0 1,0-1,-1 1,1 0,-1-1,1 1,-1 0,0 0,0-1,0 1,0 0,0 0,-1-1,1 1,-1 0,0-1,0 1,0-1,0 1,-54 79,33-54,20-25,0-1,0 1,1-1,-1 1,1 0,-1 0,1 0,0 0,0 0,1 0,-1 0,0 0,1 0,0 0,0 0,0 0,0 0,0 0,1 0,-1 0,1 1,0-1,0 0,0-1,0 1,0 0,1 0,-1 0,1-1,0 1,0-1,0 1,0-1,0 0,0 0,1 0,-1 0,1 0,0-1,-1 1,1-1,0 1,0-1,0 0,0 0,0 0,0-1,0 1,0-1,0 0,2 0,7 2,0 0,-1-1,1-1,0 0,-1-1,1 0,0 0,-1-1,0-1,9-3,-1-1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4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30,'7'-4,"1"0,-1 0,1 1,0 0,0 0,0 1,0 0,0 0,0 1,0 0,1 1,-1 0,0 0,4 1,3-1,159 1,-173-1,1-1,-1 1,1 0,-1 0,0 0,1 0,-1 0,1 1,-1-1,1 0,-1 1,1-1,-1 1,0 0,1-1,-1 1,0 0,0 0,0-1,1 1,-1 0,0 0,0 0,0 1,0-1,-1 0,1 0,0 0,0 1,-1-1,1 0,-1 1,1-1,-1 1,1-1,-1 1,0-1,0 0,0 1,0-1,0 1,0-1,0 1,0-1,-1 1,1-1,0 1,-1-1,1 0,-1 1,0-1,1 0,-1 1,-1-1,-85 96,39-54,40-34,-116 144,122-151,1 0,0 0,-1 0,1 1,0-1,0 0,1 1,-1-1,0 1,1-1,-1 1,1-1,0 1,0-1,0 1,0-1,0 1,1-1,-1 1,1-1,0 1,-1-1,1 0,0 1,0-1,1 0,-1 0,0 1,1-1,-1 0,1 0,0-1,0 1,0 0,0-1,0 1,0-1,0 1,0-1,0 0,1 0,-1 0,0 0,1-1,-1 1,1 0,17 1,0 0,1 0,-1-2,0-1,0 0,1-2,-1 0,0-1,8-4,17-1,95-21,-117 24,-5-1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1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45,'2'-12,"3"34,-1-5,65 372,-68-379,1 0,0 1,1-1,0 0,1 0,0-1,0 1,1-1,0 0,1 0,0 0,4 4,-9-12,0-1,0 1,1 0,-1 0,0-1,1 1,-1-1,1 1,-1-1,1 0,-1 0,1 0,-1 1,1-1,-1-1,1 1,-1 0,0 0,1 0,-1-1,1 1,-1-1,1 1,-1-1,0 0,1 1,-1-1,0 0,0 0,0 0,1 0,-1 0,0 0,0 0,0 0,-1-1,1 1,0 0,0-2,29-54,54-248,-71 192,-13 112,-1 0,1 0,0 1,0-1,0 0,0 0,0 0,0 1,0-1,0 0,1 0,-1 0,0 1,0-1,1 0,-1 1,0-1,1 0,-1 0,1 1,-1-1,1 1,-1-1,1 0,-1 1,1-1,0 1,-1-1,1 1,0 0,-1-1,1 1,0 0,-1-1,1 1,0 0,0 0,0 0,-1-1,1 1,0 0,0 0,0 0,-1 0,1 1,10 3</inkml:trace>
  <inkml:trace contextRef="#ctx0" brushRef="#br0" timeOffset="333.036">678 412,'19'-4,"21"-3,8 1,1 1,-3 2,-5 1,-4 1,-4 0,-2 1,-7 1</inkml:trace>
  <inkml:trace contextRef="#ctx0" brushRef="#br0" timeOffset="833.396">1157 45,'4'2,"0"-1,0 1,0 0,-1 1,1-1,-1 0,1 1,-1 0,0 0,0 0,0 0,0 0,-1 1,1-1,-1 1,0 0,0 0,1 1,37 125,-14 69,9-103,-33-95,-1-1,0 0,1 1,-1-1,1 0,-1 0,1 0,-1 0,1-1,-1 1,1 0,-1-1,1 1,-1 0,1-1,-1 0,0 1,1-1,-1 0,0 0,0 0,1 0,-1 0,0 0,0 0,0 0,0 0,0 0,-1-1,1 1,0 0,0-1,-1 1,1 0,-1-1,1 1,-1-2,1 1,155-340,-92 202,-54 126</inkml:trace>
  <inkml:trace contextRef="#ctx0" brushRef="#br0" timeOffset="1416.025">1722 328,'0'-1,"-1"1,0-1,0 1,1 0,-1-1,0 1,0-1,0 1,1 0,-1 0,0-1,0 1,0 0,0 0,0 0,1 0,-1 0,0 0,0 0,0 1,0-1,0 0,1 0,-1 1,0-1,0 0,0 1,1-1,-1 1,0-1,1 1,-1-1,0 1,1-1,-1 1,1 0,-1-1,0 1,1 0,0 0,-1-1,1 1,0 0,-1 0,1 0,0 0,0-1,-17 42,15-38,1 0,0-1,0 1,1 0,-1-1,1 1,0 0,0 0,0-1,0 1,1 0,-1 0,1-1,0 1,0 0,1-1,-1 1,1-1,0 0,-1 1,1-1,1 0,-1 0,0 0,1-1,0 1,-1 0,1-1,0 0,0 0,1 0,-1 0,0 0,1 0,-1-1,1 0,-1 1,1-2,0 1,-1 0,1-1,0 1,2 0,0-1,1 1,-1-1,0 0,1-1,-1 1,0-1,0 0,0-1,0 0,0 0,0 0,0 0,0-1,-1 0,1 0,-1-1,0 0,0 0,0 0,-1 0,1-1,-1 1,0-1,0 0,-1-1,0 1,0 0,0-1,0 0,-1 0,0 0,0 0,-1 0,1 0,-1 0,-1-1,1 1,-1 0,0 0,-1-1,1 1,-1 0,-1 0,1-1,-1 0,-2 1,0 1,0 0,0 0,-1 0,1 1,-1-1,0 1,-1 0,1 0,-1 1,1 0,-1 0,0 0,0 1,-1 0,1 0,0 0,-1 1,1 0,-1 0,1 0,-3 1,-16-2</inkml:trace>
  <inkml:trace contextRef="#ctx0" brushRef="#br0" timeOffset="1936.029">169 723,'2'2,"-1"0,0-1,1 1,-1 0,1 0,0-1,0 1,0-1,0 1,0-1,0 0,0 0,0 0,0 0,0 0,1 0,-1-1,0 1,1-1,-1 0,0 1,1-1,-1 0,0 0,2-1,-1 2,348 2,9-15,-184-3,66-5,73 9,-259 12,-32-1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25.5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87,'212'-18,"-103"8,0 5,71 7,-54 0,635-3,-228-25,341 14,299-6,-1085 18,625 30,-466-30,-126 24,-112-22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31.9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16 114,'-1'-1,"0"0,0 0,0 1,0-1,0 0,0 0,0 0,0 0,0 0,1 0,-1 0,0 0,1-1,-1 1,1 0,-1 0,1 0,-1-1,1 1,0 0,0-1,-1 1,1 0,0-1,0 1,0 0,1-1,-1 1,0 0,0 0,1-1,-1 1,1 0,-1 0,1-1,0 1,-1 0,1 0,0 0,0 0,-1 0,1 0,0 0,0 0,0 0,1 1,-1-1,0 0,0 1,0-1,0 1,1-1,-1 1,15-7,1 2,-1 0,1 1,0 1,0 0,0 1,0 1,1 1,3 1,25-3,446-24,1564 25,-367 1,-1053 29,198-28,-264 25,-331-25,241 10,-114 8,-159 5,-179-16,-23-1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3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799 307,'-3'-10,"-1"1,0-1,-1 1,0 0,0 0,-1 0,0 1,0-1,-1 1,0 1,-1 0,1 0,-1 0,-1 1,1 0,-1 1,0-1,-1 2,1 0,-1 0,-3-1,3 0,-11-6,-1 1,-1 1,0 1,0 1,-1 1,1 1,-1 1,0 1,0 1,-1 1,1 1,-10 2,28-1,-1 0,1 0,0 1,-1-1,1 1,0 1,0-1,0 1,1 0,-1 0,1 1,-1 0,1 0,0 0,1 0,-1 1,1 0,0 0,0 0,0 0,1 1,-1-1,1 1,1 0,-1 0,1 0,0 0,1 1,-1-1,1 0,1 1,-1-1,1 1,0-1,0 1,1-1,0 0,0 1,1 1,4 4,0 0,0 0,2 0,-1-1,1-1,1 1,0-1,1-1,0 0,0 0,0-1,1 0,1-1,-1 0,1-1,1 0,-1-1,11 3,18 13,-40-21,-1 0,1 0,-1 0,1 0,-1 0,1 0,-1 0,1 0,-1 1,1-1,-1 0,1 0,-1 1,1-1,-1 0,0 0,1 1,-1-1,0 1,1-1,-1 0,0 1,1-1,-1 1,0-1,0 0,1 1,-1-1,0 1,0-1,0 1,0-1,0 1,0-1,1 1,-1-1,0 1,-1-1,1 1,0-1,0 1,0-1,0 1,0-1,0 1,-1-1,1 1,0-1,0 1,-1-1,1 0,0 1,0-1,-1 1,1-1,-31 15,17-9,-38 22,0 2,2 2,2 2,1 3,-20 20,60-48,0-1,0 1,1 1,1-1,-1 1,1 0,1 0,0 1,0-1,1 1,1 0,0-1,0 1,1 1,0-1,1 0,0 0,1 0,0 0,1 0,0 0,1 0,0-1,0 1,1-1,6 10,-4-11,2-1,-1 0,1-1,0 0,0 0,1-1,0 1,0-2,1 0,-1 0,1 0,0-1,0-1,1 0,-1 0,1-1,-1 0,1-1,0 0,0-1,0 0,-1-1,1 0,0-1,-1 0,2 0,130-36,-118 29</inkml:trace>
  <inkml:trace contextRef="#ctx0" brushRef="#br0" timeOffset="478.691">1166 759,'-6'-5,"0"0,0 0,0 1,0 0,-1 0,0 1,0 0,0 0,0 1,0 0,-1 0,1 0,-1 1,1 0,-1 1,1 0,-1 0,0 0,1 1,-1 0,1 1,0 0,-1 0,1 0,0 1,0 0,-12 5,0 0,0 2,1 0,0 1,1 1,0 1,1 0,1 1,0 1,3-5,2 1,-1 1,1-1,1 1,0 1,1 0,0 0,1 1,0 0,1 0,1 0,1 1,0 0,0 0,1 0,1 1,1-11,0 1,0-1,0 1,1-1,0 1,0-1,0 1,1-1,-1 1,1-1,1 1,-1-1,1 1,0-1,0 0,1 0,-1 0,1 0,0-1,0 1,1-1,0 0,-1 1,1-2,1 1,-1 0,0-1,1 0,0 0,0 0,0-1,0 1,0-1,0-1,0 1,1-1,-1 1,1-2,1 1,11-4,-1 0,0-2,0 0,-1-1,1-1,-1 0,-1-1,1-1,-1 0,-1-1,0-1,0 0,9-11,-2 5,-1-1,-1-1,0-1,-2 0,0-1,-1-1,-1-1,-1 0,-2-1,0 0,-1-1,-2 0,0-1,-2 0,-1 0,-5 22,0 0,0 1,0-1,-1 0,0 1,1-1,-1 0,-1 0,1 1,-1-1,1 0,-1 1,0-1,0 1,-1-1,1 1,-1-1,1 1,-1 0,0 0,0-1,-1 2,1-1,-1 0,1 0,-1 1,0-1,0 1,0 0,0 0,-1 0,1 1,0-1,-1 1,-2-1,-5 0,0 2,0 0,-1 0,1 1,0 0,0 1,0 1,0 0,0 0,0 1,1 0,-1 1,1 0,1 0,-1 1,-7 6,-19 10</inkml:trace>
  <inkml:trace contextRef="#ctx0" brushRef="#br0" timeOffset="946.846">968 899,'0'15,"5"23,1 11,5 1,0-2,-1-6,2-9,-1-5,-2-4,2-5,-1-1,2-3,0-5</inkml:trace>
  <inkml:trace contextRef="#ctx0" brushRef="#br0" timeOffset="1259.932">1363 759,'-10'35,"1"0,2 1,2 0,1 1,1-1,2 1,2-1,4 24,-4-54,0-1,1 1,0-1,0 0,0 1,0-1,1 0,0 0,0-1,0 1,1-1,0 1,0-1,0 0,0 0,0-1,1 1,0-1,-1 0,1 0,0-1,1 0,-1 1,0-2,1 1,-1-1,1 1,-1-2,1 1,0 0,-1-1,1 0,0-1,-1 1,1-1,0 0,-1 0,2-1,1-1,-1 0,1-1,-1 1,1-2,-1 1,0-1,-1 0,1 0,-1 0,0-1,-1 0,1 0,-1-1,0 0,-1 0,0 0,0 0,0-1,-1 0,47-153,-39 8,-12 128</inkml:trace>
  <inkml:trace contextRef="#ctx0" brushRef="#br0" timeOffset="1911.64">2125 786,'-34'13,"1"2,1 1,0 1,1 2,1 1,1 1,1 2,-9 10,-16 54,52-84,0-1,1 1,-1-1,1 1,0-1,0 1,0-1,0 1,0-1,1 1,-1-1,1 0,0 1,0-1,-1 1,1-1,1 0,-1 0,0 0,0 1,1-1,0-1,-1 1,1 0,0 0,0 0,0-1,0 1,0-1,0 0,0 0,0 1,1-1,-1-1,0 1,1 0,-1 0,2-1,9 2,-1-1,0 0,1-1,-1-1,0 0,0-1,1 0,-1 0,0-2,-1 1,1-1,-1-1,1 0,-1-1,-1 0,1-1,-1 0,0 0,-1-1,0-1,2-1,45-31,80-63,-135 104,0-1,-1 0,1 0,0 1,0-1,0 0,0 1,0-1,0 1,0-1,1 1,-1 0,0 0,0-1,0 1,0 0,0 0,1 0,-1 0,0 0,0 0,0 0,0 1,0-1,1 0,-1 1,0-1,0 0,0 1,0 0,0-1,0 1,0-1,0 1,-1 0,1 0,0 0,0-1,0 1,-1 0,1 0,-1 0,1 0,0 0,-1 0,0 0,1 1,-1-1,0 0,1 0,-1 0,0 0,0 1,-4 63,2-61,1 0,-1 0,1-1,-1 1,1 0,1 0,-1 1,0-1,1 0,0 0,0 0,0 0,1 0,-1 0,1 0,0 0,0 0,1 0,-1 0,1 0,-1 0,1-1,1 1,-1-1,0 1,1-1,0 0,-1 0,1 0,0 0,1-1,-1 1,0-1,1 0,0 0,-1 0,1 0,0-1,0 1,0-1,0 0,0 0,0-1,0 1,0-1,3 0,7-5,0-1,0 0,-1-1,0 0,0-1,0 0,-1-2,-1 1,0-1,0-1,-1 0,0 0,-1-1,0 0,5-11,5-1,12-15,-1-1,-2-2,-2 0,-2-2,-2-1,-1-1,4-19,-2-1,-3-1,-4-1,-2-1,-3 0,-1-25,-9 87,0-1,-1 1,0-1,0 1,0 0,-1-1,0 1,-1 0,1 0,-1 0,-1 0,1 0,-1 0,-1 0,1 1,-1 0,0-1,-1 1,4 5,-1 0,1 0,-1 1,1-1,-1 1,1-1,-1 1,1-1,-1 1,1 0,-1 0,1 0,-1 0,0 0,1 0,-1 0,1 1,-1-1,1 0,-1 1,1 0,-1-1,1 1,-1 0,1-1,0 1,0 0,-1 0,1 0,0 0,0 0,0 1,0-1,0 0,0 0,0 1,0-1,1 0,-32 55,18-17,3 1,1 0,2 1,2 0,1 1,3-1,1 1,2-1,2 3,-2 2,1 14,4 0,2-1,2 0,3 0,3-1,6 11,0-11,-35-67,4-4</inkml:trace>
  <inkml:trace contextRef="#ctx0" brushRef="#br0" timeOffset="2349.056">2379 618,'364'36,"-326"-31,9-1,-1 2,1 2,-2 2,1 3,32 13,-60-19,1 0,-1-2,1 0,0-1,0 0,1-2,-1-1,1 0,-1-1,1-1,-1-1,0-1,0 0,0-2,0 0,0-1,-1-1,0 0,-1-2,0 0,0-1,0 0,-2-2,1 0,-1 0,-1-2,-1 1,0-2,1-1,-12 14,0 0,0 0,0 0,0 0,-1-1,1 1,-1-1,1 1,-1-1,0 1,0-1,0 0,0 1,0-1,-1 0,1 0,-1 0,0 1,0-1,0 0,0 0,0 0,-1 0,1 0,-1 1,0-1,0 0,0 1,0-1,0 0,0 1,-1-1,0 1,1 0,-1 0,0-1,0 1,0 0,0 0,0 1,-1-1,1 0,0 1,-1-1,1 1,-1 0,0 0,-1 0,-12 0,0 2,1 0,-1 1,1 1,-1 0,1 1,0 1,0 0,1 1,0 0,0 1,0 1,1 0,0 1,0 1,1 0,1 0,-4 5,-2-1,1 1,1 1,0 1,1 0,1 1,0 0,2 1,0 1,1-1,1 2,1-1,0 1,2 1,0-1,-1 16,7-27,0 0,0 0,1 1,0-1,1 0,0 0,1-1,0 1,0 0,1-1,1 0,-1 0,1 0,1 0,-1-1,2 0,-1 0,1 0,0-1,1 0,-1-1,1 1,1-2,-1 1,1-1,0 0,0-1,1 0,-1-1,1 1,0-2,-1 0,8 1,19 2,0-1,1-3,-1 0,0-3,1-1,-1-1,22-7,10-16,-45 10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40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592 113,'-1'0,"0"0,-1 0,1 1,-1-1,1 0,0 1,-1-1,1 0,0 1,0 0,-1-1,1 1,0 0,0 0,0-1,0 1,0 0,0 0,0 0,0 0,0 1,0-1,1 0,-1 0,0 0,1 1,-1-1,1 0,0 1,-1-1,1 0,0 1,0-1,-1 0,1 1,0-1,1 1,-1-1,0 0,0 1,0-1,1 0,-1 1,-2 8,-50 318,5 94,37-148,-1-214,5-55</inkml:trace>
  <inkml:trace contextRef="#ctx0" brushRef="#br0" timeOffset="248.009">0 762,'44'-10,"32"-7,14-7,1 2,-6-1,-12 4,-9 0,-6 4,-7-1,-9-3,-6 3,-4-2,-3-1,-2-4,0 3,-1 0,1-1,-4 2</inkml:trace>
  <inkml:trace contextRef="#ctx0" brushRef="#br0" timeOffset="6900.587">1213 0,'-2'1,"0"1,0-1,1 1,-1-1,0 1,1 0,-1 0,1 0,0-1,-1 1,1 1,0-1,0 0,0 0,1 0,-1 0,0 1,1-1,0 0,-1 1,1-1,0 0,0 1,0-1,1 1,-2 0,-2 399,-25-192,0 54,27-263,1 0,-1 0,1 0,0 0,0 0,-1 0,1 0,0 0,0 0,0 0,0 0,0 0,0-1,0 1,1 0,-1 0,0 0,0 0,1 0,-1 0,1 0,-1 0,1 0,-1-1,1 1,-1 0,1 0,0-1,-1 1,1 0,0-1,0 1,-1-1,1 1,0-1,0 1,0-1,0 0,0 1,0-1,-1 0,1 0,0 1,0-1,0 0,0 0,0 0,0 0,0 0,0-1,0 1,0 0,0 0,0-1,0 1,0 0,0-1,-1 1,1-1,0 1,0-1,0 1,-1-1,1 0,0 1,-1-1,1-1,150-169,-123 141,71-54,-97 83,1 1,-1-1,0 0,0 1,1 0,-1-1,0 1,0 0,1 0,-1 0,0 1,1-1,-1 0,0 1,0 0,0-1,1 1,-1 0,0 0,0 0,0 0,0 1,0-1,-1 1,1-1,0 1,-1-1,1 1,-1 0,1 0,-1 0,0 0,0 0,0 0,0 0,0 0,29 82,5 120,-35-182,14 47,7-68,-11-10</inkml:trace>
  <inkml:trace contextRef="#ctx0" brushRef="#br0" timeOffset="8269.64">1863 875,'8'4,"-1"-1,2 1,-1-2,0 1,1-1,-1 0,1-1,-1 0,1 0,0-1,0 0,-1 0,1-1,0 0,-1-1,1 0,-1 0,1-1,-1 0,0 0,0-1,-1 0,1-1,-1 1,0-1,0-1,0 0,-1 0,0 0,0 0,0-1,-1 0,0 0,0-1,0-1,-5 7,1-1,0 1,-1 0,0-1,1 1,-1-1,0 1,0-1,0 1,-1 0,1-1,-1 1,1-1,-1 1,0 0,0-1,0 1,0 0,0 0,0 0,-1 0,1 0,-1 0,1 0,-1 0,0 1,0-1,0 0,0 1,0 0,0-1,0 1,0 0,0 0,-1 0,1 1,-2-1,-1-1,0 0,0 1,0 0,0 1,0-1,-1 1,1 0,0 0,0 0,0 1,-1 0,1 0,0 0,0 0,0 1,0 0,-1 1,-9 7,1 0,0 1,1 1,0 0,1 0,0 1,1 1,0 0,2 1,-1 0,2 0,-1 3,6-12,0 1,1-1,0 1,0 0,0 0,1 0,0 0,1 0,-1 0,1 0,0 0,1 0,0 0,0 0,1-1,-1 1,1 0,1 0,0-1,-1 0,2 1,-1-1,1 0,0-1,0 1,1-1,-1 1,1-1,1-1,-1 1,0-1,1 0,0 0,0 0,0-1,1 0,-1 0,1-1,0 0,-1 0,1-1,5 1,21 3,0-3,0 0,0-2,-1-2,5-1,-10-2,-3-1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49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1,'-28'333,"16"93,1-302,5-1,6 20,0-132</inkml:trace>
  <inkml:trace contextRef="#ctx0" brushRef="#br0" timeOffset="250.795">0 649,'39'5,"36"-3,10-7,1-3,-10 1,-13-4,-12 0,-11 2,-6 2,-5 3,-3 1,-5-2,-1-2,-5 2</inkml:trace>
  <inkml:trace contextRef="#ctx0" brushRef="#br0" timeOffset="4720.596">959 790,'5'-26,"-6"32,-23 128,25-128,-1 4,0 1,1 0,1 0,0-1,0 1,1-1,1 0,0 0,0 0,0 0,2 0,4 7,-5-15,0 0,0-1,0 0,0 0,0 0,0 0,0-1,0 0,0 0,0 0,0-1,0 1,0-1,0 0,0-1,0 1,0-1,0 0,-1-1,1 1,-1-1,0 1,0-1,0-1,0 1,0 0,0-1,-1 0,3-3,60-69,38-30,-102 105,-1 1,1 0,0 0,0-1,-1 1,1 1,0-1,-1 0,1 0,0 1,-1-1,1 1,0-1,-1 1,1 0,-1-1,1 1,-1 0,1 0,-1 0,0 0,1 0,-1 1,0-1,0 0,0 1,0-1,0 0,0 1,0-1,-1 1,1 0,0-1,-1 1,1-1,-1 1,0 0,0-1,1 1,-1 0,0 0,0-1,-1 1,1 0,0-1,0 1,-1 0,5 13,-4-9,1-1,1 1,-1 0,1-1,0 1,1-1,-1 1,1-1,0 0,0 0,0 0,1-1,0 1,0-1,0 0,0 0,1 0,-1-1,1 1,0-1,0 0,1-1,-1 1,0-1,1 0,0 0,-1-1,1 0,0 0,0 0,-1 0,1-1,0 0,0-1,0 1,0-1,0 0,-1 0,1-1,0 0,6-7,0-1,-1 0,0 0,-1-1,0-1,-1 0,-1 0,1-1,-2 0,0 0,0 0,-2-1,1 0,-2-1,0 1,0-4,9-14,-5 26</inkml:trace>
  <inkml:trace contextRef="#ctx0" brushRef="#br0" timeOffset="7822.718">2117 846,'-3'-3,"-1"0,1 0,0 0,-1 0,0 0,1 1,-1-1,0 1,-1 0,1 0,0 1,0-1,-1 1,1 0,-1 0,1 0,-1 1,1 0,-1-1,0 2,1-1,-1 0,1 1,-1 0,1 0,-1 1,1-1,0 1,0 0,0 0,0 0,0 0,0 1,0 0,1-1,-1 1,1 1,0-1,0 0,0 1,0 0,1 0,-1 0,1 0,0 0,0 2,-2 1,0 0,0 0,1 1,0 0,1 0,0 0,0 0,0 0,1 0,0 0,1 0,0 1,0-1,1 0,0 0,0 0,1 0,0 0,1 0,-1 0,2-1,-1 1,1-1,0 0,0 0,1 0,0 0,0-1,1 0,0 0,0 0,0-1,0 0,1 0,0-1,0 0,0 0,1 0,-1-1,1 0,0-1,3 1,0-1,-1-1,1-1,-1 0,1 0,-1-1,1 0,-1-1,1 0,-1 0,0-1,0-1,0 0,-1 0,1-1,-1 0,0-1,0 0,-1 0,0-1,0 0,0 0,-1-1,0 0,-1 0,1 0,1-5,-4 8,-1-1,1 1,-1-1,0 1,0-1,-1 0,0 0,0 0,0 0,-1 0,0-1,0 1,0 0,-1-1,0 1,0 0,-1-1,0 1,0 0,0 0,-1-1,0 1,0 0,0 1,-1-1,0 0,0 1,-1-1,1 1,-1 0,0 0,-1 0,-1-1,-2-2,-1 0,0 1,0 0,-1 0,0 1,0 0,0 1,-1 0,0 1,0 0,0 0,0 2,-1-1,1 1,-11 0,16 1,-1 1,0 0,0 0,0 1,0 0,0 0,1 1,-1-1,0 1,1 1,0-1,-1 1,1 1,0-1,0 1,1 0,-1 0,1 0,0 1,0 0,0 0,1 0,0 1,0-1,0 1,1 0,-1 1,-4 12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7:19.3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1,'22'87,"-14"157,-10-150,2-20,0-62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1,'-40'0,"59"17,9-12,0 0,0-2,0-1,1-1,-1-2,7-1,26 0,205 31,-158-8,-101-22,-3-3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1,'19'4,"11"3,6-1,6-1,0-2,-1-1,1-1,-1 0,-4-1,-2 0,-3-1,-2 1,-1 0,-1 0,0 0,-1-1,-4 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58,'48'0,"78"-5,37-1,5 0,-7 1,-11-3,-18 0,-15 1,-20 1,-10 3,-12 1,-13 1,-7 1,-9 0,-7 0,-6 1,-8-1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0,'-197'310,"189"-299,-5 2,2 1,0 1,1-1,0 2,1-1,1 1,1 1,0-1,1 1,1 0,0 2,5-16,0 0,0 0,0 0,0 0,0 0,1 0,0 0,-1 0,1 0,0 0,1-1,-1 1,0 0,1-1,0 1,-1-1,1 1,0-1,0 0,0 0,1 0,-1 0,0 0,1 0,-1-1,1 1,0-1,-1 1,1-1,0 0,0 0,0-1,2 1,102 10,93-15,-200 4,1 1,1-1,-1 0,0 0,0 0,1 0,-1 0,0 0,0 0,1 0,-1 0,0-1,0 1,0 0,0-1,1 1,-1-1,0 0,0 1,0-1,0 0,0 1,0-1,0 0,0 0,-1 0,1 0,0 0,0 0,-1 0,1 0,-1 0,1 0,-1-1,1 1,-1 0,0 0,-5-10</inkml:trace>
  <inkml:trace contextRef="#ctx0" brushRef="#br0" timeOffset="218.082">0 283,'48'5,"45"1,15 0,0-1,-9-2,-17-1,-12-1,-14 0,-11-1,-9 0,-6-1,-2-4,-7-1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469 113,'-28'56,"10"-32,-2-2,0 0,-1-1,-1-2,-1 0,-1-1,-19 11,5-2,-154 104,190-130,1 0,-1 0,1 1,-1-1,1 1,0-1,0 1,-1-1,1 1,0-1,1 1,-1 0,0 0,0 0,1-1,-1 1,1 0,0 0,-1 0,1 0,0 0,0 0,0 0,0 0,1 0,-1-1,0 1,1 0,-1 0,1 0,0 0,0-1,0 1,0 0,0-1,0 1,0-1,0 1,0-1,1 1,-1-1,1 0,-1 0,1 0,0 1,-1-2,1 1,0 0,-1 0,1 0,0-1,0 1,0-1,1 1,16 4,1-1,0-1,0 0,0-2,0 0,0-1,0-1,4-1,24 0,124 0,-171 2,0 1,0-1,0 0,0 0,0 1,0-1,0 0,0 0,0 0,0 0,0 0,0 0,0-1,0 1,0 0,0 0,0-1,0 1,0-1,0 1,0-1,0 1,0-1,-1 0,1 1,0-1,0 0,-1 0,1 1,0-1,-1 0,1 0,-1 0,1 0,-1 0,1 0,-1 0,0 0,1 0,-1 0,0 0,0 0,0 0,0 0,0 0,0 0,0 0,0 0,0 0,-1 0,1 0,0 0,-1 0,1 0,-1-1,-101-218,43 78,59 140,-1 0,1 0,0 0,0 0,0 0,0 1,0-1,0 0,0 0,0 0,1 0,-1 0,1 0,0 0,-1 0,1 1,0-1,0 0,0 0,0 1,1-1,-1 1,0-1,1 1,-1 0,1-1,-1 1,1 0,-1 0,1 0,0 0,0 0,0 1,-1-1,1 0,0 1,0-1,0 1,0 0,0 0,0 0,1 0,24-3</inkml:trace>
  <inkml:trace contextRef="#ctx0" brushRef="#br0" timeOffset="423">1146 0,'-14'38,"-78"138,79-145,-2 0,-1 0,-2-2,-1 0,-1-1,-1-1,-1-1,-2-1,0 0,-2-2,-17 11,41-32,0 1,0-1,0 0,-1 0,1 1,-1-2,0 1,0 0,1-1,-1 1,0-1,0 0,0 0,-1 0,1 0,0 0,0-1,0 0,-1 1,1-1,0 0,0-1,-1 1,1 0,0-1,0 0,0 0,0 0,0 0,0 0,0-1,0 1,0-1,0 0,1 0,-2-1,-3-14</inkml:trace>
  <inkml:trace contextRef="#ctx0" brushRef="#br0" timeOffset="667.634">779 28,'0'14,"10"20,3 8,4 2,4-1,3-4,2-3,-2-4,-2-6,1-4,1 0,1-4,-3 0,-1-3,1 0,1-2,2-3,-3-4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28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6795 420,'0'904,"-27"-733,26 308,1 509,-28-791,27 283,1 254,-30-574,23-135,6-23,1-1,0 0,-1 1,1-1,0 0,0 1,0-1,0 1,0-1,1 0,-1 1,0-1,0 0,1 1,-1-1,1 0,0 1,-1-1,1 0,0 0,-1 0,1 0,0 0,0 0,0 0,0 0,0 0,0 0,0 0,1 0,-1-1,0 1,0-1,1 1,-1-1,0 1,1-1,-1 0,0 1,1-1,-1 0,0 0,1 0,71 2,-59-3,376-32,-29 6,53-3,880 31,-383-1,-594-29,20 29,-112-27,104 26,-103 31,113-31,-84-28,54 29,-177 26,-139-33,-5 1</inkml:trace>
  <inkml:trace contextRef="#ctx0" brushRef="#br0" timeOffset="2547.179">6711 3129,'81'-34,"177"-118,133-36,-52 7,-69 11,-83 75,8-6,9 5,-100 46,223-119,-2-24,-151 104,-54 31,179-80,-165 72,223-123,27-23,-186 106,-20 4,-157 98,-17 8</inkml:trace>
  <inkml:trace contextRef="#ctx0" brushRef="#br0" timeOffset="13614.252">13201 4258,'0'28,"-1"-1,-2 1,-1-1,-1 1,-1-1,-1-1,-2 1,0-1,-9 14,-10 16,16-37,1 1,1 1,1 0,1 0,1 1,1 0,0 0,2 0,1 1,-1 18,4-37,1 0,-1 0,1 0,0 0,0 0,0-1,1 1,-1 0,1 0,0-1,0 1,0-1,1 0,-1 1,1-1,-1 0,1-1,0 1,1 0,-1-1,0 0,1 1,-1-1,1-1,-1 1,1 0,0-1,0 0,0 0,0 0,0 0,0-1,0 0,0 0,0 0,0 0,0 0,3-1,131-8,-137 9,0 0,0 0,0 0,-1 0,1-1,0 1,0 0,-1-1,1 1,0 0,0-1,-1 1,1-1,0 1,-1-1,1 1,-1-1,1 1,-1-1,1 0,-1 1,1-1,-1 0,0 0,1 1,-1-1,0 0,0 0,1 1,-1-1,0 0,0 0,0 0,0 1,0-1,0 0,0 0,0 0,0 1,-1-1,1 0,0 0,0 0,-1 1,1-1,-1 0,1 0,-8-9</inkml:trace>
  <inkml:trace contextRef="#ctx0" brushRef="#br0" timeOffset="13847.652">12750 4568,'39'0,"31"0,9 0,-5 0,-9 0,-11 0,-11 0,-7 0,-5 0,-3 0,-6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5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2281 63,'-57'-23,"-83"-11,-87 34,142 13,75-10,-1-1,0 0,1 0,-1-1,0 0,0-1,0 0,0-1,1 0,-12-2,-22-6,0 2,-1 2,1 2,-1 2,-41 5,-13-2,-917-2,846 28,144-27,2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7.8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0 106,'18'91,"73"356,-44-316,-46-131,0 1,0-1,0 0,0 1,0-1,-1 0,1 0,0 1,0-1,0 0,0 0,0 0,0 0,0 0,0-1,0 1,0 0,0 0,-1-1,1 1,0 0,0-1,0 1,0-1,-1 1,1-1,0 1,0-1,-1 1,1-1,0 0,-1 0,1 1,-1-1,1 0,-1 0,1 0,-1 1,0-1,1 0,-1 0,0 0,0 0,0 0,1 0,-1 0,0 0,0 0,0 1,-1-1,1-1,38-175,-15 76,60-184,-3 99,-74 184,-10 18,4-16,-5 18</inkml:trace>
  <inkml:trace contextRef="#ctx0" brushRef="#br0" timeOffset="749.244">451 530,'-23'27,"0"1,2 1,0 1,3 1,0 1,2 1,-10 29,69-132,102-156,-87 156,-57 70,1 0,0 1,0-1,0 0,0 0,0 1,0-1,0 1,-1 0,1-1,0 1,0 0,-1 0,1 0,-1 1,1-1,-1 0,1 0,-1 1,0-1,1 1,-1-1,0 1,0 0,0-1,0 1,-1 0,1 0,0-1,-1 1,1 0,-1 0,0 0,1 0,-1 0,0 0,0 0,0 0,-1 0,1 0,2 4,25 141,-23-135,-2-1,1 1,-1-1,-1 1,0 0,-1-1,0 1,-1 0,0 0,-1-1,0 1,-1-1,0 1,-1-1,-4 9,7-18,1-1,-1 1,0-1,0 0,0 0,0 1,0-1,0 0,0 0,-1 0,1 0,0 0,-1 0,1 0,-1-1,1 1,-1-1,1 1,-1-1,1 1,-1-1,1 0,-1 1,0-1,1 0,-1 0,1 0,-1 0,0-1,1 1,-1 0,1-1,-1 1,1-1,-1 0,1 1,-1-1,1 0,0 0,-1 0,1 0,0 0,0 0,0 0,-1 0,1 0,0-1,-53-68,48 61,-82-158,76 150,0 4</inkml:trace>
  <inkml:trace contextRef="#ctx0" brushRef="#br0" timeOffset="1135.012">705 445,'20'84,"42"131,-62-214,0 0,1 0,-1 0,0 0,0 0,0 0,1 0,-1 0,0 0,1 0,-1-1,0 1,1 0,0 0,-1 0,1-1,-1 1,1 0,0-1,-1 1,1 0,0-1,0 1,0-1,-1 1,1-1,0 0,0 1,0-1,0 0,0 1,0-1,0 0,0 0,0 0,0 0,-1 0,1 0,0 0,0 0,0-1,0 1,0 0,0 0,0-1,0 1,0-1,-1 1,1-1,0 1,0-1,0 1,-1-1,1 0,0 1,-1-1,1 0,-1 1,1-1,-1 0,1 0,-1 0,1 0,-1 0,0 1,1-1,-1-1,26-64,-26 65,15-46,2 1,2 0,2 1,5-5,19-1,-29 43</inkml:trace>
  <inkml:trace contextRef="#ctx0" brushRef="#br0" timeOffset="3583.076">1410 473,'-4'-5,"-1"0,0 0,0 0,-1 0,0 1,1 0,-1 1,-1-1,1 1,0 0,-1 1,0-1,1 1,-1 1,0-1,0 1,0 0,0 1,0 0,0 0,0 0,0 1,0 0,0 0,0 1,0 0,1 0,-1 0,1 1,-1 0,-2 3,6-5,0 1,0 0,1 0,-1 0,0 0,1 0,0 1,0-1,-1 1,1 0,1-1,-1 1,0 0,1 0,0 0,-1 0,1 0,0 1,1-1,-1 0,0 0,1 1,0-1,0 0,0 1,0-1,0 0,1 1,0-1,-1 0,1 0,0 0,1 0,-1 1,0-1,1-1,0 1,0 0,0 0,0-1,0 1,2 1,111 49,-114-54,-1 1,1-1,-1 1,1 0,0-1,-1 1,1 0,0 0,0 0,-1-1,1 1,0 0,-1 0,1 0,0 0,0 0,-1 0,1 1,0-1,-1 0,1 0,0 0,-1 1,1-1,0 0,-1 1,1-1,0 0,-1 1,1-1,-1 1,1-1,-1 1,1-1,-1 1,1-1,-1 1,0 0,1-1,-1 1,0 0,1-1,-1 1,0 0,0-1,0 1,0 0,0 0,0-1,0 1,0 0,0-1,0 1,0 0,0 0,0-1,0 1,-1 0,1-1,0 1,-1 0,1-1,0 1,-1-1,1 1,-1 0,1-1,-1 1,1-1,-9 4,-105 54,111-56,-1 1,1-1,0 1,0 0,0 0,0 0,1 1,-1-1,1 1,0-1,0 1,0 0,0 0,1 0,-1 0,1 0,0 0,0 0,1 1,-1-1,1 0,0 0,0 1,0-1,1 0,0 0,-1 0,2 2,0-2,-1 0,1 0,0-1,0 1,1-1,-1 0,1 1,-1-1,1 0,0-1,0 1,1 0,-1-1,0 0,1 0,0 0,-1 0,1 0,0-1,0 1,0-1,0 0,0-1,0 1,2-1,106 1,-55-14,-32 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1 807,'7'11,"1"-1,1 1,0-2,0 1,1-1,0 0,1-1,0-1,0 1,0-2,1 1,0-2,0 0,1 0,-1-1,1 0,0-1,0-1,1 0,-1-1,0 0,0-1,4-1,14-7,-1-1,1-2,-1-1,-1-1,-1-2,0-1,0-1,-2-1,0-1,-2-1,0-2,-1 0,-1-2,3-5,21-28,-3-1,-3-3,-2-1,-3-2,-3-1,10-32,60-127,-103 225,1-1,0 0,0 1,0-1,-1 0,1 1,0-1,0 1,0-1,0 1,0-1,0 0,0 1,0-1,0 1,0-1,0 1,0-1,0 0,0 1,0-1,0 1,1-1,-1 0,0 1,0-1,0 0,1 1,-1-1,0 1,0-1,1 0,-1 0,0 1,1-1,-1 0,0 0,1 1,-1-1,1 0,-1 0,0 0,1 1,-1-1,1 0,-1 0,0 0,1 0,-1 0,1 0,-1 0,1 0,-1 0,0 0,1 0,-1 0,1-1,-1 1,1 0,-1 0,0 0,1 0,-1-1,0 1,1 0,1 43,-2-43,1 72,2 15,-4-1,-4 1,-4 0,-3-2,-5 7,13-76,-1-1,-1 1,0-1,-1 0,-1 0,0-1,-1 0,0 0,-1-1,-1 0,7-8,-1-1,0 1,0-1,0 0,0 0,-1-1,1 1,-1-1,0 0,0-1,0 0,0 0,-1 0,1 0,0-1,-1 0,1-1,-1 1,1-1,-1 0,1-1,-1 0,1 0,-1 0,1-1,-2 0,-9-5,1 0,-1-1,2 0,-1-1,1-1,1-1,0 0,0-1,1 0,1-1,0 0,0-2,6 6,1 0,0 0,0 0,1-1,0 1,1-1,0 0,0 0,1-1,1 1,0 0,0-1,1-2,0-12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0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535 58,'-1'-2,"-1"0,1 0,-1 1,1-1,-1 0,0 1,0-1,1 1,-1 0,0-1,0 1,-1 0,1 0,0 0,0 1,0-1,-1 0,1 1,0 0,-1-1,1 1,0 0,-1 0,1 0,-1 1,0-2,-366-2,331 3,28 0,29 0,181 0,-119-22,-103 15,-317 38,339-31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1.0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54,'4'-5,"-2"1,-1 1,1 0,0 0,1 0,-1 0,1 0,-1 0,1 1,0-1,0 1,0 0,0 0,0 0,0 0,1 0,-1 1,1-1,-1 1,1 0,2 0,-4 2,0 1,-1 0,1 0,0-1,-1 1,1 0,-1 1,0-1,0 0,0 0,0 0,0 1,0-1,0 0,-1 1,1-1,-1 1,0-1,0 1,0-1,0 1,0-1,0 1,0 3,9 347,20-145,-30-208,1 1,0 0,0 0,0-1,0 1,0 0,0-1,0 1,0 0,0-1,0 1,0 0,0 0,0-1,1 1,-1 0,0-1,0 1,1 0,-1-1,0 1,1-1,-1 1,1-1,-1 1,1-1,-1 1,1-1,-1 1,1-1,0 1,-1-1,1 0,-1 1,1-1,0 0,-1 0,1 0,0 1,0-1,-1 0,1 0,0 0,-1 0,1 0,0 0,0 0,-1 0,1-1,0 1,-1 0,1 0,0-1,-1 1,1 0,-1-1,1 1,0 0,-1-1,1 1,-1-1,1 1,-1-1,1 1,-1-1,1 1,-1-1,29-49,-26 42,185-450,-149 372,-32 79,-3 8</inkml:trace>
  <inkml:trace contextRef="#ctx0" brushRef="#br0" timeOffset="314.308">594 421,'-5'8,"2"0,-1 1,1-1,0 1,1-1,0 1,0 0,1 0,0 0,0 0,1 0,0 0,1 0,0 0,1 0,-1-1,2 1,-1 0,1-1,1 1,-1-1,1 0,1 0,-1-1,2 1,-1-1,1 1,-3-6,0 0,0 0,1 0,-1 0,0-1,1 1,-1-1,1 0,-1 0,1 0,-1 0,1-1,0 1,-1-1,1 0,0 0,0-1,-1 1,1-1,0 0,-1 1,1-2,-1 1,1 0,-1-1,0 1,0-1,1 0,-1 0,0-1,0 1,78-89,-77 86,0 0,-1 0,0 0,0-1,0 1,-1-1,0 1,0-1,0 0,-1 0,1 0,-1 0,-1 0,1 0,-1 0,0 0,-1 0,0-1,0 1,0 0,0 1,-1-1,0 0,0 0,-1 1,1-1,-1 1,-1 0,1 0,-1 0,1 0,-1 0,-1 1,1 0,-4-3,-5 1,-1 0,1 1,-1 1,0 0,0 1,-1 1,1 0,0 1,-1 0,1 1,-6 1,-13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7,'29'-5,"9"3,3 2,-5 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53,'38'-14,"37"-6,6 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60,'39'-5,"22"-7,5 0,2 1,-7 3,-8 2,-9 3,-12 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35,'38'-10,"33"-2,3-1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2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1,'29'0,"9"0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9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1 247,'89'296,"-35"-162,-52-133,0 0,-1-1,1 1,0-1,0 1,0-1,0 0,0 1,0-1,0 0,0-1,0 1,0 0,0 0,-1-1,1 1,0-1,0 0,0 1,0-1,-1 0,1 0,0 0,-1 0,1-1,-1 1,1 0,-1-1,0 1,1-1,-1 1,0-1,0 0,0 1,0-1,0 0,-1 0,1 1,0-3,1 1,108-192,-51 78,41-52,-78 133,66-80,-74 106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2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0 252,'13'-2,"0"-1,-1-1,1 0,-1 0,0-1,0-1,-1 0,0 0,0-1,0-1,-1 0,7-7,-6 6,81-67,-90 76,-1 0,1 1,-1-1,1 1,-1-1,1 1,-1-1,1 1,-1 0,0 0,1 0,-1 0,0 0,0 0,0 0,0 0,1 0,-2 0,1 1,0-1,0 0,0 1,-1-1,1 1,0-1,-1 1,0-1,1 1,-1-1,0 1,0-1,1 1,-1-1,-1 1,1 0,0-1,0 1,0-1,-1 1,1-1,-1 1,0-1,3 14,64 236,-66-250,0 0,0-1,0 1,0 0,0 0,0 0,0 0,0 0,0-1,0 1,1 0,-1 0,0 0,1-1,-1 1,1 0,-1 0,1-1,-1 1,1 0,-1-1,1 1,0 0,-1-1,1 1,0-1,0 1,-1-1,1 0,0 1,0-1,0 0,-1 0,1 1,0-1,0 0,0 0,0 0,0 0,-1 0,1 0,0 0,0 0,0 0,0-1,0 1,-1 0,1 0,0-1,0 1,0-1,-1 1,1-1,0 1,-1-1,1 1,0-1,-1 1,1-1,-1 0,1 1,-1-1,1 0,-1 0,125-250,-56 110,-56 117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0,'-34'34,"-6"4,2 2,1 2,-25 39,58-76,0 0,1 0,0 0,0 1,0-1,0 1,1 0,0-1,0 1,1 0,0 0,0 1,0-1,0 0,1 0,0 0,1 0,-1 0,1 1,1-1,-1 0,1 0,0-1,0 1,0 0,1-1,0 1,0-1,1 0,-1 0,1 0,1 0,3 2,0 0,1-1,0 0,0 0,0-1,1-1,-1 1,1-1,0-1,1 0,-1-1,0 0,1 0,-1-1,1 0,0-1,-1 0,1-1,-1 0,1-1,2-1,4 0,-1-1,0-1,0 0,0-1,-1-1,1 0,-2-1,1-1,-1 0,-1-1,1-1,-2 0,3-3,-8 6,0-1,0 0,-1-1,-1 0,1 1,-1-2,-1 1,0-1,-1 1,0-1,0 0,0-8,-2 14,0 0,-1 0,0 0,1 0,-2 0,1 0,-1 0,0 0,0 0,0 0,0 0,-1 0,0 1,0-1,0 1,-1-1,0 1,1 0,-1 0,-1 0,1 0,-1 1,1-1,-1 1,0 0,0 0,0 0,-5-2,-7 0,1 1,-1 0,0 1,0 1,0 0,0 2,0-1,-1 2,1 0,0 1,0 1,0 0,1 1,-1 1,1 0,0 1,0 1,1 0,-1 1,2 1,-1 0,1 1,-21 14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760 452,'0'-5,"1"1,-1 0,0 0,0 0,0 0,0 0,-1 0,0-1,0 1,0 0,0 1,0-1,-1 0,0 0,0 0,0 1,0-1,0 1,-1 0,0 0,0 0,0 0,0 0,0 0,0 1,-1-1,1 1,-1 0,1 0,-1 1,0-1,0 1,0-1,0 1,0 0,-3 0,-13-1,1 0,0 0,-1 2,1 1,-1 0,1 1,0 1,0 1,0 1,0 1,1 0,0 1,0 1,1 1,0 0,-3 3,9-4,1 0,-1 1,2 0,-1 1,1 0,1 0,-1 1,-5 11,11-18,1 0,0 0,0 0,0 1,1-1,-1 0,1 1,0-1,0 1,1-1,-1 1,1-1,0 1,0 0,1-1,-1 1,1-1,0 1,0-1,1 1,-1-1,1 0,0 0,0 0,1 0,-1 0,1 0,0 0,8 5,0 0,1-1,0-1,1 0,-1 0,1-1,1-1,-1 0,1-1,0-1,0 0,0 0,13-1,-27-1,-93 32,72-28,0 1,0 1,0 0,1 2,0 1,1 0,0 1,0 1,1 1,1 1,0 0,1 1,1 1,0 0,1 1,1 1,1 0,-7 14,-16 88,35-115,0 0,0 0,0-1,1 1,0 0,0 0,0-1,0 1,1-1,0 1,0-1,0 1,0-1,1 0,0 0,0 0,0-1,0 1,0-1,1 1,0-1,-1 0,1-1,4 3,2 0,1-1,0 0,0-1,0 0,0-1,1 0,-1-1,1 0,-1-1,1 0,-1-1,1 0,-1-1,1 0,-1-1,0 0,1-1,10-1,-12 3,0 1,0-1,-1 0,1 0,0-1,-1-1,0 1,0-2,0 1,0-1,-1 0,5-4,-2-5</inkml:trace>
  <inkml:trace contextRef="#ctx0" brushRef="#br0" timeOffset="634.805">422 0,'-17'40,"-89"742,19-255,52-360,30-155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8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0,-1 0,0 0,-2 0,-1 0,-1 0,-1 0,1 0,-1 0,-10 0,-8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9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59,'34'-4,"30"-8,9 0,-3 1,-9 2,-10 4,-8 2,-8 1,-4 1,-8 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0 130,'1'-14,"0"30,2 13,60 332,-6-132,-57-228,0-1,-1 1,1-1,0 1,0-1,0 1,0-1,-1 0,1 1,0-1,0 1,0-1,0 1,0-1,0 1,0-1,0 1,1-1,-1 1,0-1,0 1,0-1,0 1,1-1,-1 0,0 1,0-1,1 1,-1-1,0 0,1 1,-1-1,1 0,-1 1,0-1,1 0,-1 0,1 1,-1-1,0 0,1 0,-1 0,1 0,-1 0,1 1,-1-1,1 0,-1 0,1 0,-1 0,1 0,-1 0,1-1,-1 1,1 0,-1 0,1 0,-1 0,0-1,1 1,-1 0,1 0,-1-1,1 1,-1 0,12-35,18-92,40-126,35-28,-84 213,-23 66</inkml:trace>
  <inkml:trace contextRef="#ctx0" brushRef="#br0" timeOffset="704.87">593 581,'-31'31,"2"1,1 1,2 2,1 0,2 2,1 1,-11 28,24-42,10-24,-1 1,1-1,-1 0,1 1,-1-1,1 0,-1 0,1 1,0-1,-1 0,1 0,-1 0,1 0,0 0,-1 0,1 0,-1 0,1 0,0 0,-1 0,1 0,-1 0,1-1,-1 1,1 0,0 0,-1-1,1 1,-1 0,1-1,-1 1,1 0,-1-1,0 1,1-1,-1 1,1-1,-1 1,0-1,0 1,1-1,-1 1,0-1,0 0,0 1,1-1,-1 1,0-1,0 0,0 1,0-1,0 1,0-1,0 0,0 1,145-247,-106 174,17-7,-54 81,1-1,-1 1,0-1,1 1,-1 0,0 0,0 0,0 0,1 0,-1 1,0-1,-1 1,1-1,0 1,0 0,-1-1,1 1,-1 0,1 0,-1 0,0 0,0 1,0-1,0 0,0 0,0 1,-1-1,1 0,-1 1,0-1,1 1,-1-1,0 0,-1 1,1-1,0 1,-1 0,2 3,66 314,-67-320,1 1,-1 0,1-1,0 1,-1 0,1-1,-1 1,1 0,-1 0,0 0,1-1,-1 1,0 0,0 0,1 0,-1 0,0 0,0-1,0 1,0 0,0 0,0 0,0 0,-1 0,1 0,0-1,0 1,-1 0,1 0,0 0,-1-1,1 1,-1 0,1 0,-1-1,1 1,-1 0,0-1,1 1,-1-1,0 1,1-1,-1 1,0-1,0 1,1-1,-1 0,0 1,0-1,0 0,0 0,0 0,1 1,-1-1,0 0,0 0,0 0,0 0,0-1,0 1,1 0,-1 0,0-1,-108-118,-15 0,107 111,3 5</inkml:trace>
  <inkml:trace contextRef="#ctx0" brushRef="#br0" timeOffset="1085.624">960 497,'11'73,"-7"-37,1 0,2 0,1-1,2 0,2 0,8 15,-20-48,1 0,-1 0,0 0,1 0,-1 0,1-1,0 1,0 0,0 0,0-1,0 1,0-1,0 1,0-1,1 1,-1-1,0 0,1 1,-1-1,1 0,0 0,-1 0,1 0,0-1,0 1,-1 0,1-1,0 1,0-1,0 0,0 1,0-1,0 0,0 0,-1 0,1 0,0-1,0 1,0-1,0 1,0-1,-1 1,1-1,0 0,0 0,-1 0,2 0,4-8,1-1,-2 1,1-1,-1 0,-1-1,1 0,-2 1,0-1,0-1,-1 1,0-1,0-8,12-34,17-83,-25 119</inkml:trace>
  <inkml:trace contextRef="#ctx0" brushRef="#br0" timeOffset="1651.424">1553 497,'-2'0,"-6"-1,-1 0,1 1,-1-1,1 2,0 0,-1 0,1 0,0 1,0 0,0 0,0 1,0 1,1-1,-1 1,1 0,0 1,0-1,-2 3,9-5,-1 1,1-1,0 0,0 0,0 0,0 1,0-1,1 0,-1 0,0 1,1-1,0 0,0 0,-1 0,1 0,0 0,1 0,-1 0,0 0,1-1,-1 1,1 0,-1-1,1 1,0-1,-1 1,1-1,0 0,0 0,0 0,0 0,0 0,0 0,0-1,1 1,-1-1,1 1,16 10,-17-10,0 1,0 0,0 0,0-1,0 1,0 1,0-1,-1 0,1 0,-1 1,0-1,1 1,-1-1,0 1,0-1,-1 1,1 0,-1-1,1 1,-1 0,0 0,0-1,0 1,0 0,0 0,-1-1,1 1,-1 0,0-1,0 1,0-1,0 1,-54 79,33-54,20-25,0-1,0 1,1-1,-1 1,1 0,-1 0,1 0,0 0,0 0,1 0,-1 0,0 0,1 0,0 0,0 0,0 0,0 0,0 0,1 0,-1 0,1 1,0-1,0 0,0-1,0 1,0 0,1 0,-1 0,1-1,0 1,0-1,0 1,0-1,0 0,0 0,1 0,-1 0,1 0,0-1,-1 1,1-1,0 1,0-1,0 0,0 0,0 0,0-1,0 1,0-1,0 0,2 0,7 2,0 0,-1-1,1-1,0 0,-1-1,1 0,0 0,-1-1,0-1,9-3,-1-1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4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30,'7'-4,"1"0,-1 0,1 1,0 0,0 0,0 1,0 0,0 0,0 1,0 0,1 1,-1 0,0 0,4 1,3-1,159 1,-173-1,1-1,-1 1,1 0,-1 0,0 0,1 0,-1 0,1 1,-1-1,1 0,-1 1,1-1,-1 1,0 0,1-1,-1 1,0 0,0 0,0-1,1 1,-1 0,0 0,0 0,0 1,0-1,-1 0,1 0,0 0,0 1,-1-1,1 0,-1 1,1-1,-1 1,1-1,-1 1,0-1,0 0,0 1,0-1,0 1,0-1,0 1,0-1,-1 1,1-1,0 1,-1-1,1 0,-1 1,0-1,1 0,-1 1,-1-1,-85 96,39-54,40-34,-116 144,122-151,1 0,0 0,-1 0,1 1,0-1,0 0,1 1,-1-1,0 1,1-1,-1 1,1-1,0 1,0-1,0 1,0-1,0 1,1-1,-1 1,1-1,0 1,-1-1,1 0,0 1,0-1,1 0,-1 0,0 1,1-1,-1 0,1 0,0-1,0 1,0 0,0-1,0 1,0-1,0 1,0-1,0 0,1 0,-1 0,0 0,1-1,-1 1,1 0,17 1,0 0,1 0,-1-2,0-1,0 0,1-2,-1 0,0-1,8-4,17-1,95-21,-117 24,-5-1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1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45,'2'-12,"3"34,-1-5,65 372,-68-379,1 0,0 1,1-1,0 0,1 0,0-1,0 1,1-1,0 0,1 0,0 0,4 4,-9-12,0-1,0 1,1 0,-1 0,0-1,1 1,-1-1,1 1,-1-1,1 0,-1 0,1 0,-1 1,1-1,-1-1,1 1,-1 0,0 0,1 0,-1-1,1 1,-1-1,1 1,-1-1,0 0,1 1,-1-1,0 0,0 0,0 0,1 0,-1 0,0 0,0 0,0 0,-1-1,1 1,0 0,0-2,29-54,54-248,-71 192,-13 112,-1 0,1 0,0 1,0-1,0 0,0 0,0 0,0 1,0-1,0 0,1 0,-1 0,0 1,0-1,1 0,-1 1,0-1,1 0,-1 0,1 1,-1-1,1 1,-1-1,1 0,-1 1,1-1,0 1,-1-1,1 1,0 0,-1-1,1 1,0 0,-1-1,1 1,0 0,0 0,0 0,-1-1,1 1,0 0,0 0,0 0,-1 0,1 1,10 3</inkml:trace>
  <inkml:trace contextRef="#ctx0" brushRef="#br0" timeOffset="333.036">678 412,'19'-4,"21"-3,8 1,1 1,-3 2,-5 1,-4 1,-4 0,-2 1,-7 1</inkml:trace>
  <inkml:trace contextRef="#ctx0" brushRef="#br0" timeOffset="833.396">1157 45,'4'2,"0"-1,0 1,0 0,-1 1,1-1,-1 0,1 1,-1 0,0 0,0 0,0 0,0 0,-1 1,1-1,-1 1,0 0,0 0,1 1,37 125,-14 69,9-103,-33-95,-1-1,0 0,1 1,-1-1,1 0,-1 0,1 0,-1 0,1-1,-1 1,1 0,-1-1,1 1,-1 0,1-1,-1 0,0 1,1-1,-1 0,0 0,0 0,1 0,-1 0,0 0,0 0,0 0,0 0,0 0,-1-1,1 1,0 0,0-1,-1 1,1 0,-1-1,1 1,-1-2,1 1,155-340,-92 202,-54 126</inkml:trace>
  <inkml:trace contextRef="#ctx0" brushRef="#br0" timeOffset="1416.025">1722 328,'0'-1,"-1"1,0-1,0 1,1 0,-1-1,0 1,0-1,0 1,1 0,-1 0,0-1,0 1,0 0,0 0,0 0,1 0,-1 0,0 0,0 0,0 1,0-1,0 0,1 0,-1 1,0-1,0 0,0 1,1-1,-1 1,0-1,1 1,-1-1,0 1,1-1,-1 1,1 0,-1-1,0 1,1 0,0 0,-1-1,1 1,0 0,-1 0,1 0,0 0,0-1,-17 42,15-38,1 0,0-1,0 1,1 0,-1-1,1 1,0 0,0 0,0-1,0 1,1 0,-1 0,1-1,0 1,0 0,1-1,-1 1,1-1,0 0,-1 1,1-1,1 0,-1 0,0 0,1-1,0 1,-1 0,1-1,0 0,0 0,1 0,-1 0,0 0,1 0,-1-1,1 0,-1 1,1-2,0 1,-1 0,1-1,0 1,2 0,0-1,1 1,-1-1,0 0,1-1,-1 1,0-1,0 0,0-1,0 0,0 0,0 0,0 0,0-1,-1 0,1 0,-1-1,0 0,0 0,0 0,-1 0,1-1,-1 1,0-1,0 0,-1-1,0 1,0 0,0-1,0 0,-1 0,0 0,0 0,-1 0,1 0,-1 0,-1-1,1 1,-1 0,0 0,-1-1,1 1,-1 0,-1 0,1-1,-1 0,-2 1,0 1,0 0,0 0,-1 0,1 1,-1-1,0 1,-1 0,1 0,-1 1,1 0,-1 0,0 0,0 1,-1 0,1 0,0 0,-1 1,1 0,-1 0,1 0,-3 1,-16-2</inkml:trace>
  <inkml:trace contextRef="#ctx0" brushRef="#br0" timeOffset="1936.029">169 723,'2'2,"-1"0,0-1,1 1,-1 0,1 0,0-1,0 1,0-1,0 1,0-1,0 0,0 0,0 0,0 0,0 0,1 0,-1-1,0 1,1-1,-1 0,0 1,1-1,-1 0,0 0,2-1,-1 2,348 2,9-15,-184-3,66-5,73 9,-259 12,-32-1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25.5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87,'212'-18,"-103"8,0 5,71 7,-54 0,635-3,-228-25,341 14,299-6,-1085 18,625 30,-466-30,-126 24,-112-22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31.9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16 114,'-1'-1,"0"0,0 0,0 1,0-1,0 0,0 0,0 0,0 0,0 0,1 0,-1 0,0 0,1-1,-1 1,1 0,-1 0,1 0,-1-1,1 1,0 0,0-1,-1 1,1 0,0-1,0 1,0 0,1-1,-1 1,0 0,0 0,1-1,-1 1,1 0,-1 0,1-1,0 1,-1 0,1 0,0 0,0 0,-1 0,1 0,0 0,0 0,0 0,1 1,-1-1,0 0,0 1,0-1,0 1,1-1,-1 1,15-7,1 2,-1 0,1 1,0 1,0 0,0 1,0 1,1 1,3 1,25-3,446-24,1564 25,-367 1,-1053 29,198-28,-264 25,-331-25,241 10,-114 8,-159 5,-179-16,-23-1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3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799 307,'-3'-10,"-1"1,0-1,-1 1,0 0,0 0,-1 0,0 1,0-1,-1 1,0 1,-1 0,1 0,-1 0,-1 1,1 0,-1 1,0-1,-1 2,1 0,-1 0,-3-1,3 0,-11-6,-1 1,-1 1,0 1,0 1,-1 1,1 1,-1 1,0 1,0 1,-1 1,1 1,-10 2,28-1,-1 0,1 0,0 1,-1-1,1 1,0 1,0-1,0 1,1 0,-1 0,1 1,-1 0,1 0,0 0,1 0,-1 1,1 0,0 0,0 0,0 0,1 1,-1-1,1 1,1 0,-1 0,1 0,0 0,1 1,-1-1,1 0,1 1,-1-1,1 1,0-1,0 1,1-1,0 0,0 1,1 1,4 4,0 0,0 0,2 0,-1-1,1-1,1 1,0-1,1-1,0 0,0 0,0-1,1 0,1-1,-1 0,1-1,1 0,-1-1,11 3,18 13,-40-21,-1 0,1 0,-1 0,1 0,-1 0,1 0,-1 0,1 0,-1 1,1-1,-1 0,1 0,-1 1,1-1,-1 0,0 0,1 1,-1-1,0 1,1-1,-1 0,0 1,1-1,-1 1,0-1,0 0,1 1,-1-1,0 1,0-1,0 1,0-1,0 1,0-1,1 1,-1-1,0 1,-1-1,1 1,0-1,0 1,0-1,0 1,0-1,0 1,-1-1,1 1,0-1,0 1,-1-1,1 0,0 1,0-1,-1 1,1-1,-31 15,17-9,-38 22,0 2,2 2,2 2,1 3,-20 20,60-48,0-1,0 1,1 1,1-1,-1 1,1 0,1 0,0 1,0-1,1 1,1 0,0-1,0 1,1 1,0-1,1 0,0 0,1 0,0 0,1 0,0 0,1 0,0-1,0 1,1-1,6 10,-4-11,2-1,-1 0,1-1,0 0,0 0,1-1,0 1,0-2,1 0,-1 0,1 0,0-1,0-1,1 0,-1 0,1-1,-1 0,1-1,0 0,0-1,0 0,-1-1,1 0,0-1,-1 0,2 0,130-36,-118 29</inkml:trace>
  <inkml:trace contextRef="#ctx0" brushRef="#br0" timeOffset="478.691">1166 759,'-6'-5,"0"0,0 0,0 1,0 0,-1 0,0 1,0 0,0 0,0 1,0 0,-1 0,1 0,-1 1,1 0,-1 1,1 0,-1 0,0 0,1 1,-1 0,1 1,0 0,-1 0,1 0,0 1,0 0,-12 5,0 0,0 2,1 0,0 1,1 1,0 1,1 0,1 1,0 1,3-5,2 1,-1 1,1-1,1 1,0 1,1 0,0 0,1 1,0 0,1 0,1 0,1 1,0 0,0 0,1 0,1 1,1-11,0 1,0-1,0 1,1-1,0 1,0-1,0 1,1-1,-1 1,1-1,1 1,-1-1,1 1,0-1,0 0,1 0,-1 0,1 0,0-1,0 1,1-1,0 0,-1 1,1-2,1 1,-1 0,0-1,1 0,0 0,0 0,0-1,0 1,0-1,0-1,0 1,1-1,-1 1,1-2,1 1,11-4,-1 0,0-2,0 0,-1-1,1-1,-1 0,-1-1,1-1,-1 0,-1-1,0-1,0 0,9-11,-2 5,-1-1,-1-1,0-1,-2 0,0-1,-1-1,-1-1,-1 0,-2-1,0 0,-1-1,-2 0,0-1,-2 0,-1 0,-5 22,0 0,0 1,0-1,-1 0,0 1,1-1,-1 0,-1 0,1 1,-1-1,1 0,-1 1,0-1,0 1,-1-1,1 1,-1-1,1 1,-1 0,0 0,0-1,-1 2,1-1,-1 0,1 0,-1 1,0-1,0 1,0 0,0 0,-1 0,1 1,0-1,-1 1,-2-1,-5 0,0 2,0 0,-1 0,1 1,0 0,0 1,0 1,0 0,0 0,0 1,1 0,-1 1,1 0,1 0,-1 1,-7 6,-19 10</inkml:trace>
  <inkml:trace contextRef="#ctx0" brushRef="#br0" timeOffset="946.846">968 899,'0'15,"5"23,1 11,5 1,0-2,-1-6,2-9,-1-5,-2-4,2-5,-1-1,2-3,0-5</inkml:trace>
  <inkml:trace contextRef="#ctx0" brushRef="#br0" timeOffset="1259.932">1363 759,'-10'35,"1"0,2 1,2 0,1 1,1-1,2 1,2-1,4 24,-4-54,0-1,1 1,0-1,0 0,0 1,0-1,1 0,0 0,0-1,0 1,1-1,0 1,0-1,0 0,0 0,0-1,1 1,0-1,-1 0,1 0,0-1,1 0,-1 1,0-2,1 1,-1-1,1 1,-1-2,1 1,0 0,-1-1,1 0,0-1,-1 1,1-1,0 0,-1 0,2-1,1-1,-1 0,1-1,-1 1,1-2,-1 1,0-1,-1 0,1 0,-1 0,0-1,-1 0,1 0,-1-1,0 0,-1 0,0 0,0 0,0-1,-1 0,47-153,-39 8,-12 128</inkml:trace>
  <inkml:trace contextRef="#ctx0" brushRef="#br0" timeOffset="1911.64">2125 786,'-34'13,"1"2,1 1,0 1,1 2,1 1,1 1,1 2,-9 10,-16 54,52-84,0-1,1 1,-1-1,1 1,0-1,0 1,0-1,0 1,0-1,1 1,-1-1,1 0,0 1,0-1,-1 1,1-1,1 0,-1 0,0 0,0 1,1-1,0-1,-1 1,1 0,0 0,0 0,0-1,0 1,0-1,0 0,0 0,0 1,1-1,-1-1,0 1,1 0,-1 0,2-1,9 2,-1-1,0 0,1-1,-1-1,0 0,0-1,1 0,-1 0,0-2,-1 1,1-1,-1-1,1 0,-1-1,-1 0,1-1,-1 0,0 0,-1-1,0-1,2-1,45-31,80-63,-135 104,0-1,-1 0,1 0,0 1,0-1,0 0,0 1,0-1,0 1,0-1,1 1,-1 0,0 0,0-1,0 1,0 0,0 0,1 0,-1 0,0 0,0 0,0 0,0 1,0-1,1 0,-1 1,0-1,0 0,0 1,0 0,0-1,0 1,0-1,0 1,-1 0,1 0,0 0,0-1,0 1,-1 0,1 0,-1 0,1 0,0 0,-1 0,0 0,1 1,-1-1,0 0,1 0,-1 0,0 0,0 1,-4 63,2-61,1 0,-1 0,1-1,-1 1,1 0,1 0,-1 1,0-1,1 0,0 0,0 0,0 0,1 0,-1 0,1 0,0 0,0 0,1 0,-1 0,1 0,-1 0,1-1,1 1,-1-1,0 1,1-1,0 0,-1 0,1 0,0 0,1-1,-1 1,0-1,1 0,0 0,-1 0,1 0,0-1,0 1,0-1,0 0,0 0,0-1,0 1,0-1,3 0,7-5,0-1,0 0,-1-1,0 0,0-1,0 0,-1-2,-1 1,0-1,0-1,-1 0,0 0,-1-1,0 0,5-11,5-1,12-15,-1-1,-2-2,-2 0,-2-2,-2-1,-1-1,4-19,-2-1,-3-1,-4-1,-2-1,-3 0,-1-25,-9 87,0-1,-1 1,0-1,0 1,0 0,-1-1,0 1,-1 0,1 0,-1 0,-1 0,1 0,-1 0,-1 0,1 1,-1 0,0-1,-1 1,4 5,-1 0,1 0,-1 1,1-1,-1 1,1-1,-1 1,1-1,-1 1,1 0,-1 0,1 0,-1 0,0 0,1 0,-1 0,1 1,-1-1,1 0,-1 1,1 0,-1-1,1 1,-1 0,1-1,0 1,0 0,-1 0,1 0,0 0,0 0,0 1,0-1,0 0,0 0,0 1,0-1,1 0,-32 55,18-17,3 1,1 0,2 1,2 0,1 1,3-1,1 1,2-1,2 3,-2 2,1 14,4 0,2-1,2 0,3 0,3-1,6 11,0-11,-35-67,4-4</inkml:trace>
  <inkml:trace contextRef="#ctx0" brushRef="#br0" timeOffset="2349.056">2379 618,'364'36,"-326"-31,9-1,-1 2,1 2,-2 2,1 3,32 13,-60-19,1 0,-1-2,1 0,0-1,0 0,1-2,-1-1,1 0,-1-1,1-1,-1-1,0-1,0 0,0-2,0 0,0-1,-1-1,0 0,-1-2,0 0,0-1,0 0,-2-2,1 0,-1 0,-1-2,-1 1,0-2,1-1,-12 14,0 0,0 0,0 0,0 0,-1-1,1 1,-1-1,1 1,-1-1,0 1,0-1,0 0,0 1,0-1,-1 0,1 0,-1 0,0 1,0-1,0 0,0 0,0 0,-1 0,1 0,-1 1,0-1,0 0,0 1,0-1,0 0,0 1,-1-1,0 1,1 0,-1 0,0-1,0 1,0 0,0 0,0 1,-1-1,1 0,0 1,-1-1,1 1,-1 0,0 0,-1 0,-12 0,0 2,1 0,-1 1,1 1,-1 0,1 1,0 1,0 0,1 1,0 0,0 1,0 1,1 0,0 1,0 1,1 0,1 0,-4 5,-2-1,1 1,1 1,0 1,1 0,1 1,0 0,2 1,0 1,1-1,1 2,1-1,0 1,2 1,0-1,-1 16,7-27,0 0,0 0,1 1,0-1,1 0,0 0,1-1,0 1,0 0,1-1,1 0,-1 0,1 0,1 0,-1-1,2 0,-1 0,1 0,0-1,1 0,-1-1,1 1,1-2,-1 1,1-1,0 0,0-1,1 0,-1-1,1 1,0-2,-1 0,8 1,19 2,0-1,1-3,-1 0,0-3,1-1,-1-1,22-7,10-16,-45 10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40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592 113,'-1'0,"0"0,-1 0,1 1,-1-1,1 0,0 1,-1-1,1 0,0 1,0 0,-1-1,1 1,0 0,0 0,0-1,0 1,0 0,0 0,0 0,0 0,0 1,0-1,1 0,-1 0,0 0,1 1,-1-1,1 0,0 1,-1-1,1 0,0 1,0-1,-1 0,1 1,0-1,1 1,-1-1,0 0,0 1,0-1,1 0,-1 1,-2 8,-50 318,5 94,37-148,-1-214,5-55</inkml:trace>
  <inkml:trace contextRef="#ctx0" brushRef="#br0" timeOffset="248.009">0 762,'44'-10,"32"-7,14-7,1 2,-6-1,-12 4,-9 0,-6 4,-7-1,-9-3,-6 3,-4-2,-3-1,-2-4,0 3,-1 0,1-1,-4 2</inkml:trace>
  <inkml:trace contextRef="#ctx0" brushRef="#br0" timeOffset="6900.587">1213 0,'-2'1,"0"1,0-1,1 1,-1-1,0 1,1 0,-1 0,1 0,0-1,-1 1,1 1,0-1,0 0,0 0,1 0,-1 0,0 1,1-1,0 0,-1 1,1-1,0 0,0 1,0-1,1 1,-2 0,-2 399,-25-192,0 54,27-263,1 0,-1 0,1 0,0 0,0 0,-1 0,1 0,0 0,0 0,0 0,0 0,0 0,0-1,0 1,1 0,-1 0,0 0,0 0,1 0,-1 0,1 0,-1 0,1 0,-1-1,1 1,-1 0,1 0,0-1,-1 1,1 0,0-1,0 1,-1-1,1 1,0-1,0 1,0-1,0 0,0 1,0-1,-1 0,1 0,0 1,0-1,0 0,0 0,0 0,0 0,0 0,0-1,0 1,0 0,0 0,0-1,0 1,0 0,0-1,-1 1,1-1,0 1,0-1,0 1,-1-1,1 0,0 1,-1-1,1-1,150-169,-123 141,71-54,-97 83,1 1,-1-1,0 0,0 1,1 0,-1-1,0 1,0 0,1 0,-1 0,0 1,1-1,-1 0,0 1,0 0,0-1,1 1,-1 0,0 0,0 0,0 0,0 1,0-1,-1 1,1-1,0 1,-1-1,1 1,-1 0,1 0,-1 0,0 0,0 0,0 0,0 0,0 0,29 82,5 120,-35-182,14 47,7-68,-11-10</inkml:trace>
  <inkml:trace contextRef="#ctx0" brushRef="#br0" timeOffset="8269.64">1863 875,'8'4,"-1"-1,2 1,-1-2,0 1,1-1,-1 0,1-1,-1 0,1 0,0-1,0 0,-1 0,1-1,0 0,-1-1,1 0,-1 0,1-1,-1 0,0 0,0-1,-1 0,1-1,-1 1,0-1,0-1,0 0,-1 0,0 0,0 0,0-1,-1 0,0 0,0-1,0-1,-5 7,1-1,0 1,-1 0,0-1,1 1,-1-1,0 1,0-1,0 1,-1 0,1-1,-1 1,1-1,-1 1,0 0,0-1,0 1,0 0,0 0,0 0,-1 0,1 0,-1 0,1 0,-1 0,0 1,0-1,0 0,0 1,0 0,0-1,0 1,0 0,0 0,-1 0,1 1,-2-1,-1-1,0 0,0 1,0 0,0 1,0-1,-1 1,1 0,0 0,0 0,0 1,-1 0,1 0,0 0,0 0,0 1,0 0,-1 1,-9 7,1 0,0 1,1 1,0 0,1 0,0 1,1 1,0 0,2 1,-1 0,2 0,-1 3,6-12,0 1,1-1,0 1,0 0,0 0,1 0,0 0,1 0,-1 0,1 0,0 0,1 0,0 0,0 0,1-1,-1 1,1 0,1 0,0-1,-1 0,2 1,-1-1,1 0,0-1,0 1,1-1,-1 1,1-1,1-1,-1 1,0-1,1 0,0 0,0 0,0-1,1 0,-1 0,1-1,0 0,-1 0,1-1,5 1,21 3,0-3,0 0,0-2,-1-2,5-1,-10-2,-3-1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29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3331 785,'56'17,"-12"-10,0-2,1-2,0-2,32-4,9 1,-30 7,-50 1</inkml:trace>
  <inkml:trace contextRef="#ctx0" brushRef="#br0" timeOffset="259.913">3359 1123,'33'0,"17"0,4 0,-3 0,-4 0,-6 0,-5 0,-4 0,-2 0,-2 0,-1 0,-5 0</inkml:trace>
  <inkml:trace contextRef="#ctx0" brushRef="#br0" timeOffset="-8323.906">1383 897,'-10'-7,"-1"0,-1 1,1 0,-1 0,0 1,0 1,0 0,-1 1,0 0,1 1,-1 0,0 1,0 1,0 0,0 0,0 2,0-1,1 2,-1-1,0 2,1 0,0 0,0 1,0 1,1 0,-11 7,13-6,0-1,0 1,1 0,0 1,0 0,0 0,1 1,1 0,0 0,0 1,0 0,1 0,1 0,0 0,0 1,1-1,1 1,-1 0,2 0,-1 0,2 0,-1 0,2 1,-1-1,1 0,2 2,-3-1,-1-2,0-1,1 1,0-1,1 1,0-1,1 1,0-1,0 1,1-1,0 0,0 0,1 0,0-1,1 1,0-1,0 0,1-1,0 1,3 2,-4-5,-1 0,1 0,0-1,0 0,1 0,0 0,-1-1,1 1,0-1,0-1,1 1,-1-1,0 0,1-1,0 0,-1 0,1 0,0 0,-1-1,1 0,0-1,-1 0,1 0,0 0,-1-1,1 0,-1 0,4-2,9-7,-2-1,1 0,-2-1,0-1,0-1,-2 0,0-1,0-1,-2 0,1-1,2-7,0-1,-2 0,-1-1,-1 0,-2-1,0 0,-2-1,-1 0,1-17,-4 84,2-1,2 0,2-1,11 33,-16-56,0 0,0-1,1 0,0 0,1 0,1-1,0 0,0 0,1-1,1 1,-1-2,6 5,0-4</inkml:trace>
  <inkml:trace contextRef="#ctx0" brushRef="#br0" timeOffset="-2675.997">622 136,'-8'1,"1"1,0 0,0 0,0 0,0 1,0 0,0 1,1-1,-1 1,1 1,0-1,1 1,-1 0,1 0,0 1,0 0,0 0,1 0,0 0,0 0,1 1,0 0,0 0,-1 3,0 12,1 0,2 0,0 0,1 0,1 0,2 11,52 141,-34-122,70 202,-31-27,-31-57,-1 27,-46-45,11-120,2-8,-1 0,0 0,-2-1,-1 0,0 0,-2-1,0 0,-2-1,-5 6,14-23,0-1,-1 1,1-1,-1 0,0 0,0 0,0-1,0 0,-1 0,1 0,-1-1,1 1,-1-1,1-1,-1 1,0-1,1 0,-1 0,0-1,1 1,-1-1,-5-2,11 3,-1 0,0 0,0-1,0 1,1 0,-1 0,0-1,0 1,0-1,1 1,-1-1,0 1,1-1,-1 1,0-1,1 1,-1-1,1 0,-1 1,1-1,-1 0,1 1,0-1,-1 0,1 0,0 0,-1 1,1-1,0 0,0 0,0 0,0 0,0 1,0-1,0 0,0 0,0 0,0 0,1 1,-1-1,0 0,0 0,1 0,-1 1,1-1,6-10</inkml:trace>
  <inkml:trace contextRef="#ctx0" brushRef="#br0" timeOffset="-1820.348">1891 983,'-15'9,"0"0,1 2,0-1,0 2,1 0,1 1,0 0,1 0,0 1,1 1,1 0,0 0,1 1,1 0,-1 6,6-17,0-1,0 1,1 0,0 1,0-1,0 0,1 0,0 0,0 0,0 1,1-1,-1 0,1 0,0 0,1 0,-1 0,1 0,0 0,0-1,1 1,0-1,-1 1,1-1,1 0,-1 0,0 0,1-1,0 1,0-1,0 0,0 0,1 0,-1 0,1-1,2 1,-1 0,0-1,0 0,0 0,0 0,0-1,0 0,0 0,0 0,1-1,-1 0,0 0,0-1,0 0,1 0,-1 0,0-1,0 0,-1 0,1 0,0-1,-1 0,1 0,2-2,8-6,0-1,0 0,-1-1,-1-1,0 0,10-15,1-7,-1-2,-3-1,0 0,-3-2,-1 0,-2-1,7-33,-13 48,-1 0,-2 0,0-1,-2 0,-1 1,-1-1,-1-1,-2 1,0 0,-2 0,-1 1,-2-1,-1 1,0 0,-2 0,-1 1,-2 0,-6-11,16 33,-1-1,1 1,-1-1,1 1,-1 0,-1 0,1 0,0 1,-1-1,0 1,0 0,0 0,0 0,0 1,-1-1,1 1,-1 0,0 0,1 0,-1 1,0 0,0 0,0 0,0 1,0-1,0 1,0 0,0 1,0-1,0 1,0 0,0 0,0 1,1-1,-1 1,0 0,1 0,-1 1,0 0,-1 7,0-1,0 1,1 0,0 1,1-1,0 1,1 0,0 0,1 0,0 0,0 1,1-1,1 0,0 1,1-1,0 1,2 7,-2 4,3 24,3 0,2 0,1-1,10 21,56 213,-73-263,2-1,0 0,1 0,1 0,0-1,1 0,1-1,8 12,29 32,-37-56</inkml:trace>
  <inkml:trace contextRef="#ctx0" brushRef="#br0" timeOffset="-1272.814">2597 446,'22'197,"-67"59,28-58,15-83,3-111,-1 0,1 0,0-1,0 1,1 0,-1-1,1 1,0-1,0 0,0 1,0-1,0 0,1 0,-1 0,1-1,0 1,0 0,0-1,0 0,0 0,1 0,-1 0,1-1,-1 1,1-1,0 0,-1 0,3 1,3-2,1-1,-1 0,0 0,1 0,-1-1,0-1,0 1,-1-2,1 1,6-5,2-1</inkml:trace>
  <inkml:trace contextRef="#ctx0" brushRef="#br0" timeOffset="-953.239">2343 842,'5'0,"6"0,6 0,5 0,4 0,2 0,1-5,0-2,1 1,-1 1,0 2,0 0,-1 2,1 1,-6 5,-1 1,-5 1</inkml:trace>
  <inkml:trace contextRef="#ctx0" brushRef="#br0" timeOffset="6967.352">6576 813,'-17'5,"-1"0,2 1,-1 0,1 2,0 0,0 1,1 0,0 1,1 1,0 1,1 0,0 0,1 1,0 1,1 0,1 1,0 0,1 0,0 1,2 0,0 0,0 1,2 0,0 1,1-1,0 8,3-19,1-1,0 1,0 0,1-1,-1 1,1-1,0 1,1-1,0 1,-1-1,2 0,-1 0,1 0,-1 0,1 0,1-1,-1 1,1-1,-1 0,1 0,1 0,-1 0,0-1,1 0,0 1,0-2,0 1,0-1,0 1,0-2,1 1,-1 0,0-1,1 0,0 0,-1-1,1 0,-1 0,1 0,0 0,-1-1,1 0,-1 0,1-1,0 0,19-9,-1-2,0-1,0-1,-2-1,0-1,-1-1,0-1,-2-1,0 0,-2-1,0-1,-1-1,-1-1,-2 0,10-21,3 2,-3 6,-1-1,-2-2,-2 0,-1-1,-3-1,-1 0,-2-1,-1 0,-3 0,-1-7,-2 9,-2-1,-1 1,-2-1,-2 0,-2 1,-2-4,6 40,-1 0,0-1,0 1,0 0,0 0,-1 1,0-1,0 0,0 1,0 0,-1-1,0 1,0 1,0-1,0 0,0 1,-1 0,0 0,0 1,1-1,-1 1,-1 0,1 0,0 1,0-1,-1 1,1 0,-1 1,1-1,-1 1,1 0,-1 1,1-1,-1 1,1 0,0 0,-1 1,1 0,0 0,0 0,0 0,-2 2,-4 4,-1 0,1 1,1 0,0 1,0 0,1 0,0 1,1 0,0 1,0 0,2 0,-1 1,2 0,0 0,0 0,1 1,1-1,0 1,1 0,0 0,1 0,1 0,0 0,1 0,1 5,-1 26,2 1,1-1,3 0,2 0,6 16,40 96,-36-114,-3 1,-2 1,-2 0,-2 1,-1 3,-2-24,-1-26</inkml:trace>
  <inkml:trace contextRef="#ctx0" brushRef="#br0" timeOffset="7337.302">7423 277,'-134'379,"115"-334,2 1,2 0,3 1,1 0,2 1,3 0,-1 35,6-74,0 0,1-1,-1 1,2-1,-1 1,1 0,1-1,-1 1,2-1,-1 0,1 1,0-1,1-1,-1 1,2 0,-1-1,1 0,0 0,1 0,-1-1,1 1,1-2,-1 1,1-1,5 4,0-5,0 0,1-1,0 0,-1-1,1-1,0 0,0 0,0-2,0 1,0-2,-1 1,1-2,0 0,-1 0,0-1,0-1,0 0,0-1,6-4,-11 8,-1-1,0 0,0 0,0-1,0 1,-1-1,0-1,1 1,-2-1,1 0,0 0,-1 0,0 0,0-1,-1 0,1 0,-1 0,-1 0,1 0,-1-1,0 1,0-1,-1 0,0 1,0-6,-5-4</inkml:trace>
  <inkml:trace contextRef="#ctx0" brushRef="#br0" timeOffset="7588.052">6999 729,'34'0,"20"-5,11-2,4 1,0 1,-3 2,3 0,-2 2,-2 1,-2 0,-3 0,-6 0,-8 0,-12 1</inkml:trace>
  <inkml:trace contextRef="#ctx0" brushRef="#br0" timeOffset="3557.61">4798 192,'-92'-81,"78"66,0 1,-1 0,-1 1,0 1,-1 0,-16-8,30 18,0 1,0-1,0 1,-1 0,1 0,0 0,-1 1,1-1,-1 1,1-1,0 1,-1 0,1 1,-1-1,1 0,0 1,-1 0,1 0,0 0,-1 0,1 1,0-1,0 1,0 0,0-1,1 1,-1 1,0-1,1 0,-1 1,1-1,0 1,0 0,0 0,0 0,1 0,-1 0,1 0,-1 0,1 0,0 1,0-1,1 0,-1 1,1 2,-4 197,31-6,41 79,26 116,-84-344,-1-11,-1 0,-3 0,0 1,-3 0,-1 0,-2 12,-1-39,-1-1,1 1,-1 0,-1-1,0 1,-1-1,0 0,0-1,-1 1,0-1,-1 0,0-1,-1 1,1-1,-1-1,-1 0,-8 6,8-8,-1-1,0 0,1-1,-1 0,0-1,0 0,-1-1,1 0,0 0,0-1,-1 0,1-1,-6-1,11 1,-1 0,1-1,-1 0,1 0,0 0,0 0,0-1,0 0,0 0,1 0,-1-1,1 1,0-1,0 0,0 0,0-1,1 1,0-1,0 1,0-1,0 0,1-1,0 1,0 0,0 0,1-1,0 1,0-1,0 0,0 1,1-1,0 0,1 1,-1-1,1 1,0-1,0 1,2-6,45-75,-28 61</inkml:trace>
  <inkml:trace contextRef="#ctx0" brushRef="#br0" timeOffset="4322.646">5137 616,'-10'0,"0"1,0 0,0 1,0 0,0 0,0 1,0 0,1 1,0 0,0 1,0 0,0 0,1 1,0 0,0 1,0-1,1 1,0 1,0 0,1 0,0 0,1 0,-1 1,2 0,-1 0,1 0,1 1,-1 0,2-1,-1 1,2 0,-1 0,1 0,0 1,1-1,1 0,-1 0,2 0,-1 0,1 0,1 0,2 7,-4-12,0 0,0 0,1 0,-1-1,1 1,0 0,0 0,1-1,-1 0,1 1,0-1,1 0,-1 0,1 0,-1-1,1 0,0 1,0-1,0 0,1-1,-1 1,1-1,0 0,-1 0,1 0,0-1,0 0,0 0,0 0,0 0,1-1,-1 0,0 0,0 0,0-1,0 0,0 0,0 0,0 0,0-1,0 0,0 0,-1 0,1 0,-1-1,0 0,2-1,12-20,-1-1,-1-1,-1 0,-1-1,-1 0,-2-1,-1-1,-1 0,3-19,-1 4,-2-2,-1 1,-3-1,-2 0,-1-1,-3 1,-2 0,-8-44,11 84,0-1,0 1,-1 0,1 0,-2 0,1-1,-1 1,0 0,0 1,0-1,-1 0,0 1,0-1,-1 1,1 0,-1 0,0 0,0 1,-1-1,0 1,1 0,-1 0,-1 1,1-1,0 1,-1 0,0 1,1-1,-3 1,4 2,1 1,-1-1,1 1,-1 0,1 0,0 0,-1 1,1-1,0 1,0 0,0 0,0 0,0 0,0 1,1-1,-1 1,1-1,-1 1,1 0,0 0,0 0,1 0,-1 0,0 0,1 1,0-1,-1 2,-16 98,18-78,0-1,1 1,2 0,0 0,2-1,0 0,4 7,66 162,-5-36,-67-151,-1-6</inkml:trace>
  <inkml:trace contextRef="#ctx0" brushRef="#br0" timeOffset="4670.678">5475 192,'-2'55,"2"-1,3 1,2-1,2 0,3-1,2 1,2-2,3 0,3 2,-16-45,30 47,-33-55,0 0,0 0,0 0,0 0,0-1,0 1,0-1,0 1,0 0,1-1,-1 0,0 1,0-1,1 0,-1 0,0 1,1-1,-1 0,0 0,0 0,1-1,-1 1,0 0,1 0,-1-1,0 1,0-1,0 1,1-1,-1 1,0-1,0 0,0 0,0 1,0-1,0 0,0 0,0 0,-1 0,1 0,0 0,-1 0,1-1,0 1,-1 0,1-1,51-124,-27 51,-11 42,124-259,-128 274</inkml:trace>
  <inkml:trace contextRef="#ctx0" brushRef="#br0" timeOffset="5020.263">4827 1180,'192'-32,"-1"-8,-2-8,-1-9,-43-5,-119 53</inkml:trace>
  <inkml:trace contextRef="#ctx0" brushRef="#br0" timeOffset="5827.21">5221 1406,'-17'6,"1"2,-1-1,1 2,1 0,0 1,0 1,1 0,0 1,1 0,0 1,1 0,1 1,0 1,1 0,0 0,1 1,1 0,1 0,0 1,1 0,1 1,0-1,2 1,-1 7,2-20,1-1,0 1,1 0,-1-1,1 1,0 0,0-1,0 1,1 0,-1 0,1-1,0 1,1-1,-1 1,1-1,0 0,0 1,0-1,1 0,-1 0,1-1,0 1,0 0,0-1,1 0,-1 0,1 0,0 0,0 0,0-1,0 1,0-1,0-1,1 1,-1 0,1-1,-1 0,1 0,-1 0,1-1,3 1,2-2,0 1,0-2,0 1,-1-1,1-1,-1 0,1 0,-1-1,0 0,0 0,-1-1,1 0,-1-1,0 0,-1 0,1-1,5-6,103-136,-111 141,17-22,-1-1,-2-1,-1-1,-2 0,-1-1,-1-1,-2 0,-2-1,-1 0,-2-1,0-16,-4 40,-2 1,1-1,-2 1,0-1,0 0,-1 1,-1-1,0 1,0 0,-2 0,1-1,-1 2,-1-1,0 1,-1-1,0 1,-1 1,-2-3,6 11,0-1,1 2,-1-1,0 0,0 0,-1 1,1 0,0 0,0 0,-1 0,1 0,0 1,-1-1,1 1,-1 0,1 0,-1 0,1 0,0 1,-1-1,1 1,0 0,-1 0,1 0,0 1,0-1,0 1,0 0,0 0,0 0,1 0,-1 0,0 0,1 1,0-1,-1 2,-69 105,64-91,0 1,2 1,0-1,1 1,1 0,1 0,1 0,1 0,0 1,2-1,0 0,1 1,5 18,5 1,1-2,3 1,0-2,17 27,21 46,-54-109,0 1,0 0,1-1,-1 1,0-1,1 1,0-1,-1 1,1 0,0-1,0 0,0 1,0-1,0 0,0 1,0-1,0 0,0 0,1 0,-1 0,1 0,-1 0,0 0,1-1,-1 1,1 0,0-1,-1 1,1-1,-1 0,1 1,0-1,-1 0,1 0,0 0,-1 0,1-1,1 1,7-8</inkml:trace>
  <inkml:trace contextRef="#ctx0" brushRef="#br0" timeOffset="6170.761">5842 1209,'-67'136,"44"-95,2 1,2 1,2 1,-4 22,16-49,3-13,-1 1,1 0,0 0,0 0,0 0,1 0,0 0,0 0,0 0,1 1,-1-1,1 0,1 0,-1 1,1-1,0 0,0 0,0 0,1 0,-1 0,1 0,1 0,-1 0,1-1,-1 1,1-1,1 0,-1 0,1 0,-1 0,1 0,0-1,3 2,6 0,0-1,0-1,1 0,-1-1,1 0,-1-1,1-1,-1 0,1 0,0-2,-1 0,1 0,3-2,-14 3,0 0,0 0,0 0,1 0,-1-1,0 1,0-1,-1 0,1 0,0 0,-1 0,1 0,-1 0,0-1,1 0,-1 1,0-1,-1 0,1 0,0 0,-1 0,0 0,0 0,1-2,2-15</inkml:trace>
  <inkml:trace contextRef="#ctx0" brushRef="#br0" timeOffset="6414.021">5532 1519,'38'-5,"18"-1,4 0,-3 1,-7 1,-7-3,-6 0,-9 0</inkml:trace>
  <inkml:trace contextRef="#ctx0" brushRef="#br0" timeOffset="12185.101">1 3155,'254'1,"-111"27,-10-32,-120-3,-7 1</inkml:trace>
  <inkml:trace contextRef="#ctx0" brushRef="#br0" timeOffset="12669.653">56 3382,'482'0,"-476"0,-4 0,1 1,-1-1,1 0,-1 1,1-1,-1 0,1-1,-1 1,1 0,-1-1,1 1,-1-1,1 0,-1 0,0 0,1 0,-1 0,0 0,0-1,0 1,0-1,0 0,0 1,0-1,-1 0,2-2,-2-7</inkml:trace>
  <inkml:trace contextRef="#ctx0" brushRef="#br0" timeOffset="13269.621">226 2817,'0'7,"1"-1,0 0,0 1,1-1,0 0,0 0,0 0,1 0,0 0,0-1,0 1,1-1,0 0,0 0,0 0,0 0,1-1,0 0,0 0,0 0,3 1,129 65,-102-56,-14-6,0 1,-1 1,0 1,0 0,-1 2,0 0,-2 1,1 1,-2 0,0 2,-1-1,7 12,-19-24,-1 0,1 0,-1 1,-1-1,1 1,-1-1,1 1,-1-1,0 1,-1 0,1 0,-1-1,0 1,0 0,-1 0,1-1,-1 1,0 0,-1-1,1 1,-1-1,1 1,-1-1,-1 0,1 0,-1 0,-1 3,-95 93,85-89,-189 164,75-37,121-134</inkml:trace>
  <inkml:trace contextRef="#ctx0" brushRef="#br0" timeOffset="18859.048">2088 2648,'-5'0,"-11"-2,0 1,0 1,0 0,0 2,0 0,0 0,1 1,-1 1,1 1,0 0,0 1,0 1,1 0,0 1,-4 3,4 3,1 1,0 0,1 1,1 0,1 1,0 0,1 0,1 1,1 1,0-1,1 1,1 0,1 1,1-1,1 1,0 10,0-19,2-1,-1 1,1-1,1 1,0-1,0 0,1 1,1-1,0 0,0 0,0 0,2-1,-1 1,1-1,0 0,1 0,0-1,1 1,0-1,0-1,0 1,1-1,0-1,0 0,4 2,-8-6,0-1,1 0,-1 0,1-1,-1 1,1-1,-1 0,1 0,-1 0,1-1,-1 1,1-1,-1 0,1 0,-1-1,0 1,0-1,0 0,0 0,0-1,0 1,0-1,-1 0,1 0,-1 0,3-3,71-102,-69 95,110-178,-78 97,-30 120,11 162,70 76,-47-190,-30-64</inkml:trace>
  <inkml:trace contextRef="#ctx0" brushRef="#br0" timeOffset="19915.805">2879 2535,'-2'-11,"-1"0,0 1,-1-1,0 1,0 0,-1 0,-1 0,0 1,0 0,0 0,-1 1,-1-1,1 1,-1 1,-1 0,1 0,-1 0,0 1,-1 1,0 0,1 0,-2 0,-9-2,18 7,0 0,0 0,0 0,0 1,0-1,0 1,0-1,0 1,0-1,0 1,0 0,0 0,0 0,0 0,1 1,-1-1,0 0,1 1,-1-1,1 1,0-1,-1 1,1 0,0-1,0 1,0 0,0 0,0 0,1 0,-1 0,1 0,-1 0,1 0,-1 1,-4 78,6-70,5 59,2 0,4 0,3-1,7 10,13 69,58 302,-89-440,-1 1,-1 0,0-1,0 1,-1 0,-1 1,0-1,0 0,-1 0,0 0,-1 0,0 0,-1-1,0 1,-1-1,0 1,-1-1,0 0,0-1,-1 1,0-1,-1 0,0-1,0 0,-1 0,0 0,-1-1,1 0,-5 2,-3-1,1 0,-1-2,0 0,-1 0,1-2,-1 0,0-1,0 0,0-1,0-2,-3 1,17-1,1-1,-1 1,1 0,-1 0,1-1,0 0,-1 1,1-1,0 0,0 0,-1 0,1 0,0-1,0 1,0-1,0 1,1-1,-1 1,0-1,1 0,-1 0,1 0,-1 0,1 0,0 0,0-1,0 1,0 0,0 0,1-1,-1 1,1-1,-1 1,1 0,0-1,0 1,0-1,0 1,0-1,1-1,34-95,-17 73</inkml:trace>
  <inkml:trace contextRef="#ctx0" brushRef="#br0" timeOffset="20532.281">3415 2929,'-36'5,"17"-4,0 1,0 1,0 0,1 2,-1 0,1 1,0 1,0 0,1 2,0 0,-9 7,21-11,0 0,0 1,1-1,0 1,0 0,0 0,1 0,0 1,0-1,1 1,0 0,0 0,0 0,1 0,0 0,0 0,1 0,0 0,0 0,1 0,0 0,0 0,1 4,1 2,0-1,1 0,0 0,1 0,0-1,1 1,0-1,1-1,0 1,1-1,0 0,0-1,1 0,-3-3,-1-1,1 0,-1 0,1 0,1-1,-1 0,1 0,-1-1,1 1,0-1,0-1,1 0,-1 0,0 0,1-1,-1 0,1 0,-1-1,1 0,0 0,-1-1,1 0,-1 0,0-1,1 0,-1 0,0-1,0 0,0 0,0-1,5-3,5-9,-1 0,-1-1,0 0,-1-2,-1 1,-1-2,0 1,-2-2,0 0,4-14,-3 1,-1-1,-1-1,-2 0,-1 0,-2 0,-2 0,-1-1,-2 1,-2-1,-1 1,-1 0,-2 0,-2 1,-1 0,-2 0,-1 1,-7-11,-46-45,64 88,0 0,0 0,0 1,0-1,0 0,-1 1,1 0,0 0,-1 0,1 0,-1 0,1 0,-1 0,1 1,-1-1,0 1,1 0,-1 0,0 0,1 0,-1 0,0 1,1-1,-1 1,1-1,-1 1,0 0,1 0,0 0,-1 1,1-1,0 1,0-1,0 1,0 0,0-1,0 1,0 0,0 0,-5 11,1-1,0 1,1 0,0 0,1 1,1-1,0 1,0 0,2 0,-1 0,2 0,0 0,1 0,0 0,1 0,1-1,0 1,1 0,0-1,4 9,16 46,4-1,2-1,34 54,-50-94,-1 1,-1 0,-1 1,-2 0,0 1,-2 0,-1 0,-2 1,-1 0,-1 5,-1-35,-1-1,1 1,-1 0,0-1,1 1,-1 0,1-1,-1 1,1 0,-1 0,1 0,-1-1,1 1,-1 0,1 0,-1 0,1 0,0 0,-1 0,1 0,-1 0,1 0,-1 0,1 0,-1 0,1 1,-1-1,1 0,-1 0,1 0,-1 1,1-1,-1 0,1 1,-1-1,0 0,1 1,-1-1,0 1,1-1,-1 0,1 1,9-19</inkml:trace>
  <inkml:trace contextRef="#ctx0" brushRef="#br0" timeOffset="20990.154">4065 2563,'-56'275,"25"-67,31-184,-2-8,1 0,1 0,0 0,1 0,1-1,0 1,1 0,1-1,1 1,0-1,1 0,0-1,2 3,0-11,0-1,0 0,0-1,1 0,0 0,0-1,0 0,0 0,0-1,0 0,1-1,-1 0,0 0,1-1,-1 0,1-1,-1 0,1-1,-1 0,0 0,0-1,0 0,1-1,-7 4,1 0,-1 0,1-1,0 0,-1 1,0-1,1 0,-1-1,0 1,1-1,-1 1,0-1,0 0,0 0,0-1,-1 1,1 0,-1-1,1 0,-1 1,0-1,0 0,0 0,0 0,-1-1,1 1,-1 0,0-1,0 1,0 0,0-1,-1 0,1 1,-4-19</inkml:trace>
  <inkml:trace contextRef="#ctx0" brushRef="#br0" timeOffset="21213.653">3755 2902,'28'0,"15"-5,10-1,0 0,-4 1,-6 1,-4 2,-6 1,-2 1,-2 0,-2 0,0 0,1 0,-6 1</inkml:trace>
  <inkml:trace contextRef="#ctx0" brushRef="#br0" timeOffset="40189.36">4827 2789,'6'4,"1"0,1-1,-1 1,0-1,1 0,0-1,0 0,0 0,-1-1,2 0,-1 0,0-1,0 0,7-1,0 1,244-1,-175-10,-60 5</inkml:trace>
  <inkml:trace contextRef="#ctx0" brushRef="#br0" timeOffset="40498.485">4883 3042,'-5'5,"4"2,6-1,7-1,7-1,4-2,4-1,1-1,2 0,0 0,-1 0,0 0,0-1,0 1,-1 0,-4 0</inkml:trace>
  <inkml:trace contextRef="#ctx0" brushRef="#br0" timeOffset="45883.887">8184 2761,'-2'0,"-17"-2,0 1,0 1,0 1,0 0,1 1,-1 2,1 0,-1 0,1 2,0 0,1 1,0 1,0 1,-4 3,17-8,1-1,0 1,0 0,1 0,-1 0,1 0,0 0,0 1,0-1,1 1,0-1,0 1,0 0,0-1,0 1,1 0,0 0,0-1,1 1,-1 0,1 0,0-1,0 1,0-1,1 1,0-1,0 1,0-1,0 0,1 0,-1 0,1 0,0 0,0-1,1 1,-1-1,1 0,-1 0,1 0,0-1,0 1,1-1,-1 0,0 0,1 0,-1-1,3 1,6 2,0-1,1 0,-1-1,0-1,1 0,-1-1,1 0,-1-1,1-1,-1 0,0 0,0-2,0 0,0 0,-1-1,1 0,-1-1,0-1,-1 0,6-4,9-5,0 0,-1-2,-1-1,0 0,-2-2,0-1,-2-1,0 0,-2-2,0 0,-2-1,0 0,-2-1,-2-1,0-1,-2 1,0-2,2-22,-8 22,-2 0,-1-1,-1 1,-2 0,-1-1,-1 1,-2 0,-7-24,10 47,1 0,-1 0,0 0,-1 0,0 0,0 1,0 0,-1-1,0 2,0-1,0 0,-1 1,0 0,0 1,0-1,-1 1,1 0,-1 1,0-1,0 1,0 1,-1 0,1 0,-1 0,1 0,-1 1,0 1,1-1,-1 1,0 1,1-1,-1 1,1 1,-1-1,1 1,-1 1,1-1,0 1,0 0,0 1,-2 1,-2 4,0-1,1 2,0 0,0 0,1 0,0 1,1 1,0 0,1 0,1 0,-1 1,2 0,0 0,0 0,2 1,-1-1,2 1,0 0,0 3,0 7,1 1,1 0,2 0,0-1,1 1,2-1,0 0,2 0,0 0,7 12,114 202,-123-230,-1-1,1 0,0 0,1 0,0-1,0 0,0 0,1-1,0 1,0-2,0 1,3 0,11 3</inkml:trace>
  <inkml:trace contextRef="#ctx0" brushRef="#br0" timeOffset="46280.627">8891 2197,'-10'67,"0"10,-3 0,-3-1,-21 55,-9 60,40-57,7-130,0 1,0-1,0 1,0-1,1 0,-1 1,1-1,1 0,-1 0,0 0,1-1,0 1,0 0,0-1,0 0,1 0,-1 0,1 0,0 0,-1-1,1 0,0 1,1-1,-1-1,0 1,1-1,2 1,4 1,0-1,1 0,-1-1,0 0,1-1,-1 0,0 0,1-2,-1 1,0-1,0-1,0 0,0-1,-1 0,1 0,-1-1,0 0,0-1,-1-1,0 1,0-1,0-1,-1 1,1-3,-8 9,0-1,0 1,-1-1,1 1,0-1,-1 1,0-1,1 1,-1-1,0 1,0-1,1 0,-1 1,-1-1,1 1,0-1,0 1,0-1,-1 0,1 1,-1-1,1 1,-1-1,0 1,0 0,0-1,0 0,-9-9</inkml:trace>
  <inkml:trace contextRef="#ctx0" brushRef="#br0" timeOffset="46515.135">8524 2619,'33'5,"21"1,11 1,4-7,0-3,-2-1,-4 0,-1 1,-8 1,-13 0</inkml:trace>
  <inkml:trace contextRef="#ctx0" brushRef="#br0" timeOffset="42866.461">6181 2422,'-20'-30,"-1"1,-1 1,-1 1,-2 1,-28-23,38 35,12 10,-1 1,1-1,-1 1,0-1,0 1,0 0,0 1,0-1,0 1,-1 0,1 0,-1 0,0 0,0 1,1 0,-1 0,-1 0,2 4,0 0,0 1,0-1,0 1,1-1,0 1,0 0,0 1,0-1,0 0,1 1,0 0,0-1,0 1,1 0,0 0,-1 0,2 0,-1 0,1 0,-1 4,-1 195,54-8,5 3,28 84,-52-141,-7 27,-26 55,-1-216,0 0,0 0,-1 0,0-1,0 1,-1-1,0 1,0-1,0 0,-1 0,-1-1,1 1,-1-1,0 0,0 0,-1 0,1-1,-1 0,-1 0,1 0,-1-1,0 0,0 0,0-1,0 0,0 0,-1-1,0 0,1 0,-1 0,0-1,0-1,0 1,1-1,-1 0,0-1,0 0,-4-1,7 1,0 1,1-1,0 0,-1 0,1-1,0 1,-1-1,1 0,0 0,0-1,0 1,1-1,-1 1,1-1,-1 0,1-1,0 1,0-1,0 1,1-1,-1 0,-1-3,-2-12</inkml:trace>
  <inkml:trace contextRef="#ctx0" brushRef="#br0" timeOffset="43543.524">6519 2874,'-4'-3,"0"-1,-1 1,1 1,-1-1,0 1,0 0,0 0,0 0,0 1,0 0,-1 0,1 0,0 0,-1 1,1 0,-1 0,1 1,0-1,-1 1,1 0,0 1,0-1,0 1,0 0,0 0,0 1,0-1,1 1,-1 0,1 0,0 1,0-1,0 1,1 0,-1 0,1 0,0 1,0-1,0 1,0 0,1 0,0-1,-1 5,0-5,0 0,1 0,0 0,-1 1,1-1,1 0,-1 1,1 0,0-1,0 1,0 0,0-1,1 1,0 0,0 0,0 0,1-1,-1 1,1 0,0-1,1 1,-1 0,1-1,0 0,0 1,0-1,1 0,-1 0,1 0,0 0,0-1,0 1,1-1,-1 0,1 0,0 0,3 2,0-3,0-1,0 0,0 0,0 0,0-1,1 0,-1 0,0-1,0 0,0 0,0-1,-1 0,1 0,0 0,-1-1,1 0,-1-1,0 1,0-1,0 0,-1-1,1 1,1-3,10-9,0-2,-1 0,-1-1,-1 0,0-1,2-8,3-5,-1 0,-2-1,-1-1,-2 0,-2-1,-1-1,-2 0,-1 0,-1-9,-5 33,-1 1,0-1,-1 1,-1-1,0 1,-1 0,0 0,-1 0,0 0,-1 1,0-1,0 1,-2 0,1 1,-1-1,-1 1,-1 0,7 7,0 0,-1 0,0 0,1 1,-1-1,0 1,0 0,-1-1,1 2,0-1,-1 0,1 1,-1-1,0 1,1 0,-1 0,0 0,1 1,-1 0,0-1,0 1,0 0,0 1,1-1,-1 1,0 0,0 0,1 0,-1 0,1 0,-1 1,1 0,-1 0,1 0,0 0,0 0,0 0,0 1,0 0,1-1,-1 1,1 0,0 0,0 1,0-1,0 0,0 1,1-1,-1 3,-1 8,0 0,1 1,1-1,1 1,0 0,1-1,0 1,1-1,1 1,0-1,1 0,0 0,1-1,1 1,0-1,1 0,1-1,-1 1,7 5,131 158,-127-152,-4-2</inkml:trace>
  <inkml:trace contextRef="#ctx0" brushRef="#br0" timeOffset="43939.048">6943 2365,'27'166,"-13"-47,26 49,-41-167,1 0,0 0,0 1,-1-1,1 0,0 0,0 0,0 1,1-1,-1 0,0 0,0 0,0 0,1 0,-1 0,1 1,-1-1,1 0,-1 0,1 0,0 0,-1 0,1-1,0 1,0 0,0 0,0 0,0-1,0 1,0 0,0-1,0 1,0-1,0 1,0-1,0 0,0 1,0-1,1 0,-1 0,0 0,0 0,0 0,0 0,1 0,-1 0,0 0,0-1,0 1,0 0,0-1,0 1,1-1,-1 1,0-1,0 1,-1-1,1 0,0 0,0 1,0-1,0 0,0 0,-1 0,1 0,0-1,88-190,9-36,-56 105,-37 104</inkml:trace>
  <inkml:trace contextRef="#ctx0" brushRef="#br0" timeOffset="44279.662">6435 3155,'67'-9,"37"-4,-1-6,50-16,156-55,-224 68,-61 17</inkml:trace>
  <inkml:trace contextRef="#ctx0" brushRef="#br0" timeOffset="44812.501">6718 3409,'-11'13,"-2"0,0 1,0 0,2 1,0 0,0 1,2 0,0 1,1 0,0 0,2 1,0 0,-1 8,6-24,1 0,0 0,-1 0,1 0,0 0,0 0,1 0,-1 0,0 0,1 0,-1 0,1 0,-1 0,1-1,0 1,0 0,0 0,0 0,0-1,0 1,1-1,-1 1,0-1,1 1,-1-1,1 0,0 0,-1 1,1-1,0-1,0 1,0 0,-1 0,1-1,0 1,0-1,0 1,0-1,0 0,2 0,80-17,-64 7,0-2,0 0,-1-1,-1-1,-1-1,0 0,0-2,-2 0,0 0,-1-1,-1-1,0-1,-2 1,0-2,-1 0,-2 0,0 0,-1-1,0-3,-6 22,30-130,-31 127,1 0,-1 1,-1-1,1 0,-1 1,0-1,0 1,0-1,-1 1,0-1,0 1,0 0,-1 0,1 0,-1 0,-1 0,1 1,-1-1,0 1,1 0,-2 0,-1-1,3 2,0 1,0 0,-1 0,1 1,0-1,-1 1,1 0,-1-1,0 2,1-1,-1 0,0 1,0-1,1 1,-1 0,0 0,0 1,1-1,-1 1,0 0,1 0,-1 0,1 0,-1 1,1-1,-1 1,1 0,0 0,0 0,0 1,-2 1,-4 4,0 0,1 1,0 0,0 1,1 0,0 0,1 0,0 1,-1 3,0 0,1 0,1 0,0 1,1 0,0 0,1 0,1 0,0 1,2-1,-1 0,2 1,0-1,1 1,0-1,1 0,1 0,1 0,2 4,-2-5,2 0,0 0,0 0,2-1,-1-1,2 1,-1-1,2-1,6 6,-14-14,0 1,0-1,1 0,-1 0,1-1,0 1,0-1,0 0,0 0,0 0,1-1,-1 1,0-1,1 0,-1 0,1-1,-1 1,1-1,-1 0,1 0,0-1,-1 1,1-1,-1 0,1 0,-1 0,0-1,0 0,1 0,-1 0,0 0,-1 0,4-3,6-7</inkml:trace>
  <inkml:trace contextRef="#ctx0" brushRef="#br0" timeOffset="45165.314">7395 3071,'-124'299,"119"-286,1 0,0 0,1 0,0 1,1 0,0-1,1 1,1 0,0 0,1 0,1 0,0-1,0 1,2-1,3 10,-3-18,1-1,0 0,0 0,1 0,-1 0,1-1,0 0,0 0,0-1,0 1,0-1,1-1,-1 1,1-1,-1 0,1-1,-1 1,1-2,-1 1,1 0,-1-1,1 0,-1-1,1 0,-1 1,0-2,0 1,0-1,0 0,0 0,4-4,-8 6,0-1,0 0,1 0,-1 1,0-1,0 0,-1-1,1 1,0 0,-1 0,1-1,-1 1,0-1,0 1,0-1,0 0,0 1,-1-1,1 0,0-2,-2-12</inkml:trace>
  <inkml:trace contextRef="#ctx0" brushRef="#br0" timeOffset="45417.1">7112 3353,'39'0,"17"0,8 0,-1 0,-7 0,-8-5,-2-1,-10 0</inkml:trace>
  <inkml:trace contextRef="#ctx0" brushRef="#br1" timeOffset="128307.368">2992 2675,'18'-38,"-11"23,-1-1,0 0,-1 0,-1 0,-1 0,0-1,-1 1,-1-1,-1 0,0 0,-1 1,0-1,-5-16,-6-31,11 50,-1 0,0 0,-1 0,-1 0,0 0,-1 1,0-1,-1 1,-1 0,0 1,-1 0,-8-11,-103-99,106 110,-1 2,0 0,0 0,-1 1,0 1,-1 1,0 0,0 1,-9-2,-12-6,26 10,1-1,1 1,0 0,-1 1,0 0,1 0,-1 1,0 0,-1 1,1 0,0 1,0 0,0 1,0 0,-1 0,-5 2,11-1,-13 1,2 1,-1 1,0 1,1 0,0 1,0 0,1 2,0 0,0 0,1 2,1 0,-11 10,9-2,1 1,1 1,1 0,0 1,2 0,0 1,2 0,0 3,-69 148,77-173,-1-1,1 1,0 0,0 0,-1 0,1 0,-1 0,1-1,-1 1,1 0,-1 0,0-1,1 1,-1 0,0-1,1 1,-1-1,0 1,0-1,0 1,1-1,-1 1,0-1,0 0,0 1,0-1,0 0,0 0,0 0,0 0,0 0,1 0,-1 0,0 0,0 0,0 0,0-1,0 1,0 0,0-1,0 1,1 0,-1-1,0 1,0-1,0 1,1-1,-2 0,-38-40,30 29,-89-92,99 103,-1 0,1 1,-1-1,1 0,0 0,-1 0,1 1,0-1,0 0,0 0,-1 0,1 0,0 0,0 0,0 0,0 1,1-1,-1 0,0 0,0 0,1 0,-1 0,0 1,1-1,-1 0,0 0,1 0,-1 1,1-1,0 0,-1 1,1-1,0 1,-1-1,1 0,0 1,-1-1,1 1,0 0,0-1,0 1,-1 0,1-1,0 1,0 0,0 0,0 0,0 0,0 0,0 0,-1 0,1 0,1 0,57-4,-54 4,398 3,-319 13,-99 6,-170 81,28-36,141-64,3-4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58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0,'1'458,"27"-129,-30-41,-5-261,7-27,0 0,0 0,0-1,0 1,0 0,0-1,0 1,0 0,0-1,0 1,0 0,-1-1,1 1,0 0,0 0,0-1,0 1,-1 0,1 0,0-1,0 1,0 0,-1 0,1 0,0-1,-1 1,1 0,0 0,0 0,-1 0,1 0,0 0,-1 0,1-1,0 1,-1 0,1 0,0 0,0 0,-1 0,1 0,0 0,-1 1,1-1,0 0,-1 0,1 0,0 0,-1 0,1 0,0 1,0-1,-1 0,1 0,0 0,0 1,0-1,-1 0,1 0,0 1,0-1,-4-14</inkml:trace>
  <inkml:trace contextRef="#ctx0" brushRef="#br0" timeOffset="247.01">0 762,'38'-10,"28"-7,11-2,-2 4,-9-2,-11 3,-5 3,-7 4,-5 3,0 2,-1 2,-3 0,-2 1,-1-1,-2 1,-1 0,0-1,-5 0</inkml:trace>
  <inkml:trace contextRef="#ctx0" brushRef="#br0" timeOffset="532.872">1185 536,'-20'18,"0"1,1 0,2 2,0 0,1 1,0 0,2 1,1 1,1 0,1 1,-2 11,11-33,1 1,-1-1,1 1,0 0,0-1,0 1,1 0,-1 0,1-1,0 1,0 0,0 0,1 0,-1 0,1-1,0 1,0 0,0-1,1 1,-1-1,1 1,0-1,0 1,0-1,0 0,0 0,1 0,0 0,-1-1,1 1,0-1,0 0,1 1,-1-1,0-1,1 1,-1 0,1-1,-1 0,1 0,0 0,1 0,6 1,-1-2,0 1,1-1,-1-1,1 0,-1 0,0-1,0 0,0-1,0 0,0-1,-1 0,1 0,-1-1,0 0,0-1,-1 0,0 0,0-1,0 0,-1-1,0 1,0-1,-1-1,0 1,0-1,-1 0,0 0,-1-1,0 1,-1-1,1-3,-2 6,-1-1,-1 1,1 0,-1 0,0-1,-1 1,0 0,0 0,-1 0,1 0,-2 0,1 0,-1 0,0 1,0-1,-1 1,1 0,-1 0,-1 0,1 0,-1 1,0 0,-1 0,1 0,-1 0,0 1,0 0,0 1,-5-3,-118-13,102 20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49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1,'-28'333,"16"93,1-302,5-1,6 20,0-132</inkml:trace>
  <inkml:trace contextRef="#ctx0" brushRef="#br0" timeOffset="250.795">0 649,'39'5,"36"-3,10-7,1-3,-10 1,-13-4,-12 0,-11 2,-6 2,-5 3,-3 1,-5-2,-1-2,-5 2</inkml:trace>
  <inkml:trace contextRef="#ctx0" brushRef="#br0" timeOffset="4720.596">959 790,'5'-26,"-6"32,-23 128,25-128,-1 4,0 1,1 0,1 0,0-1,0 1,1-1,1 0,0 0,0 0,0 0,2 0,4 7,-5-15,0 0,0-1,0 0,0 0,0 0,0 0,0-1,0 0,0 0,0 0,0-1,0 1,0-1,0 0,0-1,0 1,0-1,0 0,-1-1,1 1,-1-1,0 1,0-1,0-1,0 1,0 0,0-1,-1 0,3-3,60-69,38-30,-102 105,-1 1,1 0,0 0,0-1,-1 1,1 1,0-1,-1 0,1 0,0 1,-1-1,1 1,0-1,-1 1,1 0,-1-1,1 1,-1 0,1 0,-1 0,0 0,1 0,-1 1,0-1,0 0,0 1,0-1,0 0,0 1,0-1,-1 1,1 0,0-1,-1 1,1-1,-1 1,0 0,0-1,1 1,-1 0,0 0,0-1,-1 1,1 0,0-1,0 1,-1 0,5 13,-4-9,1-1,1 1,-1 0,1-1,0 1,1-1,-1 1,1-1,0 0,0 0,0 0,1-1,0 1,0-1,0 0,0 0,1 0,-1-1,1 1,0-1,0 0,1-1,-1 1,0-1,1 0,0 0,-1-1,1 0,0 0,0 0,-1 0,1-1,0 0,0-1,0 1,0-1,0 0,-1 0,1-1,0 0,6-7,0-1,-1 0,0 0,-1-1,0-1,-1 0,-1 0,1-1,-2 0,0 0,0 0,-2-1,1 0,-2-1,0 1,0-4,9-14,-5 26</inkml:trace>
  <inkml:trace contextRef="#ctx0" brushRef="#br0" timeOffset="7822.718">2117 846,'-3'-3,"-1"0,1 0,0 0,-1 0,0 0,1 1,-1-1,0 1,-1 0,1 0,0 1,0-1,-1 1,1 0,-1 0,1 0,-1 1,1 0,-1-1,0 2,1-1,-1 0,1 1,-1 0,1 0,-1 1,1-1,0 1,0 0,0 0,0 0,0 0,0 1,0 0,1-1,-1 1,1 1,0-1,0 0,0 1,0 0,1 0,-1 0,1 0,0 0,0 2,-2 1,0 0,0 0,1 1,0 0,1 0,0 0,0 0,0 0,1 0,0 0,1 0,0 1,0-1,1 0,0 0,0 0,1 0,0 0,1 0,-1 0,2-1,-1 1,1-1,0 0,0 0,1 0,0 0,0-1,1 0,0 0,0 0,0-1,0 0,1 0,0-1,0 0,0 0,1 0,-1-1,1 0,0-1,3 1,0-1,-1-1,1-1,-1 0,1 0,-1-1,1 0,-1-1,1 0,-1 0,0-1,0-1,0 0,-1 0,1-1,-1 0,0-1,0 0,-1 0,0-1,0 0,0 0,-1-1,0 0,-1 0,1 0,1-5,-4 8,-1-1,1 1,-1-1,0 1,0-1,-1 0,0 0,0 0,0 0,-1 0,0-1,0 1,0 0,-1-1,0 1,0 0,-1-1,0 1,0 0,0 0,-1-1,0 1,0 0,0 1,-1-1,0 0,0 1,-1-1,1 1,-1 0,0 0,-1 0,-1-1,-2-2,-1 0,0 1,0 0,-1 0,0 1,0 0,0 1,-1 0,0 1,0 0,0 0,0 2,-1-1,1 1,-11 0,16 1,-1 1,0 0,0 0,0 1,0 0,0 0,1 1,-1-1,0 1,1 1,0-1,-1 1,1 1,0-1,0 1,1 0,-1 0,1 0,0 1,0 0,0 0,1 0,0 1,0-1,0 1,1 0,-1 1,-4 12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00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92,'25'149,"-23"406,4-476,-6-79,1 1,0-1,0 0,0 0,0 1,0-1,0 0,0 0,0 0,0 0,0 0,0 0,0 0,0 0,0 0,0-1,0 1,0 0,-1-1,1 1,0 0,0-1,0 1,0-1,-1 0,1 1,0-1,0 0,-1 1,1-1,-1 0,1 0,0 1,-1-1,1 0,-1 0,0 0,1 0,-1 0,3-2,33-36,1 3,3 0,0 3,2 1,2 3,27-14,-57 36,-1 0,1 2,0 0,1 0,-1 1,1 1,0 0,0 1,0 1,-11 1,-1 0,1-1,0 2,0-1,0 0,-1 1,1-1,0 1,-1 0,1 1,-1-1,1 1,-1-1,1 1,-1 0,0 0,0 0,0 1,0-1,0 1,-1-1,1 1,-1 0,0 0,0 0,0 1,0-1,0 0,-1 1,1-1,-1 1,0 0,0-1,0 1,-1 0,1-1,-1 3,0 7,0-1,-1 1,0 0,-1-1,-1 1,0-1,-1 0,0 0,0 0,-2 0,1-1,-1 1,-1-2,0 1,-4 4,-10 4,0-1,-1 0,-1-2,0 0,-1-2,-1-1,-26 11,30-16,0 0,-1-1,0-1,-1-1,1-1,-1-1,0-1,1-2,-1 0,-19-2,40 2,0 0,0 0,0 0,0-1,0 1,0 0,0-1,0 1,0-1,0 0,0 0,1 0,-1 0,0 0,0 0,1 0,-1 0,1-1,-1 1,1-1,-1 1,1-1,0 1,0-1,0 0,0 0,0 0,0 0,0 1,1-1,-1 0,1 0,-1 0,1 0,0 0,0-1,0 1,0 0,0 0,0 0,0 0,1 0,-1 0,1 0,0 0,-1 0,1 1,0-1,0 0,1 0,14-20,2 3</inkml:trace>
  <inkml:trace contextRef="#ctx0" brushRef="#br0" timeOffset="782.881">1660 63,'33'74,"-23"-33,-3 1,-1-1,-2 1,-1 0,-3 0,-4 35,2 9,1 159,-26-82,26-157,1-7</inkml:trace>
  <inkml:trace contextRef="#ctx0" brushRef="#br0" timeOffset="1029.769">1293 627,'43'0,"43"0,17-4,0-3,-7 1,-16 2,-12 0,-8-3,-8 0,-5 0,-5 2,-5 2,-8 1</inkml:trace>
  <inkml:trace contextRef="#ctx0" brushRef="#br0" timeOffset="2216.794">2366 515,'-45'20,"1"1,0 2,2 2,1 1,1 3,2 1,-12 13,-5 45,54-86,1 1,-1 0,0-1,1 1,-1 0,1-1,0 1,0 0,0-1,0 1,0 0,1 0,-1-1,1 1,-1-1,1 1,0 0,0-1,1 1,-1-1,0 0,1 1,-1-1,1 0,0 0,0 0,0 0,0 0,0-1,0 1,0-1,1 1,-1-1,0 0,3 1,4 1,-1 0,1-1,0 0,-1-1,1 0,0 0,0-1,0 0,0-1,0 1,0-2,0 1,-1-2,1 1,-1-1,1 0,-1-1,0 0,13-6,0-1,-1-1,0-1,-1-1,-1 0,6-7,174-152,-196 171,-2 1,0-1,1 1,-1 0,1 0,-1-1,1 1,-1 0,1 0,0 0,-1 0,1 0,0-1,0 2,0-1,0 0,0 0,0 0,0 0,0 1,0-1,1 0,-1 1,0-1,0 1,0-1,1 1,-1 0,0-1,1 1,-1 0,0 0,1 0,-1 0,0 0,1 0,-1 1,0-1,1 0,-1 1,0-1,0 1,0-1,1 1,-1 0,0-1,0 1,0 0,1 0,13 161,-14-156,1 1,0-1,0 0,0 0,1-1,0 1,0 0,1-1,0 0,-1 1,2-2,-1 1,1 0,-1-1,1 0,0 0,1 0,-1-1,1 0,-1 0,1 0,0 0,0-1,0 0,1-1,-1 1,0-1,1 0,-1-1,0 0,1 0,-1 0,1 0,-1-1,0 0,1-1,-1 1,0-1,0-1,0 1,0-1,-1 0,3-1,7-9,0 0,-2-1,1 0,-2-1,0 0,0-1,-2 0,0-1,-1 0,1-3,-3 6,37-82,-38 134,-8-19,1-1,1 1,0 0,2 0,0-1,1 1,0-1,2 0,0 0,1 0,1 0,1-1,0 0,6 7,-12-21,-1 0,1-1,0 1,0-1,0 0,0 0,1 1,-1-1,0-1,1 1,-1 0,1-1,0 1,0-1,-1 0,1 0,0 0,0 0,0 0,0-1,0 1,0-1,0 0,0 0,1 0,-1 0,0-1,0 1,0-1,0 0,0 0,-1 0,1 0,0 0,0-1,0 1,-1-1,3-1,4-4,0-1,0 0,-1 0,0-1,-1 0,1 0,-2-1,1 0,2-7,17-33,76-117,-93 154,1 1,0 0,1 1,0 0,0 1,2 0,-1 0,1 2,0-1,1 2,-1 0,2 0,-1 1,1 1,0 1,1-1,-13 5,-1 0,0 0,0 0,1 0,-1 0,0 0,0 0,1 1,-1-1,0 1,0 0,0-1,0 1,0 0,0 0,0 1,0-1,0 0,0 0,-1 1,1 0,0-1,-1 1,1 0,-1-1,0 1,0 0,1 0,-1 0,-1 0,1 0,0 1,0-1,-1 0,1 0,-1 0,0 1,0-1,1 0,-2 0,1 1,0-1,0 1,-22 99,-14-31,-17 60,52-130,1 0,-1 0,1 0,0 0,-1 0,1 0,0 1,0-1,0 0,0 0,0 0,0 1,0-1,0 0,0 0,1 0,-1 0,0 0,1 1,-1-1,1 0,-1 0,1 0,0 0,-1 0,1 0,0 0,0-1,0 1,0 0,0 0,-1-1,1 1,1 0,-1-1,0 1,0-1,0 1,0-1,0 0,0 1,0-1,1 0,-1 0,0 0,0 0,0 0,1 0,-1 0,0 0,0 0,0-1,0 1,0-1,1 1,-1 0,1-1,62-34,95-107,-125 113,119-86,-152 114,0 0,1 0,-1 0,0 0,0 1,0-1,0 0,1 1,-1-1,0 1,1-1,-1 1,0 0,1 0,-1-1,0 1,1 0,-1 0,0 0,1 1,-1-1,0 0,1 0,-1 1,0-1,1 1,-1-1,0 1,0 0,0-1,1 1,-1 0,0 0,0 0,0 0,0-1,0 2,0-1,-1 0,1 0,0 0,-1 0,1 0,0 1,-1-1,1 0,-1 1,0-1,1 0,-1 1,0-1,0 0,0 1,0-1,0 0,0 1,0-1,-1 0,1 1,0-1,-1 0,1 1,-1-1,1 0,-1 0,0 1,-3 8,1-1,0 1,1 0,0 0,0 0,1 1,0-1,1 0,0 1,1-1,0 0,1 0,0 0,0 0,1 0,0 0,1 0,0-1,1 0,0 0,0 0,1 0,5 6,-6-10,1 1,0-1,0 0,0 0,1-1,-1 1,1-2,0 1,0-1,0 0,1 0,-1-1,1 0,-1 0,1-1,0 0,0 0,-1-1,1 0,0-1,6 0,16-27,-23 10</inkml:trace>
  <inkml:trace contextRef="#ctx0" brushRef="#br0" timeOffset="2475.825">2958 7,'-5'-5,"-1"3,0 3</inkml:trace>
  <inkml:trace contextRef="#ctx0" brushRef="#br0" timeOffset="11615.023">334 769,'-1'-5,"1"0,-1 0,0 1,-1-1,1 0,-1 0,0 1,-1-1,1 1,-1-1,1 1,-1 0,0 0,-1 1,1-1,-1 0,0 1,0 0,0 0,0 0,0 1,-1-1,1 1,-1 0,1 0,-1 1,0-1,0 1,0 0,0 0,0 1,0-1,0 1,0 0,0 1,0-1,0 1,0 0,0 0,1 1,-1-1,0 1,1 0,-3 2,-3 0,1 0,1 1,-1 1,1-1,0 1,0 1,0-1,1 1,0 1,1-1,-1 1,1 1,1-1,0 1,0 0,0 0,-35 117,39-116,0 0,1 0,0 0,0 0,1 0,1 0,0 0,0-1,1 1,0 0,0-1,1 0,0 0,1 0,0 0,1-1,0 1,0-2,0 1,1-1,0 1,1-2,0 1,4 2,1-2,1-1,-1 0,1-1,0 0,1-1,-1-1,1 0,0-1,4 0,-9-2,-1-1,1 0,-1-1,0 0,0-1,0 0,0 0,0-1,0 0,-1 0,0-1,0 0,0 0,0-1,-1 0,0-1,0 0,-1 0,0 0,0 0,2-6,26-106,-31 110,-1-1,0 0,0 0,-1 0,-1 0,1 0,-2 0,1 0,-2 0,1 0,-1 0,-1 0,0 1,0-1,0 1,-2-1,1 1,-1 1,0-1,-1 1,0 0,0 0,-1 0,0 1,0 0,-1 0,0 1,0 0,0 1,-1 0,0 0,-6-2,-6 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 0,1 0,-1-1,1 1,0 0,0-1,0 1,0-1,0 0,0 0,0 0,0 0,0 0,0 0,1 0,-1-1,0 1,1-1,-1 1,0-1,1 0,-1 0,0 0,2 0,-1 0,281 3,-182-21,-91 13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6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36,'39'9,"26"-1,8-2,-5-3,-8-5,-10-4,-8 0,-7 1,-5-4,-2 0,-2-3,-4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9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61,'359'-54,"-346"52,-7 1,0-1,0 1,0 1,1-1,-1 1,0 0,0 1,1-1,-1 1,0 0,0 1,0-1,0 1,0 1,0-1,0 1,-1 0,0 0,1 1,-5-1,-1 1,1-1,-1 1,0-1,0 1,0 0,0-1,-1 1,0-1,1 1,-1-1,0 1,-1-1,1 0,-1 1,1-1,-1 0,0 0,0 0,0 0,-1 0,1-1,-1 1,1-1,-1 0,-1 1,2 0,-247 210,197-142,51-70,0 1,1-1,-1 1,1-1,-1 1,1 0,-1 0,1-1,0 1,0 0,0-1,0 1,0 0,0-1,1 1,-1 0,0-1,1 1,0 0,-1-1,1 1,0-1,0 1,-1-1,1 1,0-1,1 0,-1 1,0-1,0 0,1 0,-1 0,0 0,1 0,-1 0,1 0,-1 0,1-1,-1 1,1-1,0 1,-1-1,1 0,0 1,-1-1,1 0,0 0,0 0,29 3,0-1,1-1,-1-2,0-1,0-2,28-7,154-53,-190 54,-6-1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40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0 311,'166'26,"292"-23,-296-8,-149-1,-8 0</inkml:trace>
  <inkml:trace contextRef="#ctx0" brushRef="#br0" timeOffset="299.139">142 594,'95'17,"-51"-11,1-2,1-2,-1-2,0-2,44-7,97-10,-162 19</inkml:trace>
  <inkml:trace contextRef="#ctx0" brushRef="#br0" timeOffset="1156.629">424 1,'2'11,"1"0,1 0,0-1,0 1,1-1,0 0,1 0,0-1,1 0,0 0,0 0,1-1,0 0,0 0,1-1,7 4,57 45,3-4,2-3,19 6,-88-50,-7-4,1 0,0 0,-1 1,1-1,-1 1,1-1,-1 1,0 0,0 0,0 0,0 0,0 0,0 0,0 1,-1-1,1 1,-1-1,0 1,1-1,-1 1,-1 0,1 0,0-1,-1 1,1 0,-1 0,0 0,0 0,0 0,0 0,0-1,-1 1,1 0,-1 0,0 0,0-1,0 1,0 0,-1-1,1 1,-1 1,-101 141,-5-2,-15-1,73-91,50-50,0-1,1 0,-1 0,0 0,0 0,1 0,-1 0,0 0,0 0,1 1,-1-1,0 0,0 0,0 0,1 0,-1 1,0-1,0 0,0 0,0 1,0-1,1 0,-1 0,0 1,0-1,0 0,0 0,0 1,0-1,0 0,0 0,0 1,0-1,0 0,0 0,0 1,0-1,0 0,0 0,0 1,0-1,15-23,-20 15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1 216,'81'-22,"1"3,1 4,0 3,12 3,-26 3,1 2,0 4,0 2,28 7,29 3,0-5,0-5,1-6,-1-6,-1-5,38-14,120-32,-204 21,-96 38,3 7</inkml:trace>
  <inkml:trace contextRef="#ctx0" brushRef="#br0" timeOffset="578.929">1242 300,'-2'33,"-2"0,-2-1,-1 1,-1-1,-2-1,-7 15,11-31,-26 66,-3-2,-4-2,-39 57,46-63,31-69,1 0,-1 0,0 0,1 0,0 0,0 0,-1 0,1 0,0 0,0 0,1 0,-1 0,0 0,1 0,-1 0,1 0,0 0,0 0,0-1,0 1,0 0,0 0,0-1,0 1,1 0,-1-1,1 0,-1 1,1-1,-1 0,1 0,0 1,0-1,1 0,13 3,0-1,0-1,1 0,-1-1,0-1,1 0,-1-1,0-1,3-1,126-38,-112 18,-27 13</inkml:trace>
  <inkml:trace contextRef="#ctx0" brushRef="#br0" timeOffset="815.215">678 752,'43'0,"44"-5,10-1,0 0,-13 1,-15 1,-15 2,-11 1,-9 1,-5 0,-3-5,-6-1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4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633 0,'-81'96,"-176"199,-17-40,273-254,0-1,-1 1,1 0,0 0,0-1,0 1,0 0,-1 0,1 0,1 0,-1 0,0 1,0-1,0 0,0 0,1 0,-1 1,1-1,-1 0,1 1,-1-1,1 1,0-1,0 1,-1-1,1 0,0 1,0-1,1 1,-1-1,0 1,0-1,1 0,-1 1,1-1,-1 0,1 1,-1-1,1 0,0 1,0-1,0 0,0 0,0 0,0 0,0 0,0 0,1 1,128 4,-83-9,279-16,-124 6,-200 12,1 1,-1 0,1 0,-1-1,1 0,-1 1,1-1,-1 0,1 0,-1 0,0-1,0 1,0 0,0-1,0 0,0 1,0-1,0 0,0 0,-1 0,1 0,-1 0,0 0,1-1,-1 1,0 0,0-1,0 1,-1-1,1 1,-1-1,1 1,-1-1,0 1,0-1,0 0,0 1,0-1,-1 1,-26-101,-3 44,-2 1,-2 1,-40-47,63 89,4 6,0 0,0 0,1-1,0 0,0 0,1-1,1 1,0-1,0 0,-1-10,21-2,0 22</inkml:trace>
  <inkml:trace contextRef="#ctx0" brushRef="#br0" timeOffset="380.507">1451 0,'-67'108,"-34"96,-32 52,120-235,-45 47,57-68,1 0,-1 0,0-1,0 1,1 0,-1 0,0 0,1-1,-1 1,0 0,1-1,-1 1,0-1,1 1,-1-1,1 1,-1-1,0 1,1-1,0 1,-1-1,1 0,-1 1,1-1,0 0,-1 1,1-1,0 0,0 0,0 1,-1-1,1 0,0 0,0 1,0-1,0 0,0 0,0 1,1-1,-1 0,0 0,0 1,0-1,1 0,-1 1,0-1,1 0,-1 1,1-1,-1 0,1 0,2-19</inkml:trace>
  <inkml:trace contextRef="#ctx0" brushRef="#br0" timeOffset="793.428">1000 85,'-9'-17,"11"21,5 7,1 0,0-1,1-1,0 1,1-2,0 1,0-1,1 0,0-1,0-1,1 0,3 1,29 19,-6-1,-1 2,-2 2,0 1,-2 1,-2 2,-1 1,-1 1,23 39,-42-58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18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31,'24'0,"23"0,7 0,0-5,-5-2,-5 1,-6 1,-5 1,-2 2,-3 1,0 1,-1 0,-5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393 368,'-32'5,"0"1,0 2,1 1,0 2,1 0,-22 14,51-25,-1 0,1 1,0-1,0 1,0-1,0 1,0 0,0-1,0 1,0 0,0 0,0 0,1-1,-1 1,0 0,0 0,1 0,-1 0,1 1,-1-1,1 0,-1 0,1 0,0 0,-1 0,1 1,0-1,0 0,0 0,0 0,0 1,0-1,0 0,1 0,-1 0,0 1,1-1,-1 0,1 0,-1 0,1 0,-1 0,1 0,0 0,-1 0,1 0,0 0,0 0,0 0,0-1,0 1,0 0,0-1,0 1,0 0,0-1,0 0,0 1,0-1,1 0,-1 1,0-1,0 0,1 0,13 6,36 18,-50-23,0 0,0 0,0 0,-1 0,1 0,0 0,-1 0,1 0,0 1,-1-1,0 0,1 0,-1 0,0 1,1-1,-1 0,0 1,0-1,0 0,0 0,0 1,-1-1,1 0,0 1,0-1,-1 0,1 0,-1 0,1 1,-1-1,0 0,1 0,-1 0,0 0,0 0,0 0,0 0,0 0,0-1,0 1,0 0,-133 105,127-102,1 0,0 0,0 1,0 0,1 0,0 1,0 0,0 0,1 0,-1 0,2 1,-1-1,1 1,0 0,0 0,1 0,-1 1,2-1,-1 0,1 1,0-1,1 1,0 0,0-1,0 1,1-1,1 5,0-9,0 0,0 0,1 0,-1 0,1 0,-1-1,1 1,0-1,0 0,0 0,0 0,0 0,1 0,-1-1,1 1,-1-1,1 0,-1 0,1 0,0 0,-1-1,1 0,0 0,0 0,-1 0,3 0,97-20,-56-5,-28 10</inkml:trace>
  <inkml:trace contextRef="#ctx0" brushRef="#br0" timeOffset="346.395">281 1,'0'30,"3"103,-5 1,-6-1,-6 0,-6-1,-19 55,-33 64,35-130,32-103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07:53.2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0 312,'2'-2,"-1"0,0 0,1 1,-1-1,1 0,0 1,-1-1,1 1,0-1,0 1,0 0,0 0,0 0,0 0,0 0,1 0,-1 1,0-1,0 1,1-1,-1 1,0 0,1 0,-1 0,2 1,-1-2,471-13,-312 0,0 7,80 10,-53-1,306-3,-212-25,152-28,231 38,-266-18,-289 24,392-20,107 30,-223-26,-34 13,-206 0,380-20,752 35,-1229 3,-32 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19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1,'43'9,"28"4,8-1,-5-3,-11-7,-6-4,-8-1,-8-1,-10-4,-11-1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718 85,'-49'23,"1"2,2 1,0 3,2 2,1 2,-11 13,31-28,-214 211,127-114,109-115,0 1,-1-1,1 1,1 0,-1-1,0 1,0 0,0 0,0-1,0 1,1 0,-1 0,0 0,1 0,-1 0,0 0,1 0,0 0,-1 0,1 0,0 1,-1-1,1 0,0 0,0 0,0 0,0 1,0-1,0 0,0 0,0 0,1 0,-1 0,0 1,1-1,-1 0,1 0,-1 0,1 0,-1 0,1 0,0 0,0 0,-1-1,1 1,0 0,0 0,0-1,0 1,0 0,0-1,0 1,19 8,0 0,0-2,1 0,-1-2,1 0,1-1,8 0,19 4,49 5,2-4,0-5,49-5,-140 1,-5 0,-2 0,-1 1,1-1,0 1,-1-1,1 1,0-1,0 0,-1 0,1 0,0 0,0 0,-1 0,1-1,0 1,-1-1,1 1,0-1,-1 1,1-1,-1 0,1 0,-1 0,1 0,-1 0,1 0,-1 0,0 0,0-1,0 1,0 0,0-1,0 1,0-1,0 1,0-1,-1 0,1 1,0-1,-1 0,0 1,1-1,-1 0,0 0,-4-13,-2 1,1 0,-2 1,0-1,0 1,-1 0,-9-10,-13-22,-172-333,183 344,-23-62,43 94,-1 1,1-1,-1 1,1-1,0 1,0-1,0 1,0 0,0 0,0-1,0 1,0 0,1 0,-1 0,0 0,1 0,-1 0,0 1,1-1,-1 0,1 1,-1-1,1 1,0-1,-1 1,1 0,0 0,-1 0,1 0,-1 0,1 0,0 0,-1 0,1 1,-1-1,1 1,0-1,-1 1,1-1,-1 1,0 0,1 0,-1 0,1 0,0 1,3-1,15 5</inkml:trace>
  <inkml:trace contextRef="#ctx0" brushRef="#br0" timeOffset="302.947">1479 1,'-28'43,"-15"29,-5 11,6-3,11-11,4-11,8-8,2-6,4-6,0-5,1-3,-2-7,2-2,3 0,-2-4,1 0,-3-2,1-5</inkml:trace>
  <inkml:trace contextRef="#ctx0" brushRef="#br0" timeOffset="650.333">1000 1,'9'33,"2"-1,1 0,1-1,2 0,1-1,1-1,2 0,0-2,2 0,1-1,1-1,24 19,72 97,-22 6,-97-146,1 1,0 0,0 0,0-1,0 1,0 0,0-1,0 1,0-1,1 0,-1 1,1-1,-1 0,1 0,-1 0,1 0,0 0,-1 0,1 0,0 0,0-1,0 1,-1-1,1 1,0-1,0 0,0 0,0 0,0 0,0 0,0 0,0 0,-1-1,3 0,7-7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20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1,'303'1,"-229"16,-72-16,-1-1,1 2,-1-1,1 0,-1 0,0 0,1 1,-1-1,0 0,0 1,0-1,0 1,0 0,0-1,0 1,-1 0,1-1,-1 1,1 0,-1 0,0-1,1 1,-1 0,0 0,0 0,0 0,-1-1,1 1,0 0,-1 0,1 0,-1-1,1 1,-1 0,0-1,0 1,0 0,0-1,0 1,-9 14,-2 0,1 0,-2-1,0-1,-1 0,0 0,-16 10,-53 55,80-78,0 1,1 0,-1 0,0 0,1 0,0 0,-1 1,1-1,0 1,0-1,0 1,1 0,-1 0,1 0,-1 0,1 0,0 0,0 0,1 0,-1 0,0 1,1-1,0 0,0 0,0 1,0-1,0 0,1 0,0 1,-1-1,1 0,0 0,1 0,-1 0,0 0,1 0,0 0,-1-1,1 1,0 0,1-1,-1 0,2 2,9 0,0-1,1 0,-1-1,1 0,0-1,0-1,-1 0,1-1,0 0,0-1,-1-1,1 0,7-3,0 1,-6 2,-1 0,0-2,0 0,0 0,0-2,-1 1,0-2,-1 0,4-3,0-2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20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9,'0'-9,"5"39,2 0,-2 0,0 1,-2-1,-1 1,-2 0,-1 7,3 87,3-101,1-6</inkml:trace>
  <inkml:trace contextRef="#ctx0" brushRef="#br0" timeOffset="246.18">0 573,'34'0,"39"-5,13-1,-4-1,-11 2,-13 2,-11 1,-9 1,-7 0,-7 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7:36.2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1,'-18'56,"-8"42,15-65,2 0,1 1,2 1,1-1,1 12,4 27,1-61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7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1,'-3'6,"0"0,0 0,1 1,0 0,0-1,0 1,1 0,0 0,0 0,1 0,0 0,0 1,0-5,2 37,3 0,1 0,2 0,2-1,1-1,2 1,2-2,1 0,4 2,-12-20,15 35,-5-8,2-2,2 0,2-2,10 12,-33-53,-1 1,1-1,0 0,0 1,0-1,-1 0,1 0,1 0,-1 0,0 0,0 0,0 0,0 0,1 0,-1 0,0-1,1 1,-1 0,1-1,-1 1,1-1,-1 0,1 0,-1 1,1-1,-1 0,1 0,-1 0,1-1,-1 1,1 0,-1 0,1-1,-1 1,1-1,-1 1,0-1,1 0,-1 0,0 1,1-1,-1 0,0 0,0 0,1-1,37-62,-12-12,-3-2,-3-1,-1-17,27-101,-28 155,-11 35</inkml:trace>
  <inkml:trace contextRef="#ctx0" brushRef="#br0" timeOffset="300.414">784 565,'24'-5,"22"-1,9 0,-2 1,-3 2,-7 0,-5 2,-4 1,-4 0,-1 0,-2-5,-5-1</inkml:trace>
  <inkml:trace contextRef="#ctx0" brushRef="#br0" timeOffset="732.452">1320 57,'3'57,"2"-1,3 0,10 34,-4-20,23 116,-36-183,-1 5,1 0,1 0,-1-1,1 1,1-1,-1 1,1-1,1 0,-1 0,1 0,1-1,-1 1,-1-7,-1 0,0 0,1 0,-1 0,0 0,1-1,-1 1,1-1,-1 1,0-1,0 0,0 0,1 0,-1 0,0-1,0 1,0 0,-1-1,1 1,0-1,0 0,-1 0,1 0,-1 1,0-1,0-1,1 1,-1 0,0 0,-1 0,1 0,0-1,-1 3,87-199,-71 155,107-317,-109 337,-11 25</inkml:trace>
  <inkml:trace contextRef="#ctx0" brushRef="#br0" timeOffset="1053.503">1913 396,'-4'14,"1"-1,0 0,1 1,1 0,0-1,1 1,0 0,1 0,1-1,0 1,1-1,0 1,1-1,1 0,0 0,1-1,4 7,-8-16,0 0,0 0,1 0,-1 0,1-1,0 1,0-1,0 0,0 0,1 0,-1 0,0 0,1-1,-1 0,1 0,-1 0,1 0,0 0,0 0,-1-1,1 0,0 0,0 0,-1 0,1-1,0 1,0-1,-1 0,1 0,-1 0,1-1,-1 1,1-1,-1 0,0 0,0 0,0 0,0-1,0 1,1-3,76-94,-77 95,-1 0,0 0,0-1,0 1,-1 0,1-1,-1 1,0-1,0 0,-1 1,0-1,1 0,-1 1,-1-1,1 0,-1 1,0-1,0 1,0-1,-1 1,1-1,-1 1,0 0,0 0,-1 0,1-1,-6 0,1 0,-1 0,0 1,-1 0,1 0,-1 1,1 0,-1 0,0 1,0 0,0 1,0 0,0 0,-1 1,1 0,0 1,0 0,0 0,0 1,0 0,-5 2,-18 3</inkml:trace>
  <inkml:trace contextRef="#ctx0" brushRef="#br0" timeOffset="1452.542">219 988,'373'7,"-254"-10,417-27,-165 1,-53 0,-223 16,-71 7</inkml:trace>
  <inkml:trace contextRef="#ctx0" brushRef="#br0" timeOffset="120575.213">1122 283,'0'1,"1"24,-1-1,-1 1,-1-1,-1 0,-1 0,-1 0,-1-1,-4 8,2-12,-8 16,2 0,2 1,1 0,1 1,-1 20,9-32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2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57,'-21'15,"0"2,1 1,1 0,0 2,2 0,0 1,1 0,1 2,-3 7,3-4,1 0,1 1,1 1,2 0,1 1,1 0,1 0,1 0,2 1,1 0,2 29,0-29,-1 0,0-1,2 1,1 0,1 0,2 0,1-1,1 0,2 0,1 0,1-1,1 0,1-1,5 5,-15-28,0 0,-1 0,1 0,1-1,-1 1,0-1,1 0,0 0,0 0,0 0,0 0,0 0,1-1,-1 1,1-1,-1 0,1 0,0-1,0 1,0-1,0 0,0 0,0 0,0 0,1-1,-1 1,0-1,0 0,0-1,0 1,1-1,-1 0,0 0,0 0,0 0,2-2,13-16,-4-1</inkml:trace>
  <inkml:trace contextRef="#ctx0" brushRef="#br0" timeOffset="449.997">517 254,'-8'69,"3"0,2 1,4-1,3 0,3 0,14 61,-11-74,32 95,-42-150,1 1,-1-1,0 0,1 0,-1 0,1 1,0-1,-1 0,1 0,0 0,0 0,0 0,0 0,0 0,0 0,0 0,0-1,0 1,0 0,0-1,0 1,1-1,-1 1,0-1,0 1,1-1,-1 0,0 0,1 0,-1 1,0-1,1-1,-1 1,0 0,1 0,-1 0,0-1,0 1,1-1,-1 1,0-1,0 1,0-1,1 0,-1 1,0-1,0 0,0 0,0 0,41-56,82-213,-9 2,-90 158,-24 99</inkml:trace>
  <inkml:trace contextRef="#ctx0" brushRef="#br0" timeOffset="693.615">1109 677,'39'0,"26"-4,8-3,-4-3,-9-2,-15 3</inkml:trace>
  <inkml:trace contextRef="#ctx0" brushRef="#br0" timeOffset="1113.38">1646 170,'-14'53,"3"0,3 1,1 0,3 1,3 0,2-1,7 55,2-68,1 0,2-2,2 1,11 18,-26-56,0-1,0 0,0 0,0 0,0 1,1-1,-1 0,0 0,1 0,-1 0,1 0,-1 0,1 1,-1-1,1 0,0 0,-1-1,1 1,0 0,0 0,0 0,0 0,0-1,-1 1,2 0,-1-1,0 1,0-1,0 1,0-1,0 1,0-1,0 0,1 0,-1 0,0 0,0 1,0-1,1-1,-1 1,0 0,0 0,0 0,0-1,1 1,-1 0,0-1,0 1,0-1,0 0,0 1,0-1,0 0,0 0,51-143,140-398,-162 448,-30 94,0 0,0 0,-1 1,1-1,0 0,0 1,0-1,0 0,0 1,0-1,0 0,0 1,0-1,0 0,0 0,0 1,0-1,0 0,0 1,0-1,1 0,-1 1,0-1,0 0,0 0,0 1,1-1,-1 0,0 0,0 1,0-1,1 0,-1 0,0 0,0 1,1-1,-1 0,0 0,1 0,-1 0,0 0,1 0,-7 13</inkml:trace>
  <inkml:trace contextRef="#ctx0" brushRef="#br0" timeOffset="1449.604">2097 706,'-10'114,"10"-111,0 1,0-1,0 0,1 0,-1 0,1 1,0-1,0 0,0 0,0 0,0 0,1 0,-1-1,1 1,0 0,0-1,0 1,0-1,1 1,-1-1,0 0,1 0,0 0,-1-1,1 1,0 0,0-1,0 0,0 0,0 0,0 0,0 0,1-1,6-1,0 0,0-2,0 1,-1-1,1 0,-1-1,0 0,0-1,0 0,0 0,-1-1,0 0,0-1,-1 1,0-2,0 1,0-1,-1 0,0 0,-1 0,2-4,-4 6,-1 0,1 0,-2 0,1 0,-1 0,1-1,-2 1,1 0,-1-1,0 1,0-1,0 1,-1 0,0-1,-1 1,1 0,-1 0,-1 0,1 0,-1 0,0 1,0-1,0 1,-1-1,0 1,0 0,0 1,-1-1,1 1,-1 0,0 0,-1 0,1 1,0 0,-1 0,0 0,0 0,0 1,0 0,0 1,0-1,-1 1,1 0,0 1,-1-1,1 1,-5 1,-14 3</inkml:trace>
  <inkml:trace contextRef="#ctx0" brushRef="#br0" timeOffset="1765.156">2380 29,'21'24,"-2"1,0 1,-1 0,-2 2,2 4,5 9,-1-5,-1 1,-2 1,-1 1,-3 1,-1 0,-1 0,-3 2,-1-1,-2 1,-1 16,-4-34,-2 0,0 0,-1 0,-2 0,0 0,-2 0,0-1,-2 0,0 0,-2 0,0-1,-2-1,0 0,-7 9,-10 12,19-25,-1 0,-1-1,-1-1,0 0,-1 0,-1-1,0-1,-11 8,3-8</inkml:trace>
  <inkml:trace contextRef="#ctx0" brushRef="#br0" timeOffset="2234.03">3594 0,'-261'404,"225"-349,2 2,3 1,2 1,-14 45,40-100,1 0,0 1,0-1,1 0,-1 1,1-1,0 1,0-1,1 1,-1-1,1 1,0 0,0-1,1 1,-1-1,1 1,0 0,0-1,1 0,-1 1,1-1,0 0,0 0,0 0,1 0,-1 0,1 0,0-1,0 1,1-1,-1 0,1 0,-1 0,1 0,0-1,0 1,13 2,1-1,-1-1,1 0,0-1,-1-1,1 0,0-2,0 0,0-1,-1-1,1 0,-1-1,0-1,0-1,0-1,15-7,-24 10,0 2,0 0,0 0,-1-1,1 0,-1 0,0-1,0 0,0-1,-1 1,1-1,-1 0,0-1,0 1,-1-1,0-1,0 1,0-1,-1 1,2-6,-1-7</inkml:trace>
  <inkml:trace contextRef="#ctx0" brushRef="#br0" timeOffset="2481.184">2860 480,'43'-5,"48"-1,23 0,6-4,-3 0,-11 2,-10 2,-11 2,-11-3,-8 0,-16 1</inkml:trace>
  <inkml:trace contextRef="#ctx0" brushRef="#br0" timeOffset="81290.434">1279 593,'-25'-70,"38"89,-7 11,-1-1,-2 1,-1 1,-1-1,-2 0,-1 5,0 29,1 38,-9-92,4-14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27:18.3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2286 706,'6'4,"1"-1,-1 0,0-1,1 0,0 0,0 0,0-1,-1 0,1 0,0-1,0 0,1 0,-5 0,39-1,0-3,-1-1,1-2,-1-1,29-12,40-16,-94 28</inkml:trace>
  <inkml:trace contextRef="#ctx0" brushRef="#br0" timeOffset="220.894">2202 1073,'43'-5,"43"-6,12-6,-6-1,-14 4,-15 3,-14 0,-15 0</inkml:trace>
  <inkml:trace contextRef="#ctx0" brushRef="#br0" timeOffset="-2230.964">170 254,'63'146,"-6"2,-6 3,2 38,-31-114,-21-73,-2 0,1 0,0-1,0 1,0-1,0 1,0-1,0 1,0-1,0 1,1-1,-1 1,0-1,1 1,0-1,-1 1,1-1,0 0,0 1,-1-1,1 0,0 0,0 1,1-1,-1 0,0 0,0 0,0-1,1 1,-1 0,0 0,1-1,-1 1,1 0,-1-1,1 0,-1 1,1-1,-1 0,1 0,-1 0,1 0,0 0,-1 0,1 0,0 0,42-114,103-359,-62 198,-83 269,-2 7</inkml:trace>
  <inkml:trace contextRef="#ctx0" brushRef="#br0" timeOffset="-1361.387">678 932,'-152'377,"94"-264,67-146,54-85,6 3,60-75,-104 154,-25 35,0 0,1 1,-1-1,0 0,0 0,0 0,1 0,-1 0,0 0,1 1,-1-1,1 0,-1 0,1 1,-1-1,1 0,0 1,-1-1,1 0,0 1,-1-1,1 1,0-1,0 1,-1-1,1 1,0 0,0-1,0 1,0 0,0 0,0 0,-1 0,1 0,0 0,0 0,0 0,0 0,0 0,0 0,0 0,0 1,-1-1,1 0,0 1,0-1,0 0,-1 1,1-1,0 1,0-1,-1 1,1 0,0-1,-1 1,1 0,-1-1,1 1,-1 0,1 0,-1 0,0-1,1 1,-1 0,0 0,0 0,1 0,-1 0,0 0,5 16,-1 0,-1 1,0-1,-2 1,0-1,0 1,-2 0,-1 3,12 122,2-69,-12-72,1 0,-1-1,0 1,-1 0,1 0,0-1,0 1,-1 0,1-1,-1 1,1-1,-1 1,0-1,0 1,1-1,-1 1,0-1,0 1,-1-1,1 0,0 0,0 0,-1 0,1 0,0 0,-1 0,1 0,-1 0,1-1,-1 1,0 0,1-1,-1 1,0-1,1 0,-1 0,0 0,1 0,-1 0,0 0,-1 0,-4-2,-1-1,0 0,1-1,0 1,-1-1,1-1,1 0,-1 1,1-2,0 1,0-1,0 0,1 0,0-1,0 1,1-1,-9-8,-78-126,81 123</inkml:trace>
  <inkml:trace contextRef="#ctx0" brushRef="#br0" timeOffset="-965.421">1017 1017,'80'319,"-68"-292,-11-27,-1 0,0 1,1-1,-1 0,0 0,1 1,-1-1,0 0,1 0,-1 0,0 1,1-1,-1 0,1 0,-1 0,0 0,1 0,-1 0,1 0,-1 0,1 0,-1 0,0 0,1 0,-1 0,1 0,-1 0,0-1,1 1,-1 0,1 0,-1 0,0-1,1 1,-1 0,0 0,0-1,1 1,-1 0,0-1,1 1,-1 0,0-1,0 1,0-1,1 1,-1 0,0-1,0 1,0-1,0 1,0 0,0-1,0 1,0-1,0 1,0 0,0-1,0 1,0-1,0 1,55-196,17 9,-54 168,-8 17</inkml:trace>
  <inkml:trace contextRef="#ctx0" brushRef="#br0" timeOffset="-413.32">1638 932,'-3'-3,"0"1,0 0,0 0,-1 0,1 1,0-1,-1 1,1 0,-1 0,1 0,-1 0,1 0,-1 1,0 0,1 0,-1 0,0 0,1 0,-1 1,0 0,1-1,-1 1,1 1,-1-1,1 0,-2 2,-79 54,82-56,-1 0,1 1,0-1,0 0,0 1,0 0,0-1,0 1,0 0,1 0,-1 0,1 0,-1 0,1 0,0 1,0-1,0 0,0 1,0-1,0 1,1-1,-1 1,1-1,0 1,0-1,0 1,0-1,0 1,0 0,1-1,-1 1,1-1,0 0,0 1,0-1,0 1,0-1,0 0,1 0,-1 0,1 0,-1 0,1 0,0 0,0 0,0-1,0 1,0-1,1 2,4 1,-3-3,-1 0,0 0,0 0,0 1,0-1,-1 1,1 0,0 0,-1 0,1 0,-1 0,1 1,-1-1,0 1,0-1,0 1,-1 0,1 0,-1 0,1 0,-1 0,0 0,0 0,0 0,-1 1,1-1,-1 0,0 0,0 1,0-1,0 0,0 1,-1-1,-45 78,42-77,-1 0,1 0,1 1,-1-1,1 1,0 0,0 0,0 1,0-1,1 0,0 1,0 0,1-1,0 1,0 0,0 0,0-1,1 1,0 0,0 0,1 0,3-1,0-1,0 0,0 0,1-1,0 1,-1-1,1 0,1 0,-1 0,0-1,1 0,-1 0,1 0,-1 0,1-1,0 0,0-1,0 1,0-1,-1 0,1 0,0-1,0 0,0 0,-1 0,1-1,0 0,-1 0,4 0,-1 0,1-1,-1 1,0-2,0 1,0-1,0-1,-1 1,0-1,0-1,0 1,7-9</inkml:trace>
  <inkml:trace contextRef="#ctx0" brushRef="#br0" timeOffset="3322.994">4318 29,'-123'187,"100"-153,-2-2,-1-1,-1-1,-1-2,-2 0,-1-2,-23 14,-8 10,63-48,-1-1,1 1,0-1,0 1,0-1,0 1,0-1,0 1,0-1,0 0,0 0,1 0,-1 1,1-1,-1 0,1-1,-1 1,1 0,-1 0,1-1,0 1,-1-1,1 1,0-1,0 0,-1 0,1 0,0 0,0 0,-1 0,1 0,0 0,-1-1,1 1,1-1,0 1,431-3,-430 3,-2 0,0 1,0 0,0-1,0 0,0 1,0-1,0 0,0 0,0 0,1-1,-1 1,0 0,0-1,0 1,0-1,-1 0,1 0,0 1,0-1,0-1,0 1,-1 0,1 0,-1-1,1 1,-1 0,1-1,-1 0,0 1,0-1,1 0,-1 0,-1 1,1-1,0 0,0 0,0-2,-4-8,0 1,0 0,-1 0,0 0,-1 0,-1 1,1 0,-2 0,1 0,-2 1,1-1,-8-5,-24-38,-41-86,78 136,1 2,0 1,1-1,-1 0,0 0,0 0,1 1,-1-1,0 0,1 0,-1 0,1 0,-1 0,1 0,0 0,-1 0,1 0,0-1,0 1,0 0,0 0,0 0,0 0,0 0,0 0,0 0,0-1,1 1,-1 0,0 0,1 0,-1 0,1 0,-1 0,1 0,0 0,-1 1,1-2,11 1</inkml:trace>
  <inkml:trace contextRef="#ctx0" brushRef="#br0" timeOffset="3653.333">5052 0,'-19'34,"-16"25,-3 8,7-4,2-6,7-9,2-13,5-7,5-3,-1-7,1-1,-2-3,1 0,-2 3,-5-2,2-7,3-11,4-5</inkml:trace>
  <inkml:trace contextRef="#ctx0" brushRef="#br0" timeOffset="4219.537">4714 0,'-3'2,"0"-1,1 1,-1-1,1 1,-1 0,1 0,0 0,0 1,0-1,0 0,0 1,0-1,1 1,-1 0,1-1,0 1,0 0,0 0,0 0,0 0,1 0,-1 0,1 0,0 0,0 0,0 0,0 0,0 0,1 0,-1 0,1 0,0 0,0 0,0 0,0-1,1 1,0 2,71 94,154 92,-163-122,-41-67,-16-10</inkml:trace>
  <inkml:trace contextRef="#ctx0" brushRef="#br0" timeOffset="6118.96">3867 932,'46'0,"83"0,0-4,104-19,173-53,-273 59,-108 11</inkml:trace>
  <inkml:trace contextRef="#ctx0" brushRef="#br0" timeOffset="6885.339">4544 1101,'-122'168,"-140"82,262-249,-1-1,0 0,0 1,1-1,-1 1,0-1,0 1,1-1,-1 1,1 0,-1-1,0 1,1 0,-1-1,1 1,0 0,-1 0,1-1,0 1,-1 0,1 0,0 0,0 0,0-1,-1 1,1 0,0 0,0 0,0 0,1 0,-1 0,0-1,0 1,0 0,1 0,-1 0,0-1,1 1,-1 0,1 0,-1-1,1 1,-1 0,1 0,-1-1,1 1,0-1,-1 1,1-1,0 1,-1-1,1 1,0-1,0 0,0 1,-1-1,1 0,0 0,0 1,0-1,0 0,-1 0,1 0,0 0,0 0,0 0,0 0,0-1,0 1,0 0,258-5,-237 6,60-8,-80 6,0 0,0 0,0 1,-1-1,1-1,0 1,-1 0,1 0,0 0,-1-1,1 1,-1-1,0 1,0-1,0 0,1 0,-2 1,1-1,0 0,0 0,0 0,-1 0,1 0,-1 0,0 0,1 0,-1 0,0 0,0 0,0 0,-1 0,1 0,0 0,-1 0,1 0,-1 0,0 0,-39-183,32 135,6 36,0-1,0 1,-1 0,-1 0,0 0,-1 0,-1 1,-6-12,5 19,1 6</inkml:trace>
  <inkml:trace contextRef="#ctx0" brushRef="#br0" timeOffset="7374.733">4911 1101,'-91'341,"90"-339,-3 7,1 0,0 0,0 0,0 1,1-1,1 1,0-1,0 1,1 0,0 0,1-1,0 1,0 2,4-8,-1 0,0 0,1-1,0 0,0 1,0-2,0 1,0-1,1 0,-1 0,1 0,-1-1,1 0,0 0,-1 0,1-1,0 1,0-1,-1-1,1 1,0-1,-1 0,1-1,0 1,1 0,0 0,0 0,0 0,0-1,0 0,0-1,-1 1,1-1,-1 0,1-1,-1 0,0 0,-1 0,1 0,0-2,4-9</inkml:trace>
  <inkml:trace contextRef="#ctx0" brushRef="#br0" timeOffset="7617.008">4628 1327,'34'0,"21"-5,5-1,-3 0,-5 1,-8 1,-6 2,-4 1,-4 0,-7 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1,'-40'0,"59"17,9-12,0 0,0-2,0-1,1-1,-1-2,7-1,26 0,205 31,-158-8,-101-22,-3-3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1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1,'19'4,"11"3,6-1,6-1,0-2,-1-1,1-1,-1 0,-4-1,-2 0,-3-1,-2 1,-1 0,-1 0,0 0,-1-1,-4 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3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58,'48'0,"78"-5,37-1,5 0,-7 1,-11-3,-18 0,-15 1,-20 1,-10 3,-12 1,-13 1,-7 1,-9 0,-7 0,-6 1,-8-1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4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0,'-197'310,"189"-299,-5 2,2 1,0 1,1-1,0 2,1-1,1 1,1 1,0-1,1 1,1 0,0 2,5-16,0 0,0 0,0 0,0 0,0 0,1 0,0 0,-1 0,1 0,0 0,1-1,-1 1,0 0,1-1,0 1,-1-1,1 1,0-1,0 0,0 0,1 0,-1 0,0 0,1 0,-1-1,1 1,0-1,-1 1,1-1,0 0,0 0,0-1,2 1,102 10,93-15,-200 4,1 1,1-1,-1 0,0 0,0 0,1 0,-1 0,0 0,0 0,1 0,-1 0,0-1,0 1,0 0,0-1,1 1,-1-1,0 0,0 1,0-1,0 0,0 1,0-1,0 0,0 0,-1 0,1 0,0 0,0 0,-1 0,1 0,-1 0,1 0,-1-1,1 1,-1 0,0 0,-5-10</inkml:trace>
  <inkml:trace contextRef="#ctx0" brushRef="#br0" timeOffset="218.082">0 283,'48'5,"45"1,15 0,0-1,-9-2,-17-1,-12-1,-14 0,-11-1,-9 0,-6-1,-2-4,-7-1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0:5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469 113,'-28'56,"10"-32,-2-2,0 0,-1-1,-1-2,-1 0,-1-1,-19 11,5-2,-154 104,190-130,1 0,-1 0,1 1,-1-1,1 1,0-1,0 1,-1-1,1 1,0-1,1 1,-1 0,0 0,0 0,1-1,-1 1,1 0,0 0,-1 0,1 0,0 0,0 0,0 0,0 0,1 0,-1-1,0 1,1 0,-1 0,1 0,0 0,0-1,0 1,0 0,0-1,0 1,0-1,0 1,0-1,1 1,-1-1,1 0,-1 0,1 0,0 1,-1-2,1 1,0 0,-1 0,1 0,0-1,0 1,0-1,1 1,16 4,1-1,0-1,0 0,0-2,0 0,0-1,0-1,4-1,24 0,124 0,-171 2,0 1,0-1,0 0,0 0,0 1,0-1,0 0,0 0,0 0,0 0,0 0,0 0,0-1,0 1,0 0,0 0,0-1,0 1,0-1,0 1,0-1,0 1,0-1,-1 0,1 1,0-1,0 0,-1 0,1 1,0-1,-1 0,1 0,-1 0,1 0,-1 0,1 0,-1 0,0 0,1 0,-1 0,0 0,0 0,0 0,0 0,0 0,0 0,0 0,0 0,0 0,-1 0,1 0,0 0,-1 0,1 0,-1-1,-101-218,43 78,59 140,-1 0,1 0,0 0,0 0,0 0,0 1,0-1,0 0,0 0,0 0,1 0,-1 0,1 0,0 0,-1 0,1 1,0-1,0 0,0 0,0 1,1-1,-1 1,0-1,1 1,-1 0,1-1,-1 1,1 0,-1 0,1 0,0 0,0 0,0 1,-1-1,1 0,0 1,0-1,0 1,0 0,0 0,0 0,1 0,24-3</inkml:trace>
  <inkml:trace contextRef="#ctx0" brushRef="#br0" timeOffset="423">1146 0,'-14'38,"-78"138,79-145,-2 0,-1 0,-2-2,-1 0,-1-1,-1-1,-1-1,-2-1,0 0,-2-2,-17 11,41-32,0 1,0-1,0 0,-1 0,1 1,-1-2,0 1,0 0,1-1,-1 1,0-1,0 0,0 0,-1 0,1 0,0 0,0-1,0 0,-1 1,1-1,0 0,0-1,-1 1,1 0,0-1,0 0,0 0,0 0,0 0,0 0,0-1,0 1,0-1,0 0,1 0,-2-1,-3-14</inkml:trace>
  <inkml:trace contextRef="#ctx0" brushRef="#br0" timeOffset="667.634">779 28,'0'14,"10"20,3 8,4 2,4-1,3-4,2-3,-2-4,-2-6,1-4,1 0,1-4,-3 0,-1-3,1 0,1-2,2-3,-3-4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1:28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6795 420,'0'904,"-27"-733,26 308,1 509,-28-791,27 283,1 254,-30-574,23-135,6-23,1-1,0 0,-1 1,1-1,0 0,0 1,0-1,0 1,0-1,1 0,-1 1,0-1,0 0,1 1,-1-1,1 0,0 1,-1-1,1 0,0 0,-1 0,1 0,0 0,0 0,0 0,0 0,0 0,0 0,0 0,1 0,-1-1,0 1,0-1,1 1,-1-1,0 1,1-1,-1 0,0 1,1-1,-1 0,0 0,1 0,71 2,-59-3,376-32,-29 6,53-3,880 31,-383-1,-594-29,20 29,-112-27,104 26,-103 31,113-31,-84-28,54 29,-177 26,-139-33,-5 1</inkml:trace>
  <inkml:trace contextRef="#ctx0" brushRef="#br0" timeOffset="2547.179">6711 3129,'81'-34,"177"-118,133-36,-52 7,-69 11,-83 75,8-6,9 5,-100 46,223-119,-2-24,-151 104,-54 31,179-80,-165 72,223-123,27-23,-186 106,-20 4,-157 98,-17 8</inkml:trace>
  <inkml:trace contextRef="#ctx0" brushRef="#br0" timeOffset="13614.252">13201 4258,'0'28,"-1"-1,-2 1,-1-1,-1 1,-1-1,-1-1,-2 1,0-1,-9 14,-10 16,16-37,1 1,1 1,1 0,1 0,1 1,1 0,0 0,2 0,1 1,-1 18,4-37,1 0,-1 0,1 0,0 0,0 0,0-1,1 1,-1 0,1 0,0-1,0 1,0-1,1 0,-1 1,1-1,-1 0,1-1,0 1,1 0,-1-1,0 0,1 1,-1-1,1-1,-1 1,1 0,0-1,0 0,0 0,0 0,0 0,0-1,0 0,0 0,0 0,0 0,0 0,3-1,131-8,-137 9,0 0,0 0,0 0,-1 0,1-1,0 1,0 0,-1-1,1 1,0 0,0-1,-1 1,1-1,0 1,-1-1,1 1,-1-1,1 1,-1-1,1 0,-1 1,1-1,-1 0,0 0,1 1,-1-1,0 0,0 0,1 1,-1-1,0 0,0 0,0 0,0 1,0-1,0 0,0 0,0 0,0 1,-1-1,1 0,0 0,0 0,-1 1,1-1,-1 0,1 0,-8-9</inkml:trace>
  <inkml:trace contextRef="#ctx0" brushRef="#br0" timeOffset="13847.652">12750 4568,'39'0,"31"0,9 0,-5 0,-9 0,-11 0,-11 0,-7 0,-5 0,-3 0,-6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5.8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2281 63,'-57'-23,"-83"-11,-87 34,142 13,75-10,-1-1,0 0,1 0,-1-1,0 0,0-1,0 0,0-1,1 0,-12-2,-22-6,0 2,-1 2,1 2,-1 2,-41 5,-13-2,-917-2,846 28,144-27,2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2:27.8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0 106,'18'91,"73"356,-44-316,-46-131,0 1,0-1,0 0,0 1,0-1,-1 0,1 0,0 1,0-1,0 0,0 0,0 0,0 0,0 0,0-1,0 1,0 0,0 0,-1-1,1 1,0 0,0-1,0 1,0-1,-1 1,1-1,0 1,0-1,-1 1,1-1,0 0,-1 0,1 1,-1-1,1 0,-1 0,1 0,-1 1,0-1,1 0,-1 0,0 0,0 0,0 0,1 0,-1 0,0 0,0 0,0 1,-1-1,1-1,38-175,-15 76,60-184,-3 99,-74 184,-10 18,4-16,-5 18</inkml:trace>
  <inkml:trace contextRef="#ctx0" brushRef="#br0" timeOffset="749.244">451 530,'-23'27,"0"1,2 1,0 1,3 1,0 1,2 1,-10 29,69-132,102-156,-87 156,-57 70,1 0,0 1,0-1,0 0,0 0,0 1,0-1,0 1,-1 0,1-1,0 1,0 0,-1 0,1 0,-1 1,1-1,-1 0,1 0,-1 1,0-1,1 1,-1-1,0 1,0 0,0-1,0 1,-1 0,1 0,0-1,-1 1,1 0,-1 0,0 0,1 0,-1 0,0 0,0 0,0 0,-1 0,1 0,2 4,25 141,-23-135,-2-1,1 1,-1-1,-1 1,0 0,-1-1,0 1,-1 0,0 0,-1-1,0 1,-1-1,0 1,-1-1,-4 9,7-18,1-1,-1 1,0-1,0 0,0 0,0 1,0-1,0 0,0 0,-1 0,1 0,0 0,-1 0,1 0,-1-1,1 1,-1-1,1 1,-1-1,1 1,-1-1,1 0,-1 1,0-1,1 0,-1 0,1 0,-1 0,0-1,1 1,-1 0,1-1,-1 1,1-1,-1 0,1 1,-1-1,1 0,0 0,-1 0,1 0,0 0,0 0,0 0,-1 0,1 0,0-1,-53-68,48 61,-82-158,76 150,0 4</inkml:trace>
  <inkml:trace contextRef="#ctx0" brushRef="#br0" timeOffset="1135.012">705 445,'20'84,"42"131,-62-214,0 0,1 0,-1 0,0 0,0 0,0 0,1 0,-1 0,0 0,1 0,-1-1,0 1,1 0,0 0,-1 0,1-1,-1 1,1 0,0-1,-1 1,1 0,0-1,0 1,0-1,-1 1,1-1,0 0,0 1,0-1,0 0,0 1,0-1,0 0,0 0,0 0,0 0,-1 0,1 0,0 0,0 0,0-1,0 1,0 0,0 0,0-1,0 1,0-1,-1 1,1-1,0 1,0-1,0 1,-1-1,1 0,0 1,-1-1,1 0,-1 1,1-1,-1 0,1 0,-1 0,1 0,-1 0,0 1,1-1,-1-1,26-64,-26 65,15-46,2 1,2 0,2 1,5-5,19-1,-29 43</inkml:trace>
  <inkml:trace contextRef="#ctx0" brushRef="#br0" timeOffset="3583.076">1410 473,'-4'-5,"-1"0,0 0,0 0,-1 0,0 1,1 0,-1 1,-1-1,1 1,0 0,-1 1,0-1,1 1,-1 1,0-1,0 1,0 0,0 1,0 0,0 0,0 0,0 1,0 0,0 0,0 1,0 0,1 0,-1 0,1 1,-1 0,-2 3,6-5,0 1,0 0,1 0,-1 0,0 0,1 0,0 1,0-1,-1 1,1 0,1-1,-1 1,0 0,1 0,0 0,-1 0,1 0,0 1,1-1,-1 0,0 0,1 1,0-1,0 0,0 1,0-1,0 0,1 1,0-1,-1 0,1 0,0 0,1 0,-1 1,0-1,1-1,0 1,0 0,0 0,0-1,0 1,2 1,111 49,-114-54,-1 1,1-1,-1 1,1 0,0-1,-1 1,1 0,0 0,0 0,-1-1,1 1,0 0,-1 0,1 0,0 0,0 0,-1 0,1 1,0-1,-1 0,1 0,0 0,-1 1,1-1,0 0,-1 1,1-1,0 0,-1 1,1-1,-1 1,1-1,-1 1,1-1,-1 1,1-1,-1 1,0 0,1-1,-1 1,0 0,1-1,-1 1,0 0,0-1,0 1,0 0,0 0,0-1,0 1,0 0,0-1,0 1,0 0,0 0,0-1,0 1,-1 0,1-1,0 1,-1 0,1-1,0 1,-1-1,1 1,-1 0,1-1,-1 1,1-1,-9 4,-105 54,111-56,-1 1,1-1,0 1,0 0,0 0,0 0,1 1,-1-1,1 1,0-1,0 1,0 0,0 0,1 0,-1 0,1 0,0 0,0 0,1 1,-1-1,1 0,0 0,0 1,0-1,1 0,0 0,-1 0,2 2,0-2,-1 0,1 0,0-1,0 1,1-1,-1 0,1 1,-1-1,1 0,0-1,0 1,1 0,-1-1,0 0,1 0,0 0,-1 0,1 0,0-1,0 1,0-1,0 0,0-1,0 1,2-1,106 1,-55-14,-32 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0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535 58,'-1'-2,"-1"0,1 0,-1 1,1-1,-1 0,0 1,0-1,1 1,-1 0,0-1,0 1,-1 0,1 0,0 0,0 1,0-1,-1 0,1 1,0 0,-1-1,1 1,0 0,-1 0,1 0,-1 1,0-2,-366-2,331 3,28 0,29 0,181 0,-119-22,-103 15,-317 38,339-31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1.01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54,'4'-5,"-2"1,-1 1,1 0,0 0,1 0,-1 0,1 0,-1 0,1 1,0-1,0 1,0 0,0 0,0 0,0 0,1 0,-1 1,1-1,-1 1,1 0,2 0,-4 2,0 1,-1 0,1 0,0-1,-1 1,1 0,-1 1,0-1,0 0,0 0,0 0,0 1,0-1,0 0,-1 1,1-1,-1 1,0-1,0 1,0-1,0 1,0-1,0 1,0 3,9 347,20-145,-30-208,1 1,0 0,0 0,0-1,0 1,0 0,0-1,0 1,0 0,0-1,0 1,0 0,0 0,0-1,1 1,-1 0,0-1,0 1,1 0,-1-1,0 1,1-1,-1 1,1-1,-1 1,1-1,-1 1,1-1,-1 1,1-1,0 1,-1-1,1 0,-1 1,1-1,0 0,-1 0,1 0,0 1,0-1,-1 0,1 0,0 0,-1 0,1 0,0 0,0 0,-1 0,1-1,0 1,-1 0,1 0,0-1,-1 1,1 0,-1-1,1 1,0 0,-1-1,1 1,-1-1,1 1,-1-1,1 1,-1-1,1 1,-1-1,29-49,-26 42,185-450,-149 372,-32 79,-3 8</inkml:trace>
  <inkml:trace contextRef="#ctx0" brushRef="#br0" timeOffset="314.308">594 421,'-5'8,"2"0,-1 1,1-1,0 1,1-1,0 1,0 0,1 0,0 0,0 0,1 0,0 0,1 0,0 0,1 0,-1-1,2 1,-1 0,1-1,1 1,-1-1,1 0,1 0,-1-1,2 1,-1-1,1 1,-3-6,0 0,0 0,1 0,-1 0,0-1,1 1,-1-1,1 0,-1 0,1 0,-1 0,1-1,0 1,-1-1,1 0,0 0,0-1,-1 1,1-1,0 0,-1 1,1-2,-1 1,1 0,-1-1,0 1,0-1,1 0,-1 0,0-1,0 1,78-89,-77 86,0 0,-1 0,0 0,0-1,0 1,-1-1,0 1,0-1,0 0,-1 0,1 0,-1 0,-1 0,1 0,-1 0,0 0,-1 0,0-1,0 1,0 0,0 1,-1-1,0 0,0 0,-1 1,1-1,-1 1,-1 0,1 0,-1 0,1 0,-1 0,-1 1,1 0,-4-3,-5 1,-1 0,1 1,-1 1,0 0,0 1,-1 1,1 0,0 1,-1 0,1 1,-6 1,-13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3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7,'29'-5,"9"3,3 2,-5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53,'38'-14,"37"-6,6 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3.8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60,'39'-5,"22"-7,5 0,2 1,-7 3,-8 2,-9 3,-12 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35,'38'-10,"33"-2,3-1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2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1,'29'0,"9"0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04.9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1 247,'89'296,"-35"-162,-52-133,0 0,-1-1,1 1,0-1,0 1,0-1,0 0,0 1,0-1,0 0,0-1,0 1,0 0,0 0,-1-1,1 1,0-1,0 0,0 1,0-1,-1 0,1 0,0 0,-1 0,1-1,-1 1,1 0,-1-1,0 1,1-1,-1 1,0-1,0 0,0 1,0-1,0 0,-1 0,1 1,0-3,1 1,108-192,-51 78,41-52,-78 133,66-80,-74 106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27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0 252,'13'-2,"0"-1,-1-1,1 0,-1 0,0-1,0-1,-1 0,0 0,0-1,0-1,-1 0,7-7,-6 6,81-67,-90 76,-1 0,1 1,-1-1,1 1,-1-1,1 1,-1-1,1 1,-1 0,0 0,1 0,-1 0,0 0,0 0,0 0,0 0,1 0,-2 0,1 1,0-1,0 0,0 1,-1-1,1 1,0-1,-1 1,0-1,1 1,-1-1,0 1,0-1,1 1,-1-1,-1 1,1 0,0-1,0 1,0-1,-1 1,1-1,-1 1,0-1,3 14,64 236,-66-250,0 0,0-1,0 1,0 0,0 0,0 0,0 0,0 0,0-1,0 1,1 0,-1 0,0 0,1-1,-1 1,1 0,-1 0,1-1,-1 1,1 0,-1-1,1 1,0 0,-1-1,1 1,0-1,0 1,-1-1,1 0,0 1,0-1,0 0,-1 0,1 1,0-1,0 0,0 0,0 0,0 0,-1 0,1 0,0 0,0 0,0 0,0-1,0 1,-1 0,1 0,0-1,0 1,0-1,-1 1,1-1,0 1,-1-1,1 1,0-1,-1 1,1-1,-1 0,1 1,-1-1,1 0,-1 0,125-250,-56 110,-56 117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4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760 452,'0'-5,"1"1,-1 0,0 0,0 0,0 0,0 0,-1 0,0-1,0 1,0 0,0 1,0-1,-1 0,0 0,0 0,0 1,0-1,0 1,-1 0,0 0,0 0,0 0,0 0,0 0,0 1,-1-1,1 1,-1 0,1 0,-1 1,0-1,0 1,0-1,0 1,0 0,-3 0,-13-1,1 0,0 0,-1 2,1 1,-1 0,1 1,0 1,0 1,0 1,0 1,1 0,0 1,0 1,1 1,0 0,-3 3,9-4,1 0,-1 1,2 0,-1 1,1 0,1 0,-1 1,-5 11,11-18,1 0,0 0,0 0,0 1,1-1,-1 0,1 1,0-1,0 1,1-1,-1 1,1-1,0 1,0 0,1-1,-1 1,1-1,0 1,0-1,1 1,-1-1,1 0,0 0,0 0,1 0,-1 0,1 0,0 0,8 5,0 0,1-1,0-1,1 0,-1 0,1-1,1-1,-1 0,1-1,0-1,0 0,0 0,13-1,-27-1,-93 32,72-28,0 1,0 1,0 0,1 2,0 1,1 0,0 1,0 1,1 1,1 1,0 0,1 1,1 1,0 0,1 1,1 1,1 0,-7 14,-16 88,35-115,0 0,0 0,0-1,1 1,0 0,0 0,0-1,0 1,1-1,0 1,0-1,0 1,0-1,1 0,0 0,0 0,0-1,0 1,0-1,1 1,0-1,-1 0,1-1,4 3,2 0,1-1,0 0,0-1,0 0,0-1,1 0,-1-1,1 0,-1-1,1 0,-1-1,1 0,-1-1,1 0,-1-1,0 0,1-1,10-1,-12 3,0 1,0-1,-1 0,1 0,0-1,-1-1,0 1,0-2,0 1,0-1,-1 0,5-4,-2-5</inkml:trace>
  <inkml:trace contextRef="#ctx0" brushRef="#br0" timeOffset="634.805">422 0,'-17'40,"-89"742,19-255,52-360,30-155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8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1,'10'0,"12"0,8 0,3 0,1 0,-1 0,0 0,-2 0,-1 0,-1 0,-1 0,1 0,-1 0,-10 0,-8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9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59,'34'-4,"30"-8,9 0,-3 1,-9 2,-10 4,-8 2,-8 1,-4 1,-8 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3:5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0 130,'1'-14,"0"30,2 13,60 332,-6-132,-57-228,0-1,-1 1,1-1,0 1,0-1,0 1,0-1,-1 0,1 1,0-1,0 1,0-1,0 1,0-1,0 1,0-1,0 1,1-1,-1 1,0-1,0 1,0-1,0 1,1-1,-1 0,0 1,0-1,1 1,-1-1,0 0,1 1,-1-1,1 0,-1 1,0-1,1 0,-1 0,1 1,-1-1,0 0,1 0,-1 0,1 0,-1 0,1 1,-1-1,1 0,-1 0,1 0,-1 0,1 0,-1 0,1-1,-1 1,1 0,-1 0,1 0,-1 0,0-1,1 1,-1 0,1 0,-1-1,1 1,-1 0,12-35,18-92,40-126,35-28,-84 213,-23 66</inkml:trace>
  <inkml:trace contextRef="#ctx0" brushRef="#br0" timeOffset="704.87">593 581,'-31'31,"2"1,1 1,2 2,1 0,2 2,1 1,-11 28,24-42,10-24,-1 1,1-1,-1 0,1 1,-1-1,1 0,-1 0,1 1,0-1,-1 0,1 0,-1 0,1 0,0 0,-1 0,1 0,-1 0,1 0,0 0,-1 0,1 0,-1 0,1-1,-1 1,1 0,0 0,-1-1,1 1,-1 0,1-1,-1 1,1 0,-1-1,0 1,1-1,-1 1,1-1,-1 1,0-1,0 1,1-1,-1 1,0-1,0 0,0 1,1-1,-1 1,0-1,0 0,0 1,0-1,0 1,0-1,0 0,0 1,145-247,-106 174,17-7,-54 81,1-1,-1 1,0-1,1 1,-1 0,0 0,0 0,0 0,1 0,-1 1,0-1,-1 1,1-1,0 1,0 0,-1-1,1 1,-1 0,1 0,-1 0,0 0,0 1,0-1,0 0,0 0,0 1,-1-1,1 0,-1 1,0-1,1 1,-1-1,0 0,-1 1,1-1,0 1,-1 0,2 3,66 314,-67-320,1 1,-1 0,1-1,0 1,-1 0,1-1,-1 1,1 0,-1 0,0 0,1-1,-1 1,0 0,0 0,1 0,-1 0,0 0,0-1,0 1,0 0,0 0,0 0,0 0,-1 0,1 0,0-1,0 1,-1 0,1 0,0 0,-1-1,1 1,-1 0,1 0,-1-1,1 1,-1 0,0-1,1 1,-1-1,0 1,1-1,-1 1,0-1,0 1,1-1,-1 0,0 1,0-1,0 0,0 0,0 0,1 1,-1-1,0 0,0 0,0 0,0 0,0-1,0 1,1 0,-1 0,0-1,-108-118,-15 0,107 111,3 5</inkml:trace>
  <inkml:trace contextRef="#ctx0" brushRef="#br0" timeOffset="1085.624">960 497,'11'73,"-7"-37,1 0,2 0,1-1,2 0,2 0,8 15,-20-48,1 0,-1 0,0 0,1 0,-1 0,1-1,0 1,0 0,0 0,0-1,0 1,0-1,0 1,0-1,1 1,-1-1,0 0,1 1,-1-1,1 0,0 0,-1 0,1 0,0-1,0 1,-1 0,1-1,0 1,0-1,0 0,0 1,0-1,0 0,0 0,-1 0,1 0,0-1,0 1,0-1,0 1,0-1,-1 1,1-1,0 0,0 0,-1 0,2 0,4-8,1-1,-2 1,1-1,-1 0,-1-1,1 0,-2 1,0-1,0-1,-1 1,0-1,0-8,12-34,17-83,-25 119</inkml:trace>
  <inkml:trace contextRef="#ctx0" brushRef="#br0" timeOffset="1651.424">1553 497,'-2'0,"-6"-1,-1 0,1 1,-1-1,1 2,0 0,-1 0,1 0,0 1,0 0,0 0,0 1,0 1,1-1,-1 1,1 0,0 1,0-1,-2 3,9-5,-1 1,1-1,0 0,0 0,0 0,0 1,0-1,1 0,-1 0,0 1,1-1,0 0,0 0,-1 0,1 0,0 0,1 0,-1 0,0 0,1-1,-1 1,1 0,-1-1,1 1,0-1,-1 1,1-1,0 0,0 0,0 0,0 0,0 0,0 0,0-1,1 1,-1-1,1 1,16 10,-17-10,0 1,0 0,0 0,0-1,0 1,0 1,0-1,-1 0,1 0,-1 1,0-1,1 1,-1-1,0 1,0-1,-1 1,1 0,-1-1,1 1,-1 0,0 0,0-1,0 1,0 0,0 0,-1-1,1 1,-1 0,0-1,0 1,0-1,0 1,-54 79,33-54,20-25,0-1,0 1,1-1,-1 1,1 0,-1 0,1 0,0 0,0 0,1 0,-1 0,0 0,1 0,0 0,0 0,0 0,0 0,0 0,1 0,-1 0,1 1,0-1,0 0,0-1,0 1,0 0,1 0,-1 0,1-1,0 1,0-1,0 1,0-1,0 0,0 0,1 0,-1 0,1 0,0-1,-1 1,1-1,0 1,0-1,0 0,0 0,0 0,0-1,0 1,0-1,0 0,2 0,7 2,0 0,-1-1,1-1,0 0,-1-1,1 0,0 0,-1-1,0-1,9-3,-1-1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4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30,'7'-4,"1"0,-1 0,1 1,0 0,0 0,0 1,0 0,0 0,0 1,0 0,1 1,-1 0,0 0,4 1,3-1,159 1,-173-1,1-1,-1 1,1 0,-1 0,0 0,1 0,-1 0,1 1,-1-1,1 0,-1 1,1-1,-1 1,0 0,1-1,-1 1,0 0,0 0,0-1,1 1,-1 0,0 0,0 0,0 1,0-1,-1 0,1 0,0 0,0 1,-1-1,1 0,-1 1,1-1,-1 1,1-1,-1 1,0-1,0 0,0 1,0-1,0 1,0-1,0 1,0-1,-1 1,1-1,0 1,-1-1,1 0,-1 1,0-1,1 0,-1 1,-1-1,-85 96,39-54,40-34,-116 144,122-151,1 0,0 0,-1 0,1 1,0-1,0 0,1 1,-1-1,0 1,1-1,-1 1,1-1,0 1,0-1,0 1,0-1,0 1,1-1,-1 1,1-1,0 1,-1-1,1 0,0 1,0-1,1 0,-1 0,0 1,1-1,-1 0,1 0,0-1,0 1,0 0,0-1,0 1,0-1,0 1,0-1,0 0,1 0,-1 0,0 0,1-1,-1 1,1 0,17 1,0 0,1 0,-1-2,0-1,0 0,1-2,-1 0,0-1,8-4,17-1,95-21,-117 24,-5-1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01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45,'2'-12,"3"34,-1-5,65 372,-68-379,1 0,0 1,1-1,0 0,1 0,0-1,0 1,1-1,0 0,1 0,0 0,4 4,-9-12,0-1,0 1,1 0,-1 0,0-1,1 1,-1-1,1 1,-1-1,1 0,-1 0,1 0,-1 1,1-1,-1-1,1 1,-1 0,0 0,1 0,-1-1,1 1,-1-1,1 1,-1-1,0 0,1 1,-1-1,0 0,0 0,0 0,1 0,-1 0,0 0,0 0,0 0,-1-1,1 1,0 0,0-2,29-54,54-248,-71 192,-13 112,-1 0,1 0,0 1,0-1,0 0,0 0,0 0,0 1,0-1,0 0,1 0,-1 0,0 1,0-1,1 0,-1 1,0-1,1 0,-1 0,1 1,-1-1,1 1,-1-1,1 0,-1 1,1-1,0 1,-1-1,1 1,0 0,-1-1,1 1,0 0,-1-1,1 1,0 0,0 0,0 0,-1-1,1 1,0 0,0 0,0 0,-1 0,1 1,10 3</inkml:trace>
  <inkml:trace contextRef="#ctx0" brushRef="#br0" timeOffset="333.036">678 412,'19'-4,"21"-3,8 1,1 1,-3 2,-5 1,-4 1,-4 0,-2 1,-7 1</inkml:trace>
  <inkml:trace contextRef="#ctx0" brushRef="#br0" timeOffset="833.396">1157 45,'4'2,"0"-1,0 1,0 0,-1 1,1-1,-1 0,1 1,-1 0,0 0,0 0,0 0,0 0,-1 1,1-1,-1 1,0 0,0 0,1 1,37 125,-14 69,9-103,-33-95,-1-1,0 0,1 1,-1-1,1 0,-1 0,1 0,-1 0,1-1,-1 1,1 0,-1-1,1 1,-1 0,1-1,-1 0,0 1,1-1,-1 0,0 0,0 0,1 0,-1 0,0 0,0 0,0 0,0 0,0 0,-1-1,1 1,0 0,0-1,-1 1,1 0,-1-1,1 1,-1-2,1 1,155-340,-92 202,-54 126</inkml:trace>
  <inkml:trace contextRef="#ctx0" brushRef="#br0" timeOffset="1416.025">1722 328,'0'-1,"-1"1,0-1,0 1,1 0,-1-1,0 1,0-1,0 1,1 0,-1 0,0-1,0 1,0 0,0 0,0 0,1 0,-1 0,0 0,0 0,0 1,0-1,0 0,1 0,-1 1,0-1,0 0,0 1,1-1,-1 1,0-1,1 1,-1-1,0 1,1-1,-1 1,1 0,-1-1,0 1,1 0,0 0,-1-1,1 1,0 0,-1 0,1 0,0 0,0-1,-17 42,15-38,1 0,0-1,0 1,1 0,-1-1,1 1,0 0,0 0,0-1,0 1,1 0,-1 0,1-1,0 1,0 0,1-1,-1 1,1-1,0 0,-1 1,1-1,1 0,-1 0,0 0,1-1,0 1,-1 0,1-1,0 0,0 0,1 0,-1 0,0 0,1 0,-1-1,1 0,-1 1,1-2,0 1,-1 0,1-1,0 1,2 0,0-1,1 1,-1-1,0 0,1-1,-1 1,0-1,0 0,0-1,0 0,0 0,0 0,0 0,0-1,-1 0,1 0,-1-1,0 0,0 0,0 0,-1 0,1-1,-1 1,0-1,0 0,-1-1,0 1,0 0,0-1,0 0,-1 0,0 0,0 0,-1 0,1 0,-1 0,-1-1,1 1,-1 0,0 0,-1-1,1 1,-1 0,-1 0,1-1,-1 0,-2 1,0 1,0 0,0 0,-1 0,1 1,-1-1,0 1,-1 0,1 0,-1 1,1 0,-1 0,0 0,0 1,-1 0,1 0,0 0,-1 1,1 0,-1 0,1 0,-3 1,-16-2</inkml:trace>
  <inkml:trace contextRef="#ctx0" brushRef="#br0" timeOffset="1936.029">169 723,'2'2,"-1"0,0-1,1 1,-1 0,1 0,0-1,0 1,0-1,0 1,0-1,0 0,0 0,0 0,0 0,0 0,1 0,-1-1,0 1,1-1,-1 0,0 1,1-1,-1 0,0 0,2-1,-1 2,348 2,9-15,-184-3,66-5,73 9,-259 12,-32-1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25.5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87,'212'-18,"-103"8,0 5,71 7,-54 0,635-3,-228-25,341 14,299-6,-1085 18,625 30,-466-30,-126 24,-112-22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31.9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16 114,'-1'-1,"0"0,0 0,0 1,0-1,0 0,0 0,0 0,0 0,0 0,1 0,-1 0,0 0,1-1,-1 1,1 0,-1 0,1 0,-1-1,1 1,0 0,0-1,-1 1,1 0,0-1,0 1,0 0,1-1,-1 1,0 0,0 0,1-1,-1 1,1 0,-1 0,1-1,0 1,-1 0,1 0,0 0,0 0,-1 0,1 0,0 0,0 0,0 0,1 1,-1-1,0 0,0 1,0-1,0 1,1-1,-1 1,15-7,1 2,-1 0,1 1,0 1,0 0,0 1,0 1,1 1,3 1,25-3,446-24,1564 25,-367 1,-1053 29,198-28,-264 25,-331-25,241 10,-114 8,-159 5,-179-16,-23-1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36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799 307,'-3'-10,"-1"1,0-1,-1 1,0 0,0 0,-1 0,0 1,0-1,-1 1,0 1,-1 0,1 0,-1 0,-1 1,1 0,-1 1,0-1,-1 2,1 0,-1 0,-3-1,3 0,-11-6,-1 1,-1 1,0 1,0 1,-1 1,1 1,-1 1,0 1,0 1,-1 1,1 1,-10 2,28-1,-1 0,1 0,0 1,-1-1,1 1,0 1,0-1,0 1,1 0,-1 0,1 1,-1 0,1 0,0 0,1 0,-1 1,1 0,0 0,0 0,0 0,1 1,-1-1,1 1,1 0,-1 0,1 0,0 0,1 1,-1-1,1 0,1 1,-1-1,1 1,0-1,0 1,1-1,0 0,0 1,1 1,4 4,0 0,0 0,2 0,-1-1,1-1,1 1,0-1,1-1,0 0,0 0,0-1,1 0,1-1,-1 0,1-1,1 0,-1-1,11 3,18 13,-40-21,-1 0,1 0,-1 0,1 0,-1 0,1 0,-1 0,1 0,-1 1,1-1,-1 0,1 0,-1 1,1-1,-1 0,0 0,1 1,-1-1,0 1,1-1,-1 0,0 1,1-1,-1 1,0-1,0 0,1 1,-1-1,0 1,0-1,0 1,0-1,0 1,0-1,1 1,-1-1,0 1,-1-1,1 1,0-1,0 1,0-1,0 1,0-1,0 1,-1-1,1 1,0-1,0 1,-1-1,1 0,0 1,0-1,-1 1,1-1,-31 15,17-9,-38 22,0 2,2 2,2 2,1 3,-20 20,60-48,0-1,0 1,1 1,1-1,-1 1,1 0,1 0,0 1,0-1,1 1,1 0,0-1,0 1,1 1,0-1,1 0,0 0,1 0,0 0,1 0,0 0,1 0,0-1,0 1,1-1,6 10,-4-11,2-1,-1 0,1-1,0 0,0 0,1-1,0 1,0-2,1 0,-1 0,1 0,0-1,0-1,1 0,-1 0,1-1,-1 0,1-1,0 0,0-1,0 0,-1-1,1 0,0-1,-1 0,2 0,130-36,-118 29</inkml:trace>
  <inkml:trace contextRef="#ctx0" brushRef="#br0" timeOffset="478.691">1166 759,'-6'-5,"0"0,0 0,0 1,0 0,-1 0,0 1,0 0,0 0,0 1,0 0,-1 0,1 0,-1 1,1 0,-1 1,1 0,-1 0,0 0,1 1,-1 0,1 1,0 0,-1 0,1 0,0 1,0 0,-12 5,0 0,0 2,1 0,0 1,1 1,0 1,1 0,1 1,0 1,3-5,2 1,-1 1,1-1,1 1,0 1,1 0,0 0,1 1,0 0,1 0,1 0,1 1,0 0,0 0,1 0,1 1,1-11,0 1,0-1,0 1,1-1,0 1,0-1,0 1,1-1,-1 1,1-1,1 1,-1-1,1 1,0-1,0 0,1 0,-1 0,1 0,0-1,0 1,1-1,0 0,-1 1,1-2,1 1,-1 0,0-1,1 0,0 0,0 0,0-1,0 1,0-1,0-1,0 1,1-1,-1 1,1-2,1 1,11-4,-1 0,0-2,0 0,-1-1,1-1,-1 0,-1-1,1-1,-1 0,-1-1,0-1,0 0,9-11,-2 5,-1-1,-1-1,0-1,-2 0,0-1,-1-1,-1-1,-1 0,-2-1,0 0,-1-1,-2 0,0-1,-2 0,-1 0,-5 22,0 0,0 1,0-1,-1 0,0 1,1-1,-1 0,-1 0,1 1,-1-1,1 0,-1 1,0-1,0 1,-1-1,1 1,-1-1,1 1,-1 0,0 0,0-1,-1 2,1-1,-1 0,1 0,-1 1,0-1,0 1,0 0,0 0,-1 0,1 1,0-1,-1 1,-2-1,-5 0,0 2,0 0,-1 0,1 1,0 0,0 1,0 1,0 0,0 0,0 1,1 0,-1 1,1 0,1 0,-1 1,-7 6,-19 10</inkml:trace>
  <inkml:trace contextRef="#ctx0" brushRef="#br0" timeOffset="946.846">968 899,'0'15,"5"23,1 11,5 1,0-2,-1-6,2-9,-1-5,-2-4,2-5,-1-1,2-3,0-5</inkml:trace>
  <inkml:trace contextRef="#ctx0" brushRef="#br0" timeOffset="1259.932">1363 759,'-10'35,"1"0,2 1,2 0,1 1,1-1,2 1,2-1,4 24,-4-54,0-1,1 1,0-1,0 0,0 1,0-1,1 0,0 0,0-1,0 1,1-1,0 1,0-1,0 0,0 0,0-1,1 1,0-1,-1 0,1 0,0-1,1 0,-1 1,0-2,1 1,-1-1,1 1,-1-2,1 1,0 0,-1-1,1 0,0-1,-1 1,1-1,0 0,-1 0,2-1,1-1,-1 0,1-1,-1 1,1-2,-1 1,0-1,-1 0,1 0,-1 0,0-1,-1 0,1 0,-1-1,0 0,-1 0,0 0,0 0,0-1,-1 0,47-153,-39 8,-12 128</inkml:trace>
  <inkml:trace contextRef="#ctx0" brushRef="#br0" timeOffset="1911.64">2125 786,'-34'13,"1"2,1 1,0 1,1 2,1 1,1 1,1 2,-9 10,-16 54,52-84,0-1,1 1,-1-1,1 1,0-1,0 1,0-1,0 1,0-1,1 1,-1-1,1 0,0 1,0-1,-1 1,1-1,1 0,-1 0,0 0,0 1,1-1,0-1,-1 1,1 0,0 0,0 0,0-1,0 1,0-1,0 0,0 0,0 1,1-1,-1-1,0 1,1 0,-1 0,2-1,9 2,-1-1,0 0,1-1,-1-1,0 0,0-1,1 0,-1 0,0-2,-1 1,1-1,-1-1,1 0,-1-1,-1 0,1-1,-1 0,0 0,-1-1,0-1,2-1,45-31,80-63,-135 104,0-1,-1 0,1 0,0 1,0-1,0 0,0 1,0-1,0 1,0-1,1 1,-1 0,0 0,0-1,0 1,0 0,0 0,1 0,-1 0,0 0,0 0,0 0,0 1,0-1,1 0,-1 1,0-1,0 0,0 1,0 0,0-1,0 1,0-1,0 1,-1 0,1 0,0 0,0-1,0 1,-1 0,1 0,-1 0,1 0,0 0,-1 0,0 0,1 1,-1-1,0 0,1 0,-1 0,0 0,0 1,-4 63,2-61,1 0,-1 0,1-1,-1 1,1 0,1 0,-1 1,0-1,1 0,0 0,0 0,0 0,1 0,-1 0,1 0,0 0,0 0,1 0,-1 0,1 0,-1 0,1-1,1 1,-1-1,0 1,1-1,0 0,-1 0,1 0,0 0,1-1,-1 1,0-1,1 0,0 0,-1 0,1 0,0-1,0 1,0-1,0 0,0 0,0-1,0 1,0-1,3 0,7-5,0-1,0 0,-1-1,0 0,0-1,0 0,-1-2,-1 1,0-1,0-1,-1 0,0 0,-1-1,0 0,5-11,5-1,12-15,-1-1,-2-2,-2 0,-2-2,-2-1,-1-1,4-19,-2-1,-3-1,-4-1,-2-1,-3 0,-1-25,-9 87,0-1,-1 1,0-1,0 1,0 0,-1-1,0 1,-1 0,1 0,-1 0,-1 0,1 0,-1 0,-1 0,1 1,-1 0,0-1,-1 1,4 5,-1 0,1 0,-1 1,1-1,-1 1,1-1,-1 1,1-1,-1 1,1 0,-1 0,1 0,-1 0,0 0,1 0,-1 0,1 1,-1-1,1 0,-1 1,1 0,-1-1,1 1,-1 0,1-1,0 1,0 0,-1 0,1 0,0 0,0 0,0 1,0-1,0 0,0 0,0 1,0-1,1 0,-32 55,18-17,3 1,1 0,2 1,2 0,1 1,3-1,1 1,2-1,2 3,-2 2,1 14,4 0,2-1,2 0,3 0,3-1,6 11,0-11,-35-67,4-4</inkml:trace>
  <inkml:trace contextRef="#ctx0" brushRef="#br0" timeOffset="2349.056">2379 618,'364'36,"-326"-31,9-1,-1 2,1 2,-2 2,1 3,32 13,-60-19,1 0,-1-2,1 0,0-1,0 0,1-2,-1-1,1 0,-1-1,1-1,-1-1,0-1,0 0,0-2,0 0,0-1,-1-1,0 0,-1-2,0 0,0-1,0 0,-2-2,1 0,-1 0,-1-2,-1 1,0-2,1-1,-12 14,0 0,0 0,0 0,0 0,-1-1,1 1,-1-1,1 1,-1-1,0 1,0-1,0 0,0 1,0-1,-1 0,1 0,-1 0,0 1,0-1,0 0,0 0,0 0,-1 0,1 0,-1 1,0-1,0 0,0 1,0-1,0 0,0 1,-1-1,0 1,1 0,-1 0,0-1,0 1,0 0,0 0,0 1,-1-1,1 0,0 1,-1-1,1 1,-1 0,0 0,-1 0,-12 0,0 2,1 0,-1 1,1 1,-1 0,1 1,0 1,0 0,1 1,0 0,0 1,0 1,1 0,0 1,0 1,1 0,1 0,-4 5,-2-1,1 1,1 1,0 1,1 0,1 1,0 0,2 1,0 1,1-1,1 2,1-1,0 1,2 1,0-1,-1 16,7-27,0 0,0 0,1 1,0-1,1 0,0 0,1-1,0 1,0 0,1-1,1 0,-1 0,1 0,1 0,-1-1,2 0,-1 0,1 0,0-1,1 0,-1-1,1 1,1-2,-1 1,1-1,0 0,0-1,1 0,-1-1,1 1,0-2,-1 0,8 1,19 2,0-1,1-3,-1 0,0-3,1-1,-1-1,22-7,10-16,-45 10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40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592 113,'-1'0,"0"0,-1 0,1 1,-1-1,1 0,0 1,-1-1,1 0,0 1,0 0,-1-1,1 1,0 0,0 0,0-1,0 1,0 0,0 0,0 0,0 0,0 1,0-1,1 0,-1 0,0 0,1 1,-1-1,1 0,0 1,-1-1,1 0,0 1,0-1,-1 0,1 1,0-1,1 1,-1-1,0 0,0 1,0-1,1 0,-1 1,-2 8,-50 318,5 94,37-148,-1-214,5-55</inkml:trace>
  <inkml:trace contextRef="#ctx0" brushRef="#br0" timeOffset="248.009">0 762,'44'-10,"32"-7,14-7,1 2,-6-1,-12 4,-9 0,-6 4,-7-1,-9-3,-6 3,-4-2,-3-1,-2-4,0 3,-1 0,1-1,-4 2</inkml:trace>
  <inkml:trace contextRef="#ctx0" brushRef="#br0" timeOffset="6900.587">1213 0,'-2'1,"0"1,0-1,1 1,-1-1,0 1,1 0,-1 0,1 0,0-1,-1 1,1 1,0-1,0 0,0 0,1 0,-1 0,0 1,1-1,0 0,-1 1,1-1,0 0,0 1,0-1,1 1,-2 0,-2 399,-25-192,0 54,27-263,1 0,-1 0,1 0,0 0,0 0,-1 0,1 0,0 0,0 0,0 0,0 0,0 0,0-1,0 1,1 0,-1 0,0 0,0 0,1 0,-1 0,1 0,-1 0,1 0,-1-1,1 1,-1 0,1 0,0-1,-1 1,1 0,0-1,0 1,-1-1,1 1,0-1,0 1,0-1,0 0,0 1,0-1,-1 0,1 0,0 1,0-1,0 0,0 0,0 0,0 0,0 0,0-1,0 1,0 0,0 0,0-1,0 1,0 0,0-1,-1 1,1-1,0 1,0-1,0 1,-1-1,1 0,0 1,-1-1,1-1,150-169,-123 141,71-54,-97 83,1 1,-1-1,0 0,0 1,1 0,-1-1,0 1,0 0,1 0,-1 0,0 1,1-1,-1 0,0 1,0 0,0-1,1 1,-1 0,0 0,0 0,0 0,0 1,0-1,-1 1,1-1,0 1,-1-1,1 1,-1 0,1 0,-1 0,0 0,0 0,0 0,0 0,0 0,29 82,5 120,-35-182,14 47,7-68,-11-10</inkml:trace>
  <inkml:trace contextRef="#ctx0" brushRef="#br0" timeOffset="8269.64">1863 875,'8'4,"-1"-1,2 1,-1-2,0 1,1-1,-1 0,1-1,-1 0,1 0,0-1,0 0,-1 0,1-1,0 0,-1-1,1 0,-1 0,1-1,-1 0,0 0,0-1,-1 0,1-1,-1 1,0-1,0-1,0 0,-1 0,0 0,0 0,0-1,-1 0,0 0,0-1,0-1,-5 7,1-1,0 1,-1 0,0-1,1 1,-1-1,0 1,0-1,0 1,-1 0,1-1,-1 1,1-1,-1 1,0 0,0-1,0 1,0 0,0 0,0 0,-1 0,1 0,-1 0,1 0,-1 0,0 1,0-1,0 0,0 1,0 0,0-1,0 1,0 0,0 0,-1 0,1 1,-2-1,-1-1,0 0,0 1,0 0,0 1,0-1,-1 1,1 0,0 0,0 0,0 1,-1 0,1 0,0 0,0 0,0 1,0 0,-1 1,-9 7,1 0,0 1,1 1,0 0,1 0,0 1,1 1,0 0,2 1,-1 0,2 0,-1 3,6-12,0 1,1-1,0 1,0 0,0 0,1 0,0 0,1 0,-1 0,1 0,0 0,1 0,0 0,0 0,1-1,-1 1,1 0,1 0,0-1,-1 0,2 1,-1-1,1 0,0-1,0 1,1-1,-1 1,1-1,1-1,-1 1,0-1,1 0,0 0,0 0,0-1,1 0,-1 0,1-1,0 0,-1 0,1-1,5 1,21 3,0-3,0 0,0-2,-1-2,5-1,-10-2,-3-1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58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0,'1'458,"27"-129,-30-41,-5-261,7-27,0 0,0 0,0-1,0 1,0 0,0-1,0 1,0 0,0-1,0 1,0 0,-1-1,1 1,0 0,0 0,0-1,0 1,-1 0,1 0,0-1,0 1,0 0,-1 0,1 0,0-1,-1 1,1 0,0 0,0 0,-1 0,1 0,0 0,-1 0,1-1,0 1,-1 0,1 0,0 0,0 0,-1 0,1 0,0 0,-1 1,1-1,0 0,-1 0,1 0,0 0,-1 0,1 0,0 1,0-1,-1 0,1 0,0 0,0 1,0-1,-1 0,1 0,0 1,0-1,-4-14</inkml:trace>
  <inkml:trace contextRef="#ctx0" brushRef="#br0" timeOffset="247.01">0 762,'38'-10,"28"-7,11-2,-2 4,-9-2,-11 3,-5 3,-7 4,-5 3,0 2,-1 2,-3 0,-2 1,-1-1,-2 1,-1 0,0-1,-5 0</inkml:trace>
  <inkml:trace contextRef="#ctx0" brushRef="#br0" timeOffset="532.872">1185 536,'-20'18,"0"1,1 0,2 2,0 0,1 1,0 0,2 1,1 1,1 0,1 1,-2 11,11-33,1 1,-1-1,1 1,0 0,0-1,0 1,1 0,-1 0,1-1,0 1,0 0,0 0,1 0,-1 0,1-1,0 1,0 0,0-1,1 1,-1-1,1 1,0-1,0 1,0-1,0 0,0 0,1 0,0 0,-1-1,1 1,0-1,0 0,1 1,-1-1,0-1,1 1,-1 0,1-1,-1 0,1 0,0 0,1 0,6 1,-1-2,0 1,1-1,-1-1,1 0,-1 0,0-1,0 0,0-1,0 0,0-1,-1 0,1 0,-1-1,0 0,0-1,-1 0,0 0,0-1,0 0,-1-1,0 1,0-1,-1-1,0 1,0-1,-1 0,0 0,-1-1,0 1,-1-1,1-3,-2 6,-1-1,-1 1,1 0,-1 0,0-1,-1 1,0 0,0 0,-1 0,1 0,-2 0,1 0,-1 0,0 1,0-1,-1 1,1 0,-1 0,-1 0,1 0,-1 1,0 0,-1 0,1 0,-1 0,0 1,0 0,0 1,-5-3,-118-13,102 20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4:49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1,'-28'333,"16"93,1-302,5-1,6 20,0-132</inkml:trace>
  <inkml:trace contextRef="#ctx0" brushRef="#br0" timeOffset="250.795">0 649,'39'5,"36"-3,10-7,1-3,-10 1,-13-4,-12 0,-11 2,-6 2,-5 3,-3 1,-5-2,-1-2,-5 2</inkml:trace>
  <inkml:trace contextRef="#ctx0" brushRef="#br0" timeOffset="4720.596">959 790,'5'-26,"-6"32,-23 128,25-128,-1 4,0 1,1 0,1 0,0-1,0 1,1-1,1 0,0 0,0 0,0 0,2 0,4 7,-5-15,0 0,0-1,0 0,0 0,0 0,0 0,0-1,0 0,0 0,0 0,0-1,0 1,0-1,0 0,0-1,0 1,0-1,0 0,-1-1,1 1,-1-1,0 1,0-1,0-1,0 1,0 0,0-1,-1 0,3-3,60-69,38-30,-102 105,-1 1,1 0,0 0,0-1,-1 1,1 1,0-1,-1 0,1 0,0 1,-1-1,1 1,0-1,-1 1,1 0,-1-1,1 1,-1 0,1 0,-1 0,0 0,1 0,-1 1,0-1,0 0,0 1,0-1,0 0,0 1,0-1,-1 1,1 0,0-1,-1 1,1-1,-1 1,0 0,0-1,1 1,-1 0,0 0,0-1,-1 1,1 0,0-1,0 1,-1 0,5 13,-4-9,1-1,1 1,-1 0,1-1,0 1,1-1,-1 1,1-1,0 0,0 0,0 0,1-1,0 1,0-1,0 0,0 0,1 0,-1-1,1 1,0-1,0 0,1-1,-1 1,0-1,1 0,0 0,-1-1,1 0,0 0,0 0,-1 0,1-1,0 0,0-1,0 1,0-1,0 0,-1 0,1-1,0 0,6-7,0-1,-1 0,0 0,-1-1,0-1,-1 0,-1 0,1-1,-2 0,0 0,0 0,-2-1,1 0,-2-1,0 1,0-4,9-14,-5 26</inkml:trace>
  <inkml:trace contextRef="#ctx0" brushRef="#br0" timeOffset="7822.718">2117 846,'-3'-3,"-1"0,1 0,0 0,-1 0,0 0,1 1,-1-1,0 1,-1 0,1 0,0 1,0-1,-1 1,1 0,-1 0,1 0,-1 1,1 0,-1-1,0 2,1-1,-1 0,1 1,-1 0,1 0,-1 1,1-1,0 1,0 0,0 0,0 0,0 0,0 1,0 0,1-1,-1 1,1 1,0-1,0 0,0 1,0 0,1 0,-1 0,1 0,0 0,0 2,-2 1,0 0,0 0,1 1,0 0,1 0,0 0,0 0,0 0,1 0,0 0,1 0,0 1,0-1,1 0,0 0,0 0,1 0,0 0,1 0,-1 0,2-1,-1 1,1-1,0 0,0 0,1 0,0 0,0-1,1 0,0 0,0 0,0-1,0 0,1 0,0-1,0 0,0 0,1 0,-1-1,1 0,0-1,3 1,0-1,-1-1,1-1,-1 0,1 0,-1-1,1 0,-1-1,1 0,-1 0,0-1,0-1,0 0,-1 0,1-1,-1 0,0-1,0 0,-1 0,0-1,0 0,0 0,-1-1,0 0,-1 0,1 0,1-5,-4 8,-1-1,1 1,-1-1,0 1,0-1,-1 0,0 0,0 0,0 0,-1 0,0-1,0 1,0 0,-1-1,0 1,0 0,-1-1,0 1,0 0,0 0,-1-1,0 1,0 0,0 1,-1-1,0 0,0 1,-1-1,1 1,-1 0,0 0,-1 0,-1-1,-2-2,-1 0,0 1,0 0,-1 0,0 1,0 0,0 1,-1 0,0 1,0 0,0 0,0 2,-1-1,1 1,-11 0,16 1,-1 1,0 0,0 0,0 1,0 0,0 0,1 1,-1-1,0 1,1 1,0-1,-1 1,1 1,0-1,0 1,1 0,-1 0,1 0,0 1,0 0,0 0,1 0,0 1,0-1,0 1,1 0,-1 1,-4 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00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729 92,'25'149,"-23"406,4-476,-6-79,1 1,0-1,0 0,0 0,0 1,0-1,0 0,0 0,0 0,0 0,0 0,0 0,0 0,0 0,0 0,0-1,0 1,0 0,-1-1,1 1,0 0,0-1,0 1,0-1,-1 0,1 1,0-1,0 0,-1 1,1-1,-1 0,1 0,0 1,-1-1,1 0,-1 0,0 0,1 0,-1 0,3-2,33-36,1 3,3 0,0 3,2 1,2 3,27-14,-57 36,-1 0,1 2,0 0,1 0,-1 1,1 1,0 0,0 1,0 1,-11 1,-1 0,1-1,0 2,0-1,0 0,-1 1,1-1,0 1,-1 0,1 1,-1-1,1 1,-1-1,1 1,-1 0,0 0,0 0,0 1,0-1,0 1,-1-1,1 1,-1 0,0 0,0 0,0 1,0-1,0 0,-1 1,1-1,-1 1,0 0,0-1,0 1,-1 0,1-1,-1 3,0 7,0-1,-1 1,0 0,-1-1,-1 1,0-1,-1 0,0 0,0 0,-2 0,1-1,-1 1,-1-2,0 1,-4 4,-10 4,0-1,-1 0,-1-2,0 0,-1-2,-1-1,-26 11,30-16,0 0,-1-1,0-1,-1-1,1-1,-1-1,0-1,1-2,-1 0,-19-2,40 2,0 0,0 0,0 0,0-1,0 1,0 0,0-1,0 1,0-1,0 0,0 0,1 0,-1 0,0 0,0 0,1 0,-1 0,1-1,-1 1,1-1,-1 1,1-1,0 1,0-1,0 0,0 0,0 0,0 0,0 1,1-1,-1 0,1 0,-1 0,1 0,0 0,0-1,0 1,0 0,0 0,0 0,0 0,1 0,-1 0,1 0,0 0,-1 0,1 1,0-1,0 0,1 0,14-20,2 3</inkml:trace>
  <inkml:trace contextRef="#ctx0" brushRef="#br0" timeOffset="782.881">1660 63,'33'74,"-23"-33,-3 1,-1-1,-2 1,-1 0,-3 0,-4 35,2 9,1 159,-26-82,26-157,1-7</inkml:trace>
  <inkml:trace contextRef="#ctx0" brushRef="#br0" timeOffset="1029.769">1293 627,'43'0,"43"0,17-4,0-3,-7 1,-16 2,-12 0,-8-3,-8 0,-5 0,-5 2,-5 2,-8 1</inkml:trace>
  <inkml:trace contextRef="#ctx0" brushRef="#br0" timeOffset="2216.794">2366 515,'-45'20,"1"1,0 2,2 2,1 1,1 3,2 1,-12 13,-5 45,54-86,1 1,-1 0,0-1,1 1,-1 0,1-1,0 1,0 0,0-1,0 1,0 0,1 0,-1-1,1 1,-1-1,1 1,0 0,0-1,1 1,-1-1,0 0,1 1,-1-1,1 0,0 0,0 0,0 0,0 0,0-1,0 1,0-1,1 1,-1-1,0 0,3 1,4 1,-1 0,1-1,0 0,-1-1,1 0,0 0,0-1,0 0,0-1,0 1,0-2,0 1,-1-2,1 1,-1-1,1 0,-1-1,0 0,13-6,0-1,-1-1,0-1,-1-1,-1 0,6-7,174-152,-196 171,-2 1,0-1,1 1,-1 0,1 0,-1-1,1 1,-1 0,1 0,0 0,-1 0,1 0,0-1,0 2,0-1,0 0,0 0,0 0,0 0,0 1,0-1,1 0,-1 1,0-1,0 1,0-1,1 1,-1 0,0-1,1 1,-1 0,0 0,1 0,-1 0,0 0,1 0,-1 1,0-1,1 0,-1 1,0-1,0 1,0-1,1 1,-1 0,0-1,0 1,0 0,1 0,13 161,-14-156,1 1,0-1,0 0,0 0,1-1,0 1,0 0,1-1,0 0,-1 1,2-2,-1 1,1 0,-1-1,1 0,0 0,1 0,-1-1,1 0,-1 0,1 0,0 0,0-1,0 0,1-1,-1 1,0-1,1 0,-1-1,0 0,1 0,-1 0,1 0,-1-1,0 0,1-1,-1 1,0-1,0-1,0 1,0-1,-1 0,3-1,7-9,0 0,-2-1,1 0,-2-1,0 0,0-1,-2 0,0-1,-1 0,1-3,-3 6,37-82,-38 134,-8-19,1-1,1 1,0 0,2 0,0-1,1 1,0-1,2 0,0 0,1 0,1 0,1-1,0 0,6 7,-12-21,-1 0,1-1,0 1,0-1,0 0,0 0,1 1,-1-1,0-1,1 1,-1 0,1-1,0 1,0-1,-1 0,1 0,0 0,0 0,0 0,0-1,0 1,0-1,0 0,0 0,1 0,-1 0,0-1,0 1,0-1,0 0,0 0,-1 0,1 0,0 0,0-1,0 1,-1-1,3-1,4-4,0-1,0 0,-1 0,0-1,-1 0,1 0,-2-1,1 0,2-7,17-33,76-117,-93 154,1 1,0 0,1 1,0 0,0 1,2 0,-1 0,1 2,0-1,1 2,-1 0,2 0,-1 1,1 1,0 1,1-1,-13 5,-1 0,0 0,0 0,1 0,-1 0,0 0,0 0,1 1,-1-1,0 1,0 0,0-1,0 1,0 0,0 0,0 1,0-1,0 0,0 0,-1 1,1 0,0-1,-1 1,1 0,-1-1,0 1,0 0,1 0,-1 0,-1 0,1 0,0 1,0-1,-1 0,1 0,-1 0,0 1,0-1,1 0,-2 0,1 1,0-1,0 1,-22 99,-14-31,-17 60,52-130,1 0,-1 0,1 0,0 0,-1 0,1 0,0 1,0-1,0 0,0 0,0 0,0 1,0-1,0 0,0 0,1 0,-1 0,0 0,1 1,-1-1,1 0,-1 0,1 0,0 0,-1 0,1 0,0 0,0-1,0 1,0 0,0 0,-1-1,1 1,1 0,-1-1,0 1,0-1,0 1,0-1,0 0,0 1,0-1,1 0,-1 0,0 0,0 0,0 0,1 0,-1 0,0 0,0 0,0-1,0 1,0-1,1 1,-1 0,1-1,62-34,95-107,-125 113,119-86,-152 114,0 0,1 0,-1 0,0 0,0 1,0-1,0 0,1 1,-1-1,0 1,1-1,-1 1,0 0,1 0,-1-1,0 1,1 0,-1 0,0 0,1 1,-1-1,0 0,1 0,-1 1,0-1,1 1,-1-1,0 1,0 0,0-1,1 1,-1 0,0 0,0 0,0 0,0-1,0 2,0-1,-1 0,1 0,0 0,-1 0,1 0,0 1,-1-1,1 0,-1 1,0-1,1 0,-1 1,0-1,0 0,0 1,0-1,0 0,0 1,0-1,-1 0,1 1,0-1,-1 0,1 1,-1-1,1 0,-1 0,0 1,-3 8,1-1,0 1,1 0,0 0,0 0,1 1,0-1,1 0,0 1,1-1,0 0,1 0,0 0,0 0,1 0,0 0,1 0,0-1,1 0,0 0,0 0,1 0,5 6,-6-10,1 1,0-1,0 0,0 0,1-1,-1 1,1-2,0 1,0-1,0 0,1 0,-1-1,1 0,-1 0,1-1,0 0,0 0,-1-1,1 0,0-1,6 0,16-27,-23 10</inkml:trace>
  <inkml:trace contextRef="#ctx0" brushRef="#br0" timeOffset="2475.825">2958 7,'-5'-5,"-1"3,0 3</inkml:trace>
  <inkml:trace contextRef="#ctx0" brushRef="#br0" timeOffset="11615.023">334 769,'-1'-5,"1"0,-1 0,0 1,-1-1,1 0,-1 0,0 1,-1-1,1 1,-1-1,1 1,-1 0,0 0,-1 1,1-1,-1 0,0 1,0 0,0 0,0 0,0 1,-1-1,1 1,-1 0,1 0,-1 1,0-1,0 1,0 0,0 0,0 1,0-1,0 1,0 0,0 1,0-1,0 1,0 0,0 0,1 1,-1-1,0 1,1 0,-3 2,-3 0,1 0,1 1,-1 1,1-1,0 1,0 1,0-1,1 1,0 1,1-1,-1 1,1 1,1-1,0 1,0 0,0 0,-35 117,39-116,0 0,1 0,0 0,0 0,1 0,1 0,0 0,0-1,1 1,0 0,0-1,1 0,0 0,1 0,0 0,1-1,0 1,0-2,0 1,1-1,0 1,1-2,0 1,4 2,1-2,1-1,-1 0,1-1,0 0,1-1,-1-1,1 0,0-1,4 0,-9-2,-1-1,1 0,-1-1,0 0,0-1,0 0,0 0,0-1,0 0,-1 0,0-1,0 0,0 0,0-1,-1 0,0-1,0 0,-1 0,0 0,0 0,2-6,26-106,-31 110,-1-1,0 0,0 0,-1 0,-1 0,1 0,-2 0,1 0,-2 0,1 0,-1 0,-1 0,0 1,0-1,0 1,-2-1,1 1,-1 1,0-1,-1 1,0 0,0 0,-1 0,0 1,0 0,-1 0,0 1,0 0,0 1,-1 0,0 0,-6-2,-6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1,'2'2,"-1"0,0 0,1 0,-1-1,1 1,0 0,0-1,0 1,0-1,0 0,0 0,0 0,0 0,0 0,0 0,1 0,-1-1,0 1,1-1,-1 1,0-1,1 0,-1 0,0 0,2 0,-1 0,281 3,-182-21,-91 13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6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36,'39'9,"26"-1,8-2,-5-3,-8-5,-10-4,-8 0,-7 1,-5-4,-2 0,-2-3,-4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9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61,'359'-54,"-346"52,-7 1,0-1,0 1,0 1,1-1,-1 1,0 0,0 1,1-1,-1 1,0 0,0 1,0-1,0 1,0 1,0-1,0 1,-1 0,0 0,1 1,-5-1,-1 1,1-1,-1 1,0-1,0 1,0 0,0-1,-1 1,0-1,1 1,-1-1,0 1,-1-1,1 0,-1 1,1-1,-1 0,0 0,0 0,0 0,-1 0,1-1,-1 1,1-1,-1 0,-1 1,2 0,-247 210,197-142,51-70,0 1,1-1,-1 1,1-1,-1 1,1 0,-1 0,1-1,0 1,0 0,0-1,0 1,0 0,0-1,1 1,-1 0,0-1,1 1,0 0,-1-1,1 1,0-1,0 1,-1-1,1 1,0-1,1 0,-1 1,0-1,0 0,1 0,-1 0,0 0,1 0,-1 0,1 0,-1 0,1-1,-1 1,1-1,0 1,-1-1,1 0,0 1,-1-1,1 0,0 0,0 0,29 3,0-1,1-1,-1-2,0-1,0-2,28-7,154-53,-190 54,-6-1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40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0 311,'166'26,"292"-23,-296-8,-149-1,-8 0</inkml:trace>
  <inkml:trace contextRef="#ctx0" brushRef="#br0" timeOffset="299.139">142 594,'95'17,"-51"-11,1-2,1-2,-1-2,0-2,44-7,97-10,-162 19</inkml:trace>
  <inkml:trace contextRef="#ctx0" brushRef="#br0" timeOffset="1156.629">424 1,'2'11,"1"0,1 0,0-1,0 1,1-1,0 0,1 0,0-1,1 0,0 0,0 0,1-1,0 0,0 0,1-1,7 4,57 45,3-4,2-3,19 6,-88-50,-7-4,1 0,0 0,-1 1,1-1,-1 1,1-1,-1 1,0 0,0 0,0 0,0 0,0 0,0 0,0 1,-1-1,1 1,-1-1,0 1,1-1,-1 1,-1 0,1 0,0-1,-1 1,1 0,-1 0,0 0,0 0,0 0,0 0,0-1,-1 1,1 0,-1 0,0 0,0-1,0 1,0 0,-1-1,1 1,-1 1,-101 141,-5-2,-15-1,73-91,50-50,0-1,1 0,-1 0,0 0,0 0,1 0,-1 0,0 0,0 0,1 1,-1-1,0 0,0 0,0 0,1 0,-1 1,0-1,0 0,0 0,0 1,0-1,1 0,-1 0,0 1,0-1,0 0,0 0,0 1,0-1,0 0,0 0,0 1,0-1,0 0,0 0,0 1,0-1,0 0,0 0,0 1,0-1,15-23,-20 15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7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1,'-3'6,"0"0,0 0,1 1,0 0,0-1,0 1,1 0,0 0,0 0,1 0,0 0,0 1,0-5,2 37,3 0,1 0,2 0,2-1,1-1,2 1,2-2,1 0,4 2,-12-20,15 35,-5-8,2-2,2 0,2-2,10 12,-33-53,-1 1,1-1,0 0,0 1,0-1,-1 0,1 0,1 0,-1 0,0 0,0 0,0 0,0 0,1 0,-1 0,0-1,1 1,-1 0,1-1,-1 1,1-1,-1 0,1 0,-1 1,1-1,-1 0,1 0,-1 0,1-1,-1 1,1 0,-1 0,1-1,-1 1,1-1,-1 1,0-1,1 0,-1 0,0 1,1-1,-1 0,0 0,0 0,1-1,37-62,-12-12,-3-2,-3-1,-1-17,27-101,-28 155,-11 35</inkml:trace>
  <inkml:trace contextRef="#ctx0" brushRef="#br0" timeOffset="300.414">784 565,'24'-5,"22"-1,9 0,-2 1,-3 2,-7 0,-5 2,-4 1,-4 0,-1 0,-2-5,-5-1</inkml:trace>
  <inkml:trace contextRef="#ctx0" brushRef="#br0" timeOffset="732.452">1320 57,'3'57,"2"-1,3 0,10 34,-4-20,23 116,-36-183,-1 5,1 0,1 0,-1-1,1 1,1-1,-1 1,1-1,1 0,-1 0,1 0,1-1,-1 1,-1-7,-1 0,0 0,1 0,-1 0,0 0,1-1,-1 1,1-1,-1 1,0-1,0 0,0 0,1 0,-1 0,0-1,0 1,0 0,-1-1,1 1,0-1,0 0,-1 0,1 0,-1 1,0-1,0-1,1 1,-1 0,0 0,-1 0,1 0,0-1,-1 3,87-199,-71 155,107-317,-109 337,-11 25</inkml:trace>
  <inkml:trace contextRef="#ctx0" brushRef="#br0" timeOffset="1053.503">1913 396,'-4'14,"1"-1,0 0,1 1,1 0,0-1,1 1,0 0,1 0,1-1,0 1,1-1,0 1,1-1,1 0,0 0,1-1,4 7,-8-16,0 0,0 0,1 0,-1 0,1-1,0 1,0-1,0 0,0 0,1 0,-1 0,0 0,1-1,-1 0,1 0,-1 0,1 0,0 0,0 0,-1-1,1 0,0 0,0 0,-1 0,1-1,0 1,0-1,-1 0,1 0,-1 0,1-1,-1 1,1-1,-1 0,0 0,0 0,0 0,0-1,0 1,1-3,76-94,-77 95,-1 0,0 0,0-1,0 1,-1 0,1-1,-1 1,0-1,0 0,-1 1,0-1,1 0,-1 1,-1-1,1 0,-1 1,0-1,0 1,0-1,-1 1,1-1,-1 1,0 0,0 0,-1 0,1-1,-6 0,1 0,-1 0,0 1,-1 0,1 0,-1 1,1 0,-1 0,0 1,0 0,0 1,0 0,0 0,-1 1,1 0,0 1,0 0,0 0,0 1,0 0,-5 2,-18 3</inkml:trace>
  <inkml:trace contextRef="#ctx0" brushRef="#br0" timeOffset="1452.542">219 988,'373'7,"-254"-10,417-27,-165 1,-53 0,-223 16,-71 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5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1 216,'81'-22,"1"3,1 4,0 3,12 3,-26 3,1 2,0 4,0 2,28 7,29 3,0-5,0-5,1-6,-1-6,-1-5,38-14,120-32,-204 21,-96 38,3 7</inkml:trace>
  <inkml:trace contextRef="#ctx0" brushRef="#br0" timeOffset="578.929">1242 300,'-2'33,"-2"0,-2-1,-1 1,-1-1,-2-1,-7 15,11-31,-26 66,-3-2,-4-2,-39 57,46-63,31-69,1 0,-1 0,0 0,1 0,0 0,0 0,-1 0,1 0,0 0,0 0,1 0,-1 0,0 0,1 0,-1 0,1 0,0 0,0 0,0-1,0 1,0 0,0 0,0-1,0 1,1 0,-1-1,1 0,-1 1,1-1,-1 0,1 0,0 1,0-1,1 0,13 3,0-1,0-1,1 0,-1-1,0-1,1 0,-1-1,0-1,3-1,126-38,-112 18,-27 13</inkml:trace>
  <inkml:trace contextRef="#ctx0" brushRef="#br0" timeOffset="815.215">678 752,'43'0,"44"-5,10-1,0 0,-13 1,-15 1,-15 2,-11 1,-9 1,-5 0,-3-5,-6-1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5:34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633 0,'-81'96,"-176"199,-17-40,273-254,0-1,-1 1,1 0,0 0,0-1,0 1,0 0,-1 0,1 0,1 0,-1 0,0 1,0-1,0 0,0 0,1 0,-1 1,1-1,-1 0,1 1,-1-1,1 1,0-1,0 1,-1-1,1 0,0 1,0-1,1 1,-1-1,0 1,0-1,1 0,-1 1,1-1,-1 0,1 1,-1-1,1 0,0 1,0-1,0 0,0 0,0 0,0 0,0 0,0 0,1 1,128 4,-83-9,279-16,-124 6,-200 12,1 1,-1 0,1 0,-1-1,1 0,-1 1,1-1,-1 0,1 0,-1 0,0-1,0 1,0 0,0-1,0 0,0 1,0-1,0 0,0 0,-1 0,1 0,-1 0,0 0,1-1,-1 1,0 0,0-1,0 1,-1-1,1 1,-1-1,1 1,-1-1,0 1,0-1,0 0,0 1,0-1,-1 1,-26-101,-3 44,-2 1,-2 1,-40-47,63 89,4 6,0 0,0 0,1-1,0 0,0 0,1-1,1 1,0-1,0 0,-1-10,21-2,0 22</inkml:trace>
  <inkml:trace contextRef="#ctx0" brushRef="#br0" timeOffset="380.507">1451 0,'-67'108,"-34"96,-32 52,120-235,-45 47,57-68,1 0,-1 0,0-1,0 1,1 0,-1 0,0 0,1-1,-1 1,0 0,1-1,-1 1,0-1,1 1,-1-1,1 1,-1-1,0 1,1-1,0 1,-1-1,1 0,-1 1,1-1,0 0,-1 1,1-1,0 0,0 0,0 1,-1-1,1 0,0 0,0 1,0-1,0 0,0 0,0 1,1-1,-1 0,0 0,0 1,0-1,1 0,-1 1,0-1,1 0,-1 1,1-1,-1 0,1 0,2-19</inkml:trace>
  <inkml:trace contextRef="#ctx0" brushRef="#br0" timeOffset="793.428">1000 85,'-9'-17,"11"21,5 7,1 0,0-1,1-1,0 1,1-2,0 1,0-1,1 0,0-1,0-1,1 0,3 1,29 19,-6-1,-1 2,-2 2,0 1,-2 1,-2 2,-1 1,-1 1,23 39,-42-58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18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31,'24'0,"23"0,7 0,0-5,-5-2,-5 1,-6 1,-5 1,-2 2,-3 1,0 1,-1 0,-5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19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1,'43'9,"28"4,8-1,-5-3,-11-7,-6-4,-8-1,-8-1,-10-4,-11-1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718 85,'-49'23,"1"2,2 1,0 3,2 2,1 2,-11 13,31-28,-214 211,127-114,109-115,0 1,-1-1,1 1,1 0,-1-1,0 1,0 0,0 0,0-1,0 1,1 0,-1 0,0 0,1 0,-1 0,0 0,1 0,0 0,-1 0,1 0,0 1,-1-1,1 0,0 0,0 0,0 0,0 1,0-1,0 0,0 0,0 0,1 0,-1 0,0 1,1-1,-1 0,1 0,-1 0,1 0,-1 0,1 0,0 0,0 0,-1-1,1 1,0 0,0 0,0-1,0 1,0 0,0-1,0 1,19 8,0 0,0-2,1 0,-1-2,1 0,1-1,8 0,19 4,49 5,2-4,0-5,49-5,-140 1,-5 0,-2 0,-1 1,1-1,0 1,-1-1,1 1,0-1,0 0,-1 0,1 0,0 0,0 0,-1 0,1-1,0 1,-1-1,1 1,0-1,-1 1,1-1,-1 0,1 0,-1 0,1 0,-1 0,1 0,-1 0,0 0,0-1,0 1,0 0,0-1,0 1,0-1,0 1,0-1,-1 0,1 1,0-1,-1 0,0 1,1-1,-1 0,0 0,-4-13,-2 1,1 0,-2 1,0-1,0 1,-1 0,-9-10,-13-22,-172-333,183 344,-23-62,43 94,-1 1,1-1,-1 1,1-1,0 1,0-1,0 1,0 0,0 0,0-1,0 1,0 0,1 0,-1 0,0 0,1 0,-1 0,0 1,1-1,-1 0,1 1,-1-1,1 1,0-1,-1 1,1 0,0 0,-1 0,1 0,-1 0,1 0,0 0,-1 0,1 1,-1-1,1 1,0-1,-1 1,1-1,-1 1,0 0,1 0,-1 0,1 0,0 1,3-1,15 5</inkml:trace>
  <inkml:trace contextRef="#ctx0" brushRef="#br0" timeOffset="302.947">1479 1,'-28'43,"-15"29,-5 11,6-3,11-11,4-11,8-8,2-6,4-6,0-5,1-3,-2-7,2-2,3 0,-2-4,1 0,-3-2,1-5</inkml:trace>
  <inkml:trace contextRef="#ctx0" brushRef="#br0" timeOffset="650.333">1000 1,'9'33,"2"-1,1 0,1-1,2 0,1-1,1-1,2 0,0-2,2 0,1-1,1-1,24 19,72 97,-22 6,-97-146,1 1,0 0,0 0,0-1,0 1,0 0,0-1,0 1,0-1,1 0,-1 1,1-1,-1 0,1 0,-1 0,1 0,0 0,-1 0,1 0,0 0,0-1,0 1,-1-1,1 1,0-1,0 0,0 0,0 0,0 0,0 0,0 0,0 0,-1-1,3 0,7-7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20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1,'303'1,"-229"16,-72-16,-1-1,1 2,-1-1,1 0,-1 0,0 0,1 1,-1-1,0 0,0 1,0-1,0 1,0 0,0-1,0 1,-1 0,1-1,-1 1,1 0,-1 0,0-1,1 1,-1 0,0 0,0 0,0 0,-1-1,1 1,0 0,-1 0,1 0,-1-1,1 1,-1 0,0-1,0 1,0 0,0-1,0 1,-9 14,-2 0,1 0,-2-1,0-1,-1 0,0 0,-16 10,-53 55,80-78,0 1,1 0,-1 0,0 0,1 0,0 0,-1 1,1-1,0 1,0-1,0 1,1 0,-1 0,1 0,-1 0,1 0,0 0,0 0,1 0,-1 0,0 1,1-1,0 0,0 0,0 1,0-1,0 0,1 0,0 1,-1-1,1 0,0 0,1 0,-1 0,0 0,1 0,0 0,-1-1,1 1,0 0,1-1,-1 0,2 2,9 0,0-1,1 0,-1-1,1 0,0-1,0-1,-1 0,1-1,0 0,0-1,-1-1,1 0,7-3,0 1,-6 2,-1 0,0-2,0 0,0 0,0-2,-1 1,0-2,-1 0,4-3,0-2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2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57,'-21'15,"0"2,1 1,1 0,0 2,2 0,0 1,1 0,1 2,-3 7,3-4,1 0,1 1,1 1,2 0,1 1,1 0,1 0,1 0,2 1,1 0,2 29,0-29,-1 0,0-1,2 1,1 0,1 0,2 0,1-1,1 0,2 0,1 0,1-1,1 0,1-1,5 5,-15-28,0 0,-1 0,1 0,1-1,-1 1,0-1,1 0,0 0,0 0,0 0,0 0,0 0,1-1,-1 1,1-1,-1 0,1 0,0-1,0 1,0-1,0 0,0 0,0 0,0 0,1-1,-1 1,0-1,0 0,0-1,0 1,1-1,-1 0,0 0,0 0,0 0,2-2,13-16,-4-1</inkml:trace>
  <inkml:trace contextRef="#ctx0" brushRef="#br0" timeOffset="449.997">517 254,'-8'69,"3"0,2 1,4-1,3 0,3 0,14 61,-11-74,32 95,-42-150,1 1,-1-1,0 0,1 0,-1 0,1 1,0-1,-1 0,1 0,0 0,0 0,0 0,0 0,0 0,0 0,0 0,0-1,0 1,0 0,0-1,0 1,1-1,-1 1,0-1,0 1,1-1,-1 0,0 0,1 0,-1 1,0-1,1-1,-1 1,0 0,1 0,-1 0,0-1,0 1,1-1,-1 1,0-1,0 1,0-1,1 0,-1 1,0-1,0 0,0 0,0 0,41-56,82-213,-9 2,-90 158,-24 99</inkml:trace>
  <inkml:trace contextRef="#ctx0" brushRef="#br0" timeOffset="693.615">1109 677,'39'0,"26"-4,8-3,-4-3,-9-2,-15 3</inkml:trace>
  <inkml:trace contextRef="#ctx0" brushRef="#br0" timeOffset="1113.38">1646 170,'-14'53,"3"0,3 1,1 0,3 1,3 0,2-1,7 55,2-68,1 0,2-2,2 1,11 18,-26-56,0-1,0 0,0 0,0 0,0 1,1-1,-1 0,0 0,1 0,-1 0,1 0,-1 0,1 1,-1-1,1 0,0 0,-1-1,1 1,0 0,0 0,0 0,0 0,0-1,-1 1,2 0,-1-1,0 1,0-1,0 1,0-1,0 1,0-1,0 0,1 0,-1 0,0 0,0 1,0-1,1-1,-1 1,0 0,0 0,0 0,0-1,1 1,-1 0,0-1,0 1,0-1,0 0,0 1,0-1,0 0,0 0,51-143,140-398,-162 448,-30 94,0 0,0 0,-1 1,1-1,0 0,0 1,0-1,0 0,0 1,0-1,0 0,0 1,0-1,0 0,0 0,0 1,0-1,0 0,0 1,0-1,1 0,-1 1,0-1,0 0,0 0,0 1,1-1,-1 0,0 0,0 1,0-1,1 0,-1 0,0 0,0 1,1-1,-1 0,0 0,1 0,-1 0,0 0,1 0,-7 13</inkml:trace>
  <inkml:trace contextRef="#ctx0" brushRef="#br0" timeOffset="1449.604">2097 706,'-10'114,"10"-111,0 1,0-1,0 0,1 0,-1 0,1 1,0-1,0 0,0 0,0 0,0 0,1 0,-1-1,1 1,0 0,0-1,0 1,0-1,1 1,-1-1,0 0,1 0,0 0,-1-1,1 1,0 0,0-1,0 0,0 0,0 0,0 0,0 0,1-1,6-1,0 0,0-2,0 1,-1-1,1 0,-1-1,0 0,0-1,0 0,0 0,-1-1,0 0,0-1,-1 1,0-2,0 1,0-1,-1 0,0 0,-1 0,2-4,-4 6,-1 0,1 0,-2 0,1 0,-1 0,1-1,-2 1,1 0,-1-1,0 1,0-1,0 1,-1 0,0-1,-1 1,1 0,-1 0,-1 0,1 0,-1 0,0 1,0-1,0 1,-1-1,0 1,0 0,0 1,-1-1,1 1,-1 0,0 0,-1 0,1 1,0 0,-1 0,0 0,0 0,0 1,0 0,0 1,0-1,-1 1,1 0,0 1,-1-1,1 1,-5 1,-14 3</inkml:trace>
  <inkml:trace contextRef="#ctx0" brushRef="#br0" timeOffset="1765.156">2380 29,'21'24,"-2"1,0 1,-1 0,-2 2,2 4,5 9,-1-5,-1 1,-2 1,-1 1,-3 1,-1 0,-1 0,-3 2,-1-1,-2 1,-1 16,-4-34,-2 0,0 0,-1 0,-2 0,0 0,-2 0,0-1,-2 0,0 0,-2 0,0-1,-2-1,0 0,-7 9,-10 12,19-25,-1 0,-1-1,-1-1,0 0,-1 0,-1-1,0-1,-11 8,3-8</inkml:trace>
  <inkml:trace contextRef="#ctx0" brushRef="#br0" timeOffset="2234.03">3594 0,'-261'404,"225"-349,2 2,3 1,2 1,-14 45,40-100,1 0,0 1,0-1,1 0,-1 1,1-1,0 1,0-1,1 1,-1-1,1 1,0 0,0-1,1 1,-1-1,1 1,0 0,0-1,1 0,-1 1,1-1,0 0,0 0,0 0,1 0,-1 0,1 0,0-1,0 1,1-1,-1 0,1 0,-1 0,1 0,0-1,0 1,13 2,1-1,-1-1,1 0,0-1,-1-1,1 0,0-2,0 0,0-1,-1-1,1 0,-1-1,0-1,0-1,0-1,15-7,-24 10,0 2,0 0,0 0,-1-1,1 0,-1 0,0-1,0 0,0-1,-1 1,1-1,-1 0,0-1,0 1,-1-1,0-1,0 1,0-1,-1 1,2-6,-1-7</inkml:trace>
  <inkml:trace contextRef="#ctx0" brushRef="#br0" timeOffset="2481.184">2860 480,'43'-5,"48"-1,23 0,6-4,-3 0,-11 2,-10 2,-11 2,-11-3,-8 0,-16 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20.1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9,'0'-9,"5"39,2 0,-2 0,0 1,-2-1,-1 1,-2 0,-1 7,3 87,3-101,1-6</inkml:trace>
  <inkml:trace contextRef="#ctx0" brushRef="#br0" timeOffset="246.18">0 573,'34'0,"39"-5,13-1,-4-1,-11 2,-13 2,-11 1,-9 1,-7 0,-7 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4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1 453,'34'-1,"137"-25,-6 5,-28 3,-1 5,43 5,-45 5,-122-3,-7 0</inkml:trace>
  <inkml:trace contextRef="#ctx0" brushRef="#br0" timeOffset="339.634">85 678,'3'3,"0"0,0 0,0 0,0-1,0 1,1-1,-1 0,1 0,0-1,-1 1,1-1,0 1,0-1,0 0,0-1,4 1,1 2,25 3,1-1,0-1,0-2,0-2,0-1,0-1,16-5,74-10,148-9,-263 26,-1 0,1 0,-1-1,0-1,0 1,1-1,-1-1,0 0,-1 0,5-3,5-5</inkml:trace>
  <inkml:trace contextRef="#ctx0" brushRef="#br0" timeOffset="799.338">424 1,'45'90,"-30"-66,1-1,1-1,0 0,2-2,1 0,0-1,1-1,15 9,162 89,-60-42,-134-73,0 1,0-1,1 1,-1 0,0 0,-1 1,1-1,0 1,-1 0,1 0,-1 0,0 0,0 1,0-1,-1 1,1 0,-1 0,0 0,0 0,0 0,0 0,-1 0,0 1,0-1,0 1,0-1,-1 1,0-1,1 1,-2-1,1 1,0-1,-1 1,0-1,0 0,-1 1,1-1,-1 1,-102 104,61-71,-146 98,149-112,1 2,2 1,1 2,-18 18,30 3,26-36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49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51,'313'0,"-144"-27,-108 14,-60 7,-6 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4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0,'24'10,"22"3,9-1,-1-2,-5-8,-5-4,-6-2,-5 0,-2-4,-8-1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50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0,'238'6,"-235"-6,0-1,1 1,-1 0,0 0,0 0,1 1,-1-1,0 1,0 0,1 0,-1 0,0 0,0 0,0 1,0-1,-1 1,1 0,0 0,-1 0,1 0,-1 0,0 1,1-1,-1 1,0-1,-1 1,1 0,0 0,-1 0,1 0,-1 0,0 0,0 0,-1 0,1 0,0 1,-1-1,0 0,0 2,-7 9,0-1,-1 1,0-2,-1 1,-1-1,0-1,-1 1,0-2,0 0,-13 9,19-15,-19 16,16-15,0 0,1 1,0 0,0 0,0 1,1 0,0 0,0 0,1 1,0 0,1 0,-1 0,1 0,1 1,0-1,0 2,2-8,1 0,0 0,0 0,0 0,0 0,0 0,1 0,-1 0,1 0,-1 0,1 0,0 0,-1 0,1 0,0-1,0 1,0 0,1 0,-1-1,0 1,1-1,-1 1,1-1,-1 0,1 0,0 0,-1 1,1-2,0 1,0 0,0 0,0 0,0-1,0 1,0-1,1 1,81 3,-74-4,2 1,1 0,0-1,-1 0,1-1,-1 0,1-1,-1-1,0 0,0 0,0-1,0-1,0 0,-1-1,0 0,0 0,-1-1,0-1,0 0,7-7,-7 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50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8,'0'0,"0"0,1 1,-1-1,0 1,0-1,1 0,-1 1,0-1,1 0,-1 1,1-1,-1 0,0 0,1 1,-1-1,1 0,-1 0,1 0,-1 1,0-1,1 0,-1 0,1 0,-1 0,1 0,-1 0,1 0,-1 0,1 0,-1 0,1 0,-1 0,1-1,-1 1,0 0,1 0,-1 0,1-1,-1 1,1 0,-1 0,0-1,1 1,-1 0,0-1,1 1,-1-1,0 1,0 0,1-1,-1 1,0-1,0 1,0 0,1-1,-1 1,0-1,0 1,0-1,0 1,0-1,0 1,0-1,0 1,0-1,0 1,0-1,6 40,-5 298,30-226,-23-96</inkml:trace>
  <inkml:trace contextRef="#ctx0" brushRef="#br0" timeOffset="271.323">0 628,'39'0,"31"-4,9-3,-4-4,-10 0,-7 1,-8-1,-8 0,-6 2,-5 3,-2-3,-2 1,0 1,-5 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4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1,'-65'72,"2"4,5 1,2 4,4 2,-20 48,-49 46,121-177,0 1,-1 1,0-1,1 0,-1 0,0 0,0 1,0-1,0 0,0 0,-1 0,1-1,0 1,0 0,0 0,-1 0,1-1,0 1,-1-1,1 1,-1-1,1 0,-1 1,1-1,-1 0,1 0,-1 0,1 0,0 0,-1-1,1 1,-1 0,-5-8</inkml:trace>
  <inkml:trace contextRef="#ctx0" brushRef="#br0" timeOffset="336.616">26 85,'108'109,"51"78,-20 18,-30-62,-80-123,-18-19</inkml:trace>
  <inkml:trace contextRef="#ctx0" brushRef="#br0" timeOffset="670.269">844 311,'5'0,"21"0,10 0,5 0,-1 0,-2 0,-2 0,1-4,0-3,-1 1,-3 2,-2 0,-1 2,-1 1,-5-4,-3-2,1 1,-4 1</inkml:trace>
  <inkml:trace contextRef="#ctx0" brushRef="#br0" timeOffset="1005.957">2199 1,'-124'171,"73"-91,-187 235,154-225,66-77</inkml:trace>
  <inkml:trace contextRef="#ctx0" brushRef="#br0" timeOffset="1286.701">1663 30,'9'20,"1"0,0-1,2 0,0-1,1-1,1 1,5 2,16 23,114 121,15-6,-113-132,-36-25</inkml:trace>
  <inkml:trace contextRef="#ctx0" brushRef="#br0" timeOffset="1608.446">2537 396,'-8'17,"-1"-4,2 0,-1 1,2 1,0-1,1 1,0 0,1 0,1 0,0 1,1-1,1 1,0 0,1-1,1 4,0-17,-1 1,1-1,0 1,0-1,0 1,0-1,1 0,-1 1,1-1,-1 0,1 0,0 0,0 0,0 0,0-1,0 1,0 0,0-1,0 0,1 1,-1-1,1 0,-1 0,1-1,-1 1,1 0,0-1,-1 1,1-1,-1 0,1 0,0 0,-1 0,1-1,0 1,-1-1,3 0,90-45,-90 42,1-1,-1 1,0-1,0-1,0 1,-1-1,0 0,0 0,-1 0,1 0,-1-1,-1 1,1-1,-1 0,0 0,-1 0,1 0,-1 0,-1 0,0 0,0 0,0 0,0 0,-1 0,-1 0,1 0,-1 0,0 0,-1 0,1 1,-1-1,-1 1,1 0,-1 0,0 0,0 0,-1 1,0 0,0 0,0 0,-1 0,-3-1,0 2,1-1,-1 1,-1 1,1-1,0 2,-1-1,0 1,1 1,-1-1,0 2,0 0,-6 0,-9 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7:55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1,'-18'55,"-21"89,40 194,4-308,1-24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8:03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1,'0'37,"-12"111,-23 17,25-46,14-108,2-5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36:52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264 113,'-21'15,"0"1,1 0,1 2,1 0,0 1,2 1,0 0,1 1,1 1,1 0,1 1,1 0,1 1,2 0,0 1,1 0,1 0,2 1,0-1,2 3,23 322,-11-255,-7-64,-1 4,2 1,1-1,2 0,1-1,9 20,-16-50,0-1,0 0,1 0,0 0,0 0,0 0,0 0,0-1,0 1,1-1,-1 0,1 1,-1-1,1 0,0 0,0-1,0 1,0-1,1 1,-1-1,0 0,0 0,1 0,-1-1,1 1,-1-1,0 0,1 0,-1 0,1 0,-1-1,1 1,-1-1,0 0,1 0,-1 0,0 0,0-1,3-1,12-10</inkml:trace>
  <inkml:trace contextRef="#ctx0" brushRef="#br0" timeOffset="467.599">489 537,'124'480,"-115"-443,-7-24,1-1,0 1,0-1,2 0,-1 0,1-1,1 1,0-1,1 0,0-1,0 0,1 0,2 1,-8-10,-1 0,0 0,1 0,-1 0,1-1,-1 1,1-1,-1 1,1-1,0 1,-1-1,1 0,-1 0,1 0,0 0,-1 0,1 0,0 0,-1-1,1 1,-1-1,1 1,-1-1,1 1,-1-1,1 0,-1 0,1 0,-1 0,0 0,0 0,1 0,-1 0,0 0,0-1,0 1,0 0,0-1,35-58,-32 53,96-266,-87 234,4-17,-1 0,-3-1,3-38,-14 71</inkml:trace>
  <inkml:trace contextRef="#ctx0" brushRef="#br0" timeOffset="797.93">1195 960,'-8'10,"0"0,1 0,0 1,0 0,2 0,-1 1,1-1,1 1,0 0,1 1,0-1,1 0,0 1,1 0,0-1,1 1,1 0,0-1,0 1,1-1,4 11,-5-20,1 0,-1-1,1 1,0-1,0 1,0-1,0 0,0 1,0-1,1 0,-1-1,1 1,-1 0,1-1,0 1,0-1,0 0,-1 0,1 0,0 0,0-1,1 1,-1-1,0 0,0 0,0 0,0 0,0 0,0-1,0 1,0-1,0 0,0 0,0 0,0 0,0 0,-1-1,1 0,5-1,-1-1,0 0,0 0,0-1,-1 0,1 0,-1 0,0-1,-1 0,0 0,1-1,-2 0,1 1,0-3,-2 2,-1 0,0 0,-1 0,1 0,-1 0,-1 0,1 0,-1 0,0 0,-1 0,0 0,0 0,0 0,-1 0,0 0,0 1,-1-1,0 0,0 1,0 0,-1 0,0 0,0 0,-1 1,0-1,0 1,0 0,0 1,-1-1,1 1,-1 0,0 1,-1-1,-1 0,-10-2</inkml:trace>
  <inkml:trace contextRef="#ctx0" brushRef="#br0" timeOffset="4267.936">1562 875,'280'-1,"-51"-27,-154 27,-59-14,-15 3</inkml:trace>
  <inkml:trace contextRef="#ctx0" brushRef="#br0" timeOffset="4896.263">2239 395,'-1'0,"1"0,-1 0,0 1,0-1,1 0,-1 1,0-1,0 1,1-1,-1 1,0-1,1 1,-1-1,1 1,-1 0,0-1,1 1,0 0,-1-1,1 1,-1 0,1 0,0-1,-1 1,1 0,0 0,0 0,0-1,0 1,0 0,0 0,0 0,0 0,0-1,0 1,0 0,0 0,1 0,-1 0,0-1,1 1,-1 0,0 0,1-1,-1 1,1 0,-1-1,1 1,-1-1,1 1,0 2,57 169,-4-22,-32 3,-14-103,-7-38,0 0,1-1,0 1,0-1,2 0,-1 0,1 0,1 0,0-1,0 1,3 1,-7-12,0 1,1-1,-1 0,1 1,-1-1,1 0,-1 0,1 0,-1 0,1 0,-1 0,1 0,-1 0,0-1,1 1,-1-1,1 1,-1-1,0 1,1-1,-1 0,0 0,0 0,1 1,-1-1,0 0,0-1,0 1,0 0,0 0,0 0,-1-1,1 1,0 0,-1-1,1 1,-1 0,1-1,-1 1,0-1,1 1,-1-1,0 1,0-2,3-3,92-233,-10-1,-49 118,-30 99</inkml:trace>
  <inkml:trace contextRef="#ctx0" brushRef="#br0" timeOffset="64430.161">1816 621,'0'471,"0"-459</inkml:trace>
  <inkml:trace contextRef="#ctx0" brushRef="#br0" timeOffset="68185.47">2888 0,'18'56,"8"18,-10-31,-1 1,-3 0,-1 0,0 14,0 29,-4-58,-2 0,-2 1,0-1,-2 1,-1 0,-2-1,-1 1,-1-1,-1 0,-1 0,-9 20,-2-9,-3-1,-1 0,-2-2,-2 0,-1-2,-7 6,21-28,3-6</inkml:trace>
  <inkml:trace contextRef="#ctx0" brushRef="#br0" timeOffset="68817.203">3452 28,'-1'226,"-37"-21,-70 119,85-213,23-107,0-1,0 1,0 0,1 0,0-1,-1 1,1-1,0 1,1-1,-1 1,0-1,1 0,0 1,0-1,0 0,0 0,1 0,-1-1,1 1,-1-1,1 1,0-1,0 0,0 0,0 0,1 0,-1-1,3 2,8 0,0 0,0-1,0-1,0 0,0-1,1-1,-1 0,0-1,0 0,0-1,0 0,-1-2,4-1,-14 6,-1 0,0-1,0 1,0-1,0 1,0-1,0 0,0 0,0 0,-1 0,1 0,0-1,0 1,-1 0,1-1,-1 1,1-1,-1 1,0-1,0 0,1 0,-1 0,0 1,0-2,-1-9</inkml:trace>
  <inkml:trace contextRef="#ctx0" brushRef="#br0" timeOffset="69374.19">3114 593,'109'-23,"66"-11,-7 8,-143 24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4.4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1697 196,'-262'-146,"243"139,0 0,0 2,0 0,-1 2,0 0,-16 0,-32-5,45 4,-1 1,0 2,0 0,1 2,-1 1,0 0,1 2,-1 1,1 0,0 2,-37 13,1 3,0 3,2 2,1 2,-43 33,60-34,1 2,2 1,1 2,1 2,2 1,2 1,-8 16,-110 173,124-180,3 0,1 1,-11 48,28-87,-7 26,2 0,1 0,2 1,-1 30,6-50,13 192,-10-195,2 18,2 0,1 0,1-1,2 0,1 0,1-1,2-1,0 0,12 13,-13-28,0 0,2-1,-1-1,1-1,1 0,0-1,0-1,1 0,0-1,0-1,1-1,0-1,0 0,0-1,8-1,275 1,-229-11,-1-4,0-3,0-4,-2-2,10-7,87-61,-51 5,12-15,-101 76,-1-2,-1 0,0-2,-3-1,0-1,-2 0,-1-2,-1 0,-1-1,5-19,-9 10,-2-1,-1 0,-3-1,-1 1,-2-1,-3 0,0 0,-4-12,3 53,-3-27,-2 1,0 0,-2 1,-1-1,-2 1,0 1,-2 0,0 0,-3 0,-1-7,6 8,-2 0,-1 1,-1 0,-1 1,0 0,-2 2,-1 0,-1 1,0 0,-1 2,-1 1,-1 0,-1 1,0 2,-11-5,10 8,-65-15,75 29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7.0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369 38,'-15'11,"0"1,2 0,-1 1,2 0,-1 1,2 1,0 0,1 0,1 1,0 1,1-1,0 1,2 1,-5 16,-18 45,-1 7,-4-2,-3-1,-36 56,74-196,23-25,4 1,3 2,31-54,-37 79,-9 16,2 1,2 0,1 2,2 0,27-31,-49 66,-1-1,0 0,1 0,-1 1,1-1,-1 0,1 1,-1-1,1 0,0 1,-1-1,1 1,0-1,0 1,-1-1,1 1,0-1,0 1,0 0,-1 0,1-1,0 1,0 0,0 0,0 0,0 0,-1 0,1 0,0 0,0 0,0 0,0 0,0 1,-1-1,1 0,0 1,0-1,0 0,-1 1,1-1,0 1,0-1,-1 1,1-1,-1 1,1 0,0-1,-1 1,1 0,-1 0,1-1,-1 1,0 0,1 0,-1 0,0-1,0 1,1 0,-1 0,0 0,11 60,-10-52,25 184,-26 129,1-323,-1 1,1-1,-1 0,1 1,-1-1,1 1,0-1,-1 1,1-1,0 1,-1 0,1-1,0 1,0 0,-1-1,1 1,0 0,0 0,-1 0,1 0,0 0,0-1,0 2,-1-1,1 0,0 0,0 0,0 0,-1 0,1 1,0-1,0 0,-1 1,1-1,0 0,-1 1,1-1,0 1,-1-1,1 1,-1-1,1 1,-1 0,1-1,-1 1,1 0,-1-1,0 1,1 0,-1 0,0-1,0 1,1 0,-1 0,0-1,0 1,0 0,0 0,0 0,0-1,18-24,-2-2,0 0,-2-1,-1 0,-1-1,5-19,24-55,-6 30,3 2,3 2,10-10,-50 78,-1-1,0 0,1 1,-1-1,1 1,-1-1,1 0,-1 1,1-1,-1 1,1-1,-1 1,1-1,0 1,-1 0,1-1,0 1,0 0,-1 0,1-1,0 1,0 0,-1 0,1 0,0 0,0 0,-1 0,1 0,0 0,0 0,-1 0,1 1,0-1,0 0,-1 0,1 1,0-1,-1 0,1 1,0-1,-1 1,1-1,-1 1,1-1,-1 1,1-1,-1 1,1 0,-1-1,1 1,-1 0,0-1,1 1,-1 0,0-1,0 1,0 0,1 0,-1-1,0 1,0 0,0 0,0-1,0 1,0 0,12 55,3 112,19 40,-22-10,-2-163,-4-29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7.3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22 0,'-4'29,"-3"14,1 5,1-1,7-4,2-5,-4-8,-2-9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7.5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 0,'-5'5,"-1"2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8.0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239 0,'-18'1,"-1"1,0 1,0 0,1 2,0 0,0 1,0 0,1 2,-1 0,-5 5,21-12,0-1,0 1,0 0,0 0,0 1,0-1,1 0,-1 1,0-1,1 1,0-1,-1 1,1 0,0-1,0 1,0 0,0 0,0 0,0 0,0 0,1 0,-1 0,1 0,-1 0,1 1,0-1,0 0,0 0,0 0,0 0,0 0,1 1,-1-1,1 0,0 0,-1 0,1 0,0 0,0 0,0-1,0 1,1 0,-1 0,0-1,1 1,-1-1,1 1,0-1,1 2,8 5,0-1,0 0,0 0,1-1,0 0,1-1,-1-1,1 0,0 0,9 0,71 26,-92-29,1-1,-1 0,0 1,1 0,-1-1,0 1,0 0,1-1,-1 1,0 0,0 0,0 0,0 0,0 0,0 1,0-1,-1 0,1 0,0 0,-1 1,1-1,0 0,-1 1,0-1,1 1,-1-1,0 0,0 1,0-1,0 1,0-1,0 1,0-1,0 0,0 1,-1-1,1 1,-1-1,1 0,-1 1,0-1,1 0,-1 0,0 1,0-1,0 0,0 0,0 0,0 1,-60 46,-131 56,175-98,17-13,23-19,47-27,-46 39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8.5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257 0,'-144'63,"140"-61,-3 2,-1-1,2 1,-1 1,0-1,1 1,0 0,0 1,0-1,1 1,0 0,0 1,-2 3,7-7,1 1,0-1,0 0,0 1,0-1,0 0,1 0,-1 0,1 0,0 0,0 0,0-1,0 1,0-1,1 1,-1-1,1 0,0 0,-1 0,1 0,0 0,0-1,0 1,0-1,1 0,-1 0,0 0,1 0,2 0,9 5,-11-5,1 0,-1 1,1 0,-1 0,1 0,-1 0,0 0,0 1,0 0,0 0,-1 0,1 0,-1 1,0-1,1 1,-2 0,1 0,0 0,-1 0,0 0,0 1,0-1,-1 1,1-1,-1 1,0 0,0-1,-1 1,1 0,-1 0,0-1,0 1,-1 0,0 0,1 0,-2-1,0 5,-6 1,0 0,-1 0,0-1,-1 0,0-1,0 0,-1 0,0-1,0 0,-1-1,0-1,0 0,-6 2,16-6,-38 10,41-15,5-2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8.9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38.7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0 229,'0'29,"0"5,0-4</inkml:trace>
  <inkml:trace contextRef="#ctx0" brushRef="#br0" timeOffset="578.87">197 370,'11'-41,"1"0,2 1,2 1,2 0,2-2,16 3,-35 38,0-1,0 1,0-1,0 1,0 0,0-1,0 1,0 0,0 0,0 0,0 0,0 0,0 0,1 0,-1 0,0 0,0 1,0-1,0 0,0 1,0-1,0 1,0-1,0 1,0-1,-1 1,1 0,0 0,0-1,0 1,-1 0,1 0,0 0,-1 0,1-1,-1 1,1 0,-1 0,1 0,-1 0,0 1,1-1,-1 0,0 0,0 0,0 1,9 52,7 28,-15-80,0 0,0 0,0 0,1 0,-1 0,1 0,-1 0,1 0,0-1,-1 1,1-1,0 1,0-1,0 1,0-1,1 0,-1 0,0 0,0 0,1-1,-1 1,1-1,-1 1,0-1,1 0,-1 0,1 0,-1 0,0 0,3-1,4-3,0 0,0 0,0-1,-1 0,0-1,0 0,0 0,-1-1,0 0,0 0,-1 0,0-1,0 0,-1 0,0-1,0 0,-1 0,0 0,0 0,-1 0,-1-1,0 1,0-1,0-1,0 4,19-69,-17 64</inkml:trace>
  <inkml:trace contextRef="#ctx0" brushRef="#br0" timeOffset="4563.889">1072 145,'1'-4,"1"-1,-1 1,-1-1,1 0,0 1,-1-1,0 1,0-1,-1 0,0 1,1-1,-1 1,-1-1,1 1,0-1,-1 1,0 0,0 0,-1 0,1 0,-1 0,0 0,0 1,0-1,0 1,-1 0,1 0,-1 0,0 0,1 1,-1 0,-1-1,1 1,0 1,0-1,-1 1,1 0,-2-1,-7 5,0-1,1 2,-1 0,0 0,1 1,0 1,1 0,-1 0,1 1,0 1,1 0,-1 0,2 1,-1 1,1-1,1 1,0 1,0 0,1 0,0 0,1 1,1 0,-1 0,2 1,-3 8,6-16,0-1,0 1,0 0,0-1,1 1,0 0,0-1,0 1,0 0,1-1,0 1,0 0,0-1,0 1,1-1,0 0,0 1,0-1,0 0,1 0,-1 0,1-1,0 1,0-1,1 1,-1-1,1 0,-1 0,1-1,0 1,0-1,0 1,1-2,-1 1,0 0,1-1,-1 1,1-1,0-1,-1 1,1-1,0 1,4-1,-1 1,0-1,1 0,-1-1,1 0,-1 0,0-1,0 0,0-1,0 0,0 0,0 0,-1-1,0 0,1-1,-2 1,1-1,0-1,5-5,97-133,-73 90,-36 55,0 0,0 0,0 0,1-1,-1 1,0 0,1 0,-1-1,1 1,-1 0,1-1,-1 1,1-1,-1 1,1 0,0-1,-1 1,1-1,0 1,0-1,-1 0,1 1,0-1,0 0,-1 0,1 1,0-1,0 0,0 0,-1 0,1 0,0 0,0 0,0 0,0 0,-1 0,1-1,0 1,0 0,0 0,-1-1,1 1,0 0,0-1,-1 1,1-1,0 1,-1-1,1 1,-1-1,1 0,-1 1,1-1,-1 0,1 1,-1-1,1 0,-1 0,0 1,0-1,1 0,-1 0,0 0,0 1,0-1,0 0,0 0,4 327,5-272,-3 0,-2 0,-2 0,-3 0,-5 31,-4 0,7-47,-1-1,-2 1,-1-1,-2-1,-1 1,-2-2,-2 0,-8 14,17-40,0-1,-1 1,0-1,0 0,-1-1,0 1,0-1,-1-1,0 1,0-1,0-1,-1 0,-1 1,8-6,0 1,0-1,0 1,0-1,0 0,0 0,-1 0,1 0,0 0,0-1,0 1,0-1,0 1,0-1,0 0,0 1,0-1,0 0,0 0,0-1,0 1,1 0,-1-1,1 1,-1-1,1 1,-1-1,1 0,0 1,0-1,0 0,0 0,0 0,0 0,0 0,1 0,-1 0,0-2,-14-84,16 58,1-1,2 1,0 0,2 1,2-1,0 1,2 1,1-1,2 2,0-1,2 2,1 0,1 1,1 1,14-15,47-27,-55 55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3:49.0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621 86,'-1'-2,"1"1,-1 0,-1-1,1 1,0 0,0 0,0 0,-1 0,1 0,0 0,-1 0,1 1,-1-1,1 0,-1 1,1-1,-1 1,1-1,-1 1,0 0,1 0,-1 0,1 0,-1 0,0 0,1 0,-1 1,1-1,-1 0,0 1,1-1,-1 1,1 0,-1 0,1-1,0 1,-1 0,1 0,0 0,0 0,-1 1,-11 8,0 1,0 1,1 0,0 1,1 0,1 0,0 2,-6 12,-17 20,-77 119,40-58,51-75,-1-2,-1 0,-2-2,-1 0,-1-2,-14 12,24-38,12-10</inkml:trace>
  <inkml:trace contextRef="#ctx0" brushRef="#br0" timeOffset="884.839">1 0,'95'128,"272"339,-254-252,-105-204,-3-6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4:16.8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1347 201,'-34'-47,"21"37,0 0,-1 1,0 0,0 1,-1 1,0 0,0 1,0 0,-4 1,3-1,-21-8,-1 1,-1 2,1 2,-2 1,1 2,-1 2,1 1,-1 2,-8 3,14 5,1 1,0 1,0 3,1 0,1 2,0 1,1 2,0 1,-4 5,-3-1,1 1,1 3,1 0,1 2,-13 17,29-22,1 2,1 0,1 1,1 0,2 1,0 0,2 1,1 0,1 0,2 1,0 0,2 0,1 23,-53 231,46-213,6-59,1-1,0 1,1-1,0 1,0 0,1-1,1 1,0 0,0-1,1 1,0-1,1 0,0 1,2 3,5 1,0 0,1 0,0-1,1 0,1-1,0-1,1 0,0 0,1-2,0 0,1 0,0-2,16 7,135 53,-24-37,167-31,-284-2,-1 0,1-2,-1-1,0-1,-1-1,1-1,-1-1,0-1,-1-1,-1-1,0-1,8-7,-3-3,-1 0,0-3,-2 0,17-25,-32 41,23-28,-2-1,-2-2,-1-1,12-27,-33 50,-1 1,-1-1,0 0,-2 0,0 0,-1 0,0 0,-2 0,-3-17,2-24,-10-110,-36-84,44 236,0 1,-1 0,-1 0,-1 1,0-1,-1 1,-1 1,0 0,-1 0,-1 0,-1 2,1-1,-2 2,0-1,0 2,-2 0,0 0,2 3,0 1,-1 1,0 0,-1 1,1 0,-1 2,0-1,0 2,0 0,0 1,-1 0,1 1,0 1,0 0,-15 4,6 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4:33.12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0 268,'1'-8,"0"0,1 0,-1 1,1-1,1 1,0-1,0 1,0 0,1 0,-1 0,2 0,-1 1,1 0,0 0,0 0,1 1,0-1,2 0,119-82,-115 82,73-35,-83 41,0-1,0 1,1-1,-1 1,0-1,1 1,-1 0,0 0,1 0,-1 1,0-1,0 0,1 1,-1 0,0-1,0 1,0 0,1 0,-1 0,0 0,0 1,-1-1,1 0,0 1,0 0,-1-1,1 1,-1 0,1 0,-1 0,0-1,0 2,0-1,0 0,0 0,0 1,3 14,0 0,-2 0,0 0,-1 0,0 0,-2 0,0 0,-1 1,0 27,-9 97,-6 0,-6-1,-15 33,4-10,-16 86,88-337,132-294,41-20,-100 229,-111 171,1 1,-1-1,0 0,1 1,-1-1,0 1,1-1,-1 1,1-1,-1 1,1-1,-1 1,1-1,-1 1,1-1,0 1,-1 0,1-1,-1 1,1 0,0 0,-1-1,1 1,0 0,-1 0,1 0,0 0,0 0,-1 0,1 0,0 0,-1 0,1 0,0 0,-1 1,1-1,0 0,-1 0,1 1,0-1,-1 0,1 1,-1-1,1 1,-1-1,1 1,-1-1,1 1,-1-1,1 1,-1-1,1 1,-1 0,0-1,0 1,1-1,-1 1,0 0,0-1,0 1,1 0,4 45,-6 13,-4 0,-1 0,-12 41,-13 145,35-207,-4-37,0-1,0 1,0-1,0 1,0 0,1-1,-1 1,0-1,0 1,1-1,-1 1,0-1,0 1,1-1,-1 1,1-1,-1 1,0-1,1 0,-1 1,1-1,-1 0,1 1,-1-1,1 0,-1 0,1 1,0-1,-1 0,1 0,-1 0,1 0,0 0,-1 0,1 0,-1 0,1 0,-1 0,1 0,0 0,-1 0,1 0,-1-1,1 1,-1 0,1 0,-1-1,1 1,-1 0,1-1,-1 1,1 0,-1-1,1 1,-1-1,0 1,1-1,-1 1,0-1,0 1,1-1,87-139,-64 95,192-344,-192 359,-17 55,-53 259,44 219,7-474,1-23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4:33.5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0,'-10'5,"-3"6,1 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4:34.8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4:36.5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0 176,'74'213,"-1"51,-11-17,-62-247,0-1,0 1,1 0,-1-1,0 1,0 0,0-1,0 1,0 0,1 0,-1-1,0 1,0 0,0 0,1-1,-1 1,0 0,0 0,1 0,-1-1,0 1,1 0,-1 0,0 0,1 0,-1 0,0-1,1 1,-1 0,0 0,1 0,-1 0,0 0,1 0,-1 0,0 0,1 0,-1 0,0 1,1-1,-1 0,0 0,0 0,1 0,-1 0,0 1,1-1,-1 0,0 0,0 0,1 1,-1-1,0 0,0 0,0 1,1-1,-1 0,0 1,0-1,0 0,0 1,0-1,1 0,9-40,-7 25,41-224,53-35,-63 193,-17 38,-3-2,-1 0,-2-1,1-12,-11 46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4:34.5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52 198,'-14'28,"-5"15,0 0</inkml:trace>
  <inkml:trace contextRef="#ctx0" brushRef="#br0" timeOffset="565.227">166 395,'18'-57,"3"1,3 2,2 0,26-39,-52 92,0 0,0-1,0 1,1-1,-1 1,1 0,-1-1,1 1,-1 0,1 0,-1-1,1 1,0 0,0 0,0 0,0 0,0 0,0 0,0 0,0 0,0 0,0 1,0-1,1 0,-1 1,0-1,1 1,-1-1,0 1,1 0,-1-1,0 1,1 0,-1 0,1 0,-1 0,0 0,1 0,-1 0,0 1,1-1,-1 1,0-1,1 1,-1-1,0 1,0-1,1 1,-1 0,0 0,8 111,-8-28,0-76,1 0,0-1,0 0,1 1,0-1,1 0,-1 0,1-1,0 1,1-1,0 0,3 3,-6-7,0 0,0 0,0 0,0 0,1-1,-1 1,0-1,1 0,-1 0,1 1,0-2,-1 1,1 0,0-1,0 1,-1-1,1 0,0 0,0 0,0 0,-1 0,1 0,0-1,0 0,-1 1,1-1,-1 0,1 0,0-1,-1 1,0 0,1-1,-1 1,0-1,0 0,1-1,8-8,-1-1,-1 0,0 0,0-1,-1 0,-1-1,0 0,-1 0,-1 0,2-6,15-33,-12 30,-2 5</inkml:trace>
  <inkml:trace contextRef="#ctx0" brushRef="#br0" timeOffset="1073.661">927 0,'-20'13,"0"0,1 2,0 0,2 1,-1 1,2 0,0 2,2-1,0 2,1 0,-11 21,22-37,0-1,0 1,1 0,-1 0,1 0,0 0,0 0,0 0,0 0,1 0,-1 0,1 0,0 1,1-1,-1 0,1 0,-1 0,1 0,0 0,1 0,-1 0,1 0,0-1,0 1,0 0,0-1,1 0,-1 1,1-1,0 0,0 0,0-1,0 1,0-1,1 1,-1-1,1 0,0 0,0 0,-1-1,1 0,0 1,0-1,3 0,5-1,0 0,0 0,0-1,0-1,0 0,-1 0,1-1,-1-1,1 0,-1-1,0 0,0 0,-1-1,0-1,0 0,0 0,6-7,-10 10,-4 1,0 1,0 0,0 0,0 1,0-1,0 0,0 1,0-1,1 1,-1-1,1 1,-1 0,1 0,-1 1,1-1,0 0,-1 1,1-1,0 1,-1 0,1 0,0 0,0 0,-1 1,1-1,0 1,-1-1,1 1,0 0,-1 0,1 0,-1 1,0-1,1 1,-1-1,0 1,0 0,0-1,0 1,6 16,-2 0,0 0,-1 0,-1 0,-1 1,0-1,-2 1,0 0,-1 0,0 0,-2 0,2 55,27 295,-26-309,2-13,-3 0,-2 0,-2 0,-7 29,10-67,-1 0,1 0,-2-1,0 1,0-1,0 0,-1 0,0 0,-1 0,1 0,-2-1,1 0,-1 0,0 0,0-1,-1 0,0 0,0-1,0 0,-1 0,0-1,0 1,0-2,0 1,0-1,-1-1,0 1,1-1,-1-1,-2 0,5-4,0 0,0 0,1-1,-1 0,1-1,0 1,1-1,-1 0,1 0,-1 0,2-1,-1 1,0-1,1 0,0 0,1 0,-1-1,1 1,1 0,-1-1,1 0,0 1,0-1,1 0,0 1,0-1,1-4,-3-22,1 1,2 0,1-1,1 1,2 0,1 0,2 1,1 0,1 0,2 1,1 0,1 1,1 1,2 0,1 1,20-23,54-38,-71 76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4:33.3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26 282,'-5'29,"-1"14,0 4,1-9,2-13</inkml:trace>
  <inkml:trace contextRef="#ctx0" brushRef="#br0" timeOffset="563.472">422 28,'-58'41,"-107"94,164-133,0-1,-1 0,1 1,0-1,0 1,0-1,0 1,0 0,1-1,-1 1,0 0,1-1,0 1,-1 0,1 0,0 0,0-1,-1 1,2 0,-1 0,0 0,0 0,0-1,1 1,-1 0,1 0,0-1,-1 1,1 0,0-1,0 1,0-1,0 1,0-1,0 1,1-1,-1 0,0 1,1-1,-1 0,1 0,-1 0,1 0,0-1,-1 1,1 0,0 0,-1-1,1 0,0 1,43 20,37 25,-80-44,0 0,-1 0,1 0,-1 1,0-1,1 0,-1 0,0 1,0-1,0 1,-1-1,1 1,-1-1,1 1,-1-1,0 1,0 0,0-1,0 1,0-1,-1 1,1-1,-1 1,0-1,0 1,0-1,0 1,0-1,0 0,0 0,-1 0,1 1,-1-1,-1 0,-2 6,-1 0,0 0,0-1,-1 0,0 0,0 0,-1-1,0 0,0-1,0 0,-1 0,0-1,1 0,-8 2,1-12,14-3</inkml:trace>
  <inkml:trace contextRef="#ctx0" brushRef="#br0" timeOffset="969.45">816 0,'-40'22,"1"2,1 2,1 1,-14 15,49-41,1-1,0 0,0 1,0 0,0-1,0 1,-1 0,1 0,0-1,1 1,-1 0,0 0,0 0,0 0,0 0,1 0,-1 0,1 1,-1-1,1 0,-1 0,1 0,-1 1,1-1,0 0,0 0,0 1,0-1,0 0,0 1,0-1,0 0,0 0,0 1,1-1,-1 0,1 0,-1 1,1-1,-1 0,1 0,0 0,-1 0,1 0,0 0,0 0,0 0,0 0,0 0,0-1,0 1,0 0,0-1,0 1,0 0,1-1,-1 1,0-1,1 0,20 7,-18-7,0 0,0 1,0-1,0 1,0 0,0 0,-1 1,1-1,0 1,-1-1,1 1,-1 0,1 1,-1-1,0 0,0 1,0 0,0 0,-1 0,1 0,-1 0,0 0,0 1,0-1,0 1,0-1,-1 1,0 0,1 0,-2 0,2 2,-6 6,0 0,-1 0,0-1,-1 1,0-1,-1 0,0-1,0 1,-2-1,1-1,-1 0,0 0,-1-1,0 0,0 0,-10 5,19-12,-2 1,1 1,-1-1,0 0,0 0,0 0,0 0,0 0,0-1,0 1,-1-1,1 0,0 0,-1 0,1 0,-1-1,1 0,-1 1,0-1,0 0,-3-6,6-2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2.0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871 95,'-314'0,"301"4,0 0,0 0,0 1,0 1,1 0,0 1,0 0,1 1,0 0,0 1,1 0,0 1,1 0,-7 8,5-6,-33 39,3 2,1 2,3 1,3 2,2 2,3 1,-20 62,34-80,2 1,1 0,3 1,0 13,7-40,1 0,1 0,1 1,1-1,0 0,1 0,1 0,0-1,2 1,0-1,1 0,0 0,2-1,0 0,0-1,2 0,0 0,0-1,1-1,1 0,1 0,0-2,7 6,4-3,1-1,0-1,1-1,0-1,0-2,1-1,0-1,0-1,1-2,0 0,-1-2,1-2,3 0,18-5,-1-1,-1-2,1-3,-2-2,0-1,0-3,-2-2,0-2,-2-1,17-14,-33 21,0 0,-2-2,0-1,-1-1,-1-1,-1-1,-1-1,-1-1,-1-1,-1 0,-1-1,-2-1,0-1,-2 0,-1-1,-1 0,-2-1,-1 0,4-25,-9 23,-1 1,-2-1,-1 1,-1-1,-2 1,-1 0,-1 0,-2 0,-1 1,-2 0,0 1,-2 0,-2 1,-4-6,6 12,-1 1,-1 1,-1 0,0 1,-2 0,0 2,-1 0,-1 1,0 1,-1 1,-1 0,0 2,-1 1,0 1,0 0,-1 2,-22-4,9 5,0 1,-1 2,1 2,-1 2,0 1,1 2,-1 1,1 2,0 2,1 1,0 2,-15 8,33-11,1 1,-1 0,2 2,-1 0,2 1,0 0,0 1,1 1,0 0,2 1,-1 1,2 0,-3 5,-17 32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3.6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1 361,'2'-11,"1"0,0 1,1 0,0-1,1 1,0 1,0-1,1 1,1 0,-1 0,1 1,1-1,0 2,0-1,5-2,2-6,7-8,0 0,2 2,0 1,2 1,0 1,1 2,0 0,7-1,-31 17,0-1,0 1,0-1,1 1,-1 0,1 0,-1 0,1 1,0-1,-1 1,1 0,-1 0,1 0,0 0,-1 1,1-1,-1 1,1 0,-1 0,0 1,1-1,-1 1,0-1,0 1,0 0,0 0,0 0,0 1,0-1,-1 1,1-1,-1 1,0 0,0 0,0 0,0 0,-1 0,1 1,0 2,5 19,-1 1,-2 0,0 0,-2 1,-1-1,-1 1,-2 3,2 5,-4 155,-9-1,-10 16,-5 60,28-265,1-1,-1 1,0 0,0 0,0 0,0 0,1 0,-1 0,0 0,0 0,0 0,1 0,-1 0,0 0,0 0,0 0,1 0,-1 0,0 0,0 0,0 0,1 0,-1 0,0 0,0 0,0 0,0 0,1 0,-1 0,0 0,0 1,0-1,0 0,1 0,-1 0,0 0,0 0,0 1,0-1,0 0,13-29,-10 23,190-484,-168 434,27-65,5 3,23-27,-25 60,-55 84,0 0,1 1,-1-1,1 1,-1-1,0 0,1 1,-1-1,1 1,-1-1,1 1,-1 0,1-1,0 1,-1-1,1 1,-1 0,1 0,0-1,-1 1,1 0,0 0,-1 0,1 0,0 0,-1 0,1 0,0 0,0 0,-1 0,1 0,0 0,-1 0,1 1,0-1,-1 0,1 0,-1 1,1-1,0 0,-1 1,1-1,-1 1,1-1,-1 1,1-1,-1 1,1-1,-1 1,0-1,1 1,-1 0,0-1,0 1,1 0,-1-1,0 1,0 0,0-1,0 1,0 0,0-1,0 1,0 0,0-1,0 1,0 0,5 57,-5-53,-29 429,27-413,2-1,0 1,1 0,1-1,1 1,1-1,1 0,6 18,-10-36,-1 1,1-1,0 0,0 1,0-1,0 0,0 0,1 0,-1 1,0-2,1 1,0 0,-1 0,1 0,0-1,0 1,0-1,0 1,0-1,1 0,-1 0,0 0,0 0,1 0,-1-1,1 1,-1-1,0 1,1-1,-1 0,1 0,-1 0,1 0,-1-1,1 1,-1-1,1 1,-1-1,0 0,1 0,-1 0,1 0,11-11,-1 1,0-2,-1 1,0-2,-1 0,-1 0,0-1,-1 0,-1-1,2-3,17-28,221-400,-149 272,-98 175,0 0,0 0,-1-1,1 1,0 0,0 0,-1 0,1 0,0 0,0 0,0 0,-1 0,1 0,0 1,0-1,-1 0,1 0,0 1,-1-1,1 0,0 1,-1-1,1 1,0-1,-1 1,1-1,-1 1,1-1,-1 1,1 0,-1-1,1 1,-1 0,0-1,1 1,-1 0,0-1,0 1,1 0,-1 0,0-1,0 1,0 0,0 0,0 0,0-1,0 1,0 0,0 0,-1-1,1 1,0 0,0 0,-1-1,1 1,0 0,-1-1,1 1,-1 0,1-1,-1 1,1-1,-1 1,1 0,-54 326,46-241,4 1,3-1,6 18,-4-93,0 0,1 0,0-1,1 1,0-1,0 1,1-1,1 0,5 8,-10-17,0 0,0-1,1 1,-1-1,0 1,0 0,1-1,-1 1,1-1,-1 1,0-1,1 1,-1-1,1 1,-1-1,1 0,0 1,-1-1,1 1,-1-1,1 0,0 0,-1 1,1-1,0 0,-1 0,1 0,0 0,-1 0,1 0,0 0,-1 0,1 0,0 0,-1 0,1 0,-1-1,1 1,0 0,-1 0,1-1,0 1,-1 0,1-1,-1 1,1 0,-1-1,1 0,8-6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3.9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23 0,'-5'34,"-1"15,-1 5,2-3,7-9,2-12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4.0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4.4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251 1,'-41'23,"1"1,1 3,2 1,-17 17,51-44,0 0,1 1,-1 0,1-1,0 1,-1 0,1 0,0 0,0 1,0-1,1 0,-1 1,0 0,1-1,0 1,-1 0,1-1,0 1,1 0,-1 0,0 0,1 0,0 0,-1 0,1 0,0 0,1 0,-1 0,0 0,1 0,0-1,0 1,0 0,0 0,0 0,0-1,1 1,-1 0,1-1,0 0,-1 1,1-1,1 0,-1 0,0 0,0 0,1 0,1 1,233 78,-235-79,0-1,0 1,0-1,0 1,0-1,0 1,-1 0,1 0,-1 0,0 0,1 0,-1 0,0 0,0 1,0-1,0 0,-1 0,1 1,-1-1,1 1,-1-1,0 1,0-1,0 0,0 1,0-1,-1 1,1-1,-1 0,1 1,-1-1,0 0,0 1,0-1,0 0,0 0,-2 1,-59 73,-55 12,98-85,20-10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4.8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323 1,'-49'24,"2"2,0 2,2 2,1 2,-4 6,46-37,1 0,0 0,0 0,0 0,0 1,0-1,0 0,0 0,0 1,0-1,0 0,1 1,-1-1,1 1,-1-1,1 1,-1-1,1 1,0-1,0 1,0-1,0 1,0 0,0-1,0 1,1-1,-1 1,0-1,1 1,-1-1,1 1,0-1,-1 0,1 1,0-1,0 0,0 1,0-1,0 0,0 0,0 0,0 0,1 0,-1 0,0 0,1 0,-1-1,0 1,1 0,-1-1,1 1,-1-1,1 0,-1 1,1-1,-1 0,1 0,0 0,42 11,48 20,-90-30,1 1,-1 0,0 0,0 0,1 0,-1 0,-1 0,1 1,0-1,0 1,-1-1,0 1,1 0,-1-1,0 1,0 0,0 0,-1 0,1 0,-1 0,0-1,1 1,-1 0,-1 0,1 0,0 0,-1 0,1 0,-1 0,0 1,-6 14,-1 0,0-1,-2 0,1 0,-2-1,0 0,-1-1,-1 0,0-1,-6 4,-70 51,72-75,16-6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5.0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101 1,'-14'33,"-5"17,-4-1,2-4,4-4,11-10,5-5,8-7,4-7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5.3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1,'24'33,"8"12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5.6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0 465,'15'-92,"4"0,3 2,25-58,-32 116,-15 33,0-1,0 1,0-1,0 0,0 1,0-1,0 1,0-1,0 1,0-1,1 0,-1 1,0-1,0 1,0-1,1 0,-1 1,0-1,0 1,1-1,-1 0,0 1,1-1,-1 0,0 0,1 1,-1-1,0 0,1 0,-1 1,1-1,-1 0,0 0,1 0,-1 0,1 0,-1 0,1 0,-1 0,0 0,1 0,-1 0,1 0,-1 0,1 0,-1 0,0 0,1 0,-1 0,1-1,-1 1,1 0,-1 0,0-1,1 1,-1 0,0 0,1-1,-1 1,0 0,0-1,1 1,-1 0,0-1,0 1,1-1,-1 1,0 0,0-1,0 0,7 97,-8-88,0 1,0-1,1 1,0 0,1-1,0 1,0-1,1 1,0-1,0 0,1 1,0-1,1 0,-1-1,2 1,-1-1,4 5,-6-11,-1 1,1-1,0 1,0-1,-1 0,1 0,0 0,0 0,0 0,0 0,0-1,1 1,-1-1,0 1,0-1,0 0,1 0,-1 0,0 0,0 0,0 0,1-1,-1 1,0-1,0 0,0 1,0-1,0 0,0 0,0 0,0 0,0-1,-1 1,1 0,0-1,0 0,52-63,27-113,-68 159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06.0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275 0,'-32'18,"0"1,1 1,2 2,0 1,1 1,1 1,-12 17,37-41,0 1,-1 0,1-1,1 1,-1 0,0 1,0-1,1 0,-1 0,1 1,0-1,0 0,0 1,0 0,0-1,0 1,1-1,-1 1,1 0,0 0,0-1,0 1,0 0,0-1,0 1,1 0,-1 0,1-1,0 1,0-1,0 1,0-1,0 1,1-1,-1 0,1 1,0-1,-1 0,1 0,0 0,0 0,0-1,0 1,1-1,-1 1,0-1,1 0,-1 1,1-1,6-1,0 1,1-2,-1 1,0-1,0 0,0-1,0 0,0-1,0 0,0 0,-1-1,1 0,-1 0,0-1,-1 0,1-1,-1 1,0-1,0-1,-1 1,1-2,18-13,-9 8,48-32,-62 45,0-1,0 0,-1 0,1 1,0-1,0 1,0 0,0-1,0 1,0 0,0 0,0 0,0 1,0-1,0 0,-1 1,1-1,0 1,0-1,0 1,0 0,-1 0,1 0,0 0,-1 0,1 0,-1 1,1-1,-1 0,0 1,1-1,-1 1,0 0,0-1,0 2,6 12,-2 1,0-1,0 1,-2 1,0-1,-1 0,0 1,-2-1,0 1,-2 13,2 0,9 196,18 88,10 9,-34-301,-1-1,-1 1,-1 0,0-1,-2 1,0-1,-2 1,0-1,-2 0,0 0,-1 0,-1-1,-5 9,10-26,1 1,0-1,-1 0,0 1,1-1,-1 0,0-1,-1 1,1 0,0-1,-1 0,0 0,1 0,-1 0,0-1,0 1,0-1,0 0,0 0,0 0,0-1,0 0,-1 1,1-1,0-1,0 1,0-1,0 1,0-1,0-1,0 1,0 0,0-1,0 0,0 0,1 0,-1 0,1 0,0-1,0 0,-1 0,2 0,-1 0,0 0,1 0,-1-2,-8-16,1-1,1 0,1 0,1-1,1 0,1 0,1-1,1 1,1-1,1 0,1 0,1 0,-1 18,-2-51,3 0,2 0,3 0,3 1,8-29,-3 35,3 0,2 1,2 1,12-18,-16 34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10.6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376 0,'-4'48,"-2"-1,-2 0,-2 0,-2-1,-2 0,-20 43,2 0,-98 209,83-186,46-110,1 1,-1 0,0 0,1 0,0-1,-1 1,1 0,0 0,1 0,-1 0,0-1,1 1,0 0,-1 0,1 0,0-1,0 1,1-1,-1 1,1-1,-1 1,1-1,0 0,-1 0,1 0,1 0,-1 0,0 0,0 0,1-1,-1 1,0-1,1 1,0-1,-1 0,1 0,0-1,0 1,-1 0,1-1,0 0,0 1,0-1,1 0,16 1,1-1,0-1,-1-1,0 0,1-2,-1 0,0-1,-1-1,1-1,15-8,-12 6,-15 7,-1-1,1 0,-1-1,0 1,0-2,0 1,0-1,-1 0,0 0,0-1,0 1,2-5,6-10</inkml:trace>
  <inkml:trace contextRef="#ctx0" brushRef="#br0" timeOffset="444.748">9 424,'0'0,"0"0,0 1,0-1,0 0,0 1,0-1,0 0,0 1,0-1,0 0,0 1,0-1,0 0,0 1,-1-1,1 0,0 1,0-1,0 0,-1 0,1 1,0-1,0 0,-1 0,1 1,0-1,0 0,-1 0,1 0,0 1,-1-1,1 0,0 0,-1 0,1 0,0 0,-1 0,1 0,0 0,-1 0,1 0,34 12,-6-9,0-1,0-2,0 0,0-2,-1-1,22-6,-8 3,157-27,-174 31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48.6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1166 282,'-8'-12,"-1"1,0 0,-1 0,0 1,0 0,-1 1,0 0,-1 1,0 0,0 1,-1 1,0-1,0 2,0 0,-1 1,0 0,0 1,0 0,0 1,0 1,0 0,-1 1,1 1,-6 1,5-2,-25 0,0 1,1 2,-1 2,1 2,-34 10,-122 65,77-3,20 42,82-94,0 0,2 2,1-1,1 2,-6 25,-3 25,11-48,1 1,2-1,1 1,2 1,1 5,2-11,-1-10,0 0,1 0,1 0,0 1,2-1,0 0,1 0,0-1,2 1,0-1,1 0,1 0,0 0,2-1,0 0,0-1,8 10,-1-9,1 0,0-1,1-1,1 0,0-2,1 0,0-1,1-1,0-1,0 0,1-2,0-1,16 2,249 21,-64-31,-56-44,-134 32,0-1,0-1,-2-3,0 0,17-15,-21 13,-1-1,-1-2,-1 0,-1-1,-1-2,-1 0,-1-1,-2-2,0-2,-6 11,-1 0,-2-1,0 0,-1-1,-1 0,-1 0,-1 0,-1-1,-2 0,0-5,0-7,-2 0,-1-1,-3 1,0 0,-2 1,-2-1,-2 1,0 1,-3-1,-1 2,-7-12,9 20,-1 0,-2 1,0 1,-2 0,0 1,-2 1,0 1,-1 0,-1 2,-1 0,-1 1,0 1,-1 2,-1 0,0 2,-1 0,0 2,0 1,-7-1,24 10,0-1,0 1,0 1,0 0,0 0,0 1,1 0,-1 0,0 1,1 0,0 0,0 1,0 0,0 1,0 0,1 0,0 1,0-1,1 2,-1-1,1 1,1 0,-1 0,1 0,1 1,-2 3,-6 11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50.5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8 465,'-3'-12,"1"-1,1 1,0 0,0-1,1 1,1-1,0 1,1-1,0 1,1 0,0 0,1 0,1 1,0-1,0 1,1 0,0 0,1 1,1-1,2-7,0 0,2 1,0 1,1-1,1 2,0 0,1 1,0 0,1 2,1-1,0 2,12-6,-27 16,0 1,0-1,0 1,0-1,1 1,-1 0,0-1,0 1,0 0,1 1,-1-1,0 0,0 1,0-1,0 1,0 0,0-1,0 1,0 0,0 0,0 1,0-1,0 0,-1 0,1 1,0-1,-1 1,1 0,-1-1,0 1,0 0,1 0,-1 0,0 0,-1 0,1 0,0 0,0 2,22 85,-20 294,-3-335,1 11,-3 1,-2 0,-3-1,-4 7,-2-21,20-66,162-360,-158 357,18-43,3 1,3 1,3 2,18-19,-11 38,-44 44,0-1,0 0,0 1,-1-1,1 1,0-1,0 1,0 0,0-1,0 1,0 0,0 0,1 0,-1 0,0 0,0 0,0 0,0 0,0 0,0 0,0 0,0 1,0-1,0 0,0 1,0-1,0 1,0-1,-1 1,1-1,0 1,0 0,0 0,-1-1,1 1,0 0,-1 0,1 0,0-1,-1 1,1 0,-1 0,0 0,1 0,-1 0,0 0,0 0,1 0,-1 0,0 0,0 1,0-1,0 0,0 0,-1 0,1 220,-1-7,0-212,1 0,0 0,-1 0,1 0,0 1,0-1,0 0,0 0,1 1,-1-1,1 0,-1 0,1 0,0 0,-1 0,1 0,0 0,1 0,-1 0,0 0,0-1,1 1,-1 0,1-1,0 1,-1-1,1 1,0-1,0 0,0 0,0 0,0 0,0 0,0 0,0-1,0 1,0-1,0 1,1-1,-1 0,0 0,0 0,0 0,1 0,-1-1,0 1,11-9,0-1,-1 0,-1-1,0 0,0-1,-1-1,0 1,7-15,238-389,-179 316,-75 100,-1-1,0 0,1 0,-1 1,0-1,1 0,-1 1,1-1,-1 0,1 1,-1-1,1 1,0-1,-1 1,1-1,0 1,-1-1,1 1,0 0,0-1,-1 1,1 0,0 0,0-1,-1 1,1 0,0 0,0 0,0 0,-1 0,1 0,0 0,0 0,0 1,-1-1,1 0,0 0,0 1,-1-1,1 0,0 1,0-1,-1 1,1-1,-1 1,1-1,0 1,-1-1,1 1,-1 0,1-1,-1 1,1 0,-1-1,0 1,1 0,-1 0,0 0,6 50,-10 381,34-297,-9-103,-10-25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52.1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50.72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57 395,'0'34,"5"15,2 5,-1-2,4-10,0-12</inkml:trace>
  <inkml:trace contextRef="#ctx0" brushRef="#br0" timeOffset="158.292">1 85,'0'0</inkml:trace>
  <inkml:trace contextRef="#ctx0" brushRef="#br0" timeOffset="590.445">537 198,'-93'20,"91"-20,0 1,0 0,0 0,1 0,-1 0,0 0,0 0,0 0,1 0,-1 1,1-1,-1 0,1 1,-1 0,1-1,0 1,0 0,0 0,0-1,0 1,0 0,0 0,1 0,-1 0,1 0,-1 0,1 1,0-1,0 0,0 0,0 0,0 0,1 0,-1 0,0 0,1 0,0 0,-1 0,1 0,0 0,0 0,0 0,4 4,-1 0,1-1,-1 1,2-1,-1-1,0 1,1-1,0 0,0 0,0 0,1-1,-1 0,1 0,3 0,57 36,-65-38,-1 1,1 0,-1 0,1 0,-1 1,0-1,0 0,0 1,0-1,0 0,-1 1,1-1,-1 1,1-1,-1 1,0-1,0 1,0-1,0 1,-1-1,1 1,-1-1,1 1,-1-1,0 0,0 1,0-1,0 0,0 0,-1 1,1-1,-1 0,1 0,-1-1,0 1,-67 64,65-64,-1 3,-1 0,0-1,0 0,-1 0,1 0,-1-1,0 0,0 0,0-1,0 0,0 0,-1 0,1-1,-1-1,1 1,0-1,-1 0,7-1,0-1,0 1,0 0,0-1,0 1,1-1,-1 1,0-1,1 1,0-1,-1 1,1-1,0 0,0 1,0-1,0 0,0 1,0-1,0 1,0-1,1 0,-1 1,1-1,-1 1,1-1,0 1,-1-1,1 1,0 0,0-1,0 1,0 0,0 0,0 0,1-1,-1 1,1 0,0-1,11-17</inkml:trace>
  <inkml:trace contextRef="#ctx0" brushRef="#br0" timeOffset="1035.271">961 1,'-185'98,"183"-96,0-1,0 1,1 0,-1 0,1 0,-1 0,1 0,-1 0,1 0,0 1,0-1,0 0,1 1,-1-1,0 1,1-1,0 0,-1 1,1-1,0 1,0-1,0 1,1-1,-1 1,1-1,-1 1,1-1,0 1,0-1,0 0,0 0,0 1,1-1,-1 0,0 0,1 0,0 0,0-1,-1 1,1 0,0-1,0 1,0-1,1 0,-1 1,6 7,5 5,-8-10,0 0,0 1,0-1,0 1,-1 0,0 1,0-1,0 1,0 0,-1 0,0 0,-1 0,1 0,-1 0,0 1,-1 0,1-1,-1 1,-1 0,1-1,-1 1,0 0,-1-1,1 1,-2 0,1-1,-1 1,-1 3,1-4,0 0,-1-1,0 1,-1-1,1 0,-1 0,0 0,0 0,0-1,-1 1,1-1,-1 0,0-1,0 1,-1-1,1 0,-1 0,0-1,0 1,1-1,-1-1,-4 1,-4-7</inkml:trace>
  <inkml:trace contextRef="#ctx0" brushRef="#br0" timeOffset="1284.612">1102 368,'5'24,"6"7,1 0</inkml:trace>
  <inkml:trace contextRef="#ctx0" brushRef="#br0" timeOffset="1797.462">1328 480,'95'-253,"-95"252,0 0,0-1,0 1,0-1,0 1,0 0,1-1,-1 1,0-1,1 1,-1 0,1 0,0-1,-1 1,1 0,0 0,0 0,0 0,-1-1,1 1,0 1,1-1,-1 0,0 0,0 0,0 0,0 1,1-1,-1 1,0-1,1 1,-1-1,0 1,1 0,-1 0,1-1,-1 1,0 0,1 0,-1 1,1-1,-1 0,0 0,1 1,-1-1,0 1,1-1,-1 1,0-1,1 1,-1 0,0 0,1 0,45 134,7-65,-52-68,0-1,0 0,0 1,0-1,0 0,0 0,1-1,-1 1,0 0,1-1,-1 1,0-1,1 0,-1 0,0 0,1 0,-1 0,0-1,1 1,-1-1,0 1,1-1,-1 0,0 0,0 0,0 0,0 0,0 0,0-1,0 1,0-1,0 1,-1-1,1 0,0 0,8-12,-1 1,-1-2,0 1,-1-1,0 0,-1 0,-1-1,0 0,2-15,2-2,23-42,-18 57</inkml:trace>
  <inkml:trace contextRef="#ctx0" brushRef="#br0" timeOffset="2301.763">2062 57,'-19'13,"-1"-2,0 1,1 1,0 1,1 1,1 1,1 0,0 1,1 1,0 0,-5 11,18-27,1 1,-1 0,1 0,-1-1,1 1,0 0,0 0,0 0,1 0,-1 0,1 1,0-1,0 0,0 0,0 0,0 0,0 0,1 0,0 0,0 0,0 0,0 0,0 0,0 0,1 0,-1-1,1 1,0 0,0-1,0 1,0-1,0 0,0 0,1 0,-1 0,1 0,0-1,-1 1,1-1,0 1,0-1,0 0,0 0,0 0,0-1,0 1,0-1,0 0,0 1,0-2,2 1,9-3,1-1,0 0,-1-2,0 1,0-2,-1 0,0 0,0-2,0 1,-1-2,0 1,-1-2,0 1,-1-1,0-1,-1 0,0-1,-1 1,0-2,0-1,60-96,-68 110,0 0,1 0,-1 1,0-1,1 0,-1 1,1-1,-1 1,1-1,-1 0,1 1,0-1,-1 1,1-1,0 1,-1 0,1-1,0 1,0 0,-1-1,1 1,0 0,0 0,0 0,-1 0,1 0,0 0,0 0,0 0,-1 0,1 0,0 0,0 0,0 1,-1-1,1 0,0 0,0 1,-1-1,1 1,0-1,-1 1,1-1,-1 1,1-1,0 1,-1-1,1 1,-1 0,1-1,-1 1,0 0,1-1,-1 1,0 0,1 0,-1 0,0 0,16 54,-14-48,27 178,-8 1,-7 0,-9 1,-9 22,3-134,2-35,-2-1,-2 1,-1-1,-2 0,-2 0,-2 0,-1-1,-2-1,-1 0,-18 31,30-63,0 0,0 0,0-1,-1 1,1-1,-1 0,0 0,0 0,-1 0,1 0,-1 0,0-1,0 0,0 0,0 0,0 0,-1-1,1 0,-1 1,0-2,0 1,0 0,1-1,-1 0,-1 0,1-1,0 1,0-1,0 0,0-1,0 1,0-1,0 0,0 0,0-1,0 1,0-1,1 0,-1 0,0-1,1 1,0-1,0 0,-1-1,-4-11,2 0,0 0,0 0,2-1,0 0,0 0,2 0,0-1,1 1,0-1,1 0,1 0,1 1,2-10,0-30,2 1,3 1,3-1,1 2,3-1,3 2,5-10,75-116,-79 147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0:45:54.6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426 21,'-11'-5,"-1"1,0 1,0 0,0 1,0 0,0 1,-1 0,1 1,0 1,-1-1,1 2,0 0,0 0,0 1,0 1,0 0,1 1,0 0,0 0,0 1,1 1,-1 0,1 0,1 1,-3 3,-2 3,2 1,0 1,1-1,0 2,2 0,0 0,0 0,2 1,0 0,1 1,1 0,1-1,1 2,0-1,1 0,1 0,1 1,1 2,0-14,0 1,1-1,0 1,0-1,1 0,0 0,0 0,1-1,0 1,0-1,1 0,2 4,-5-9,0 1,0-1,1 1,-1-1,1 0,0 0,0 0,-1 0,1-1,0 1,0-1,1 0,-1 0,0 0,0 0,1 0,-1-1,0 1,1-1,-1 0,0 0,1 0,-1 0,1-1,-1 0,0 1,0-1,1 0,-1 0,0-1,0 1,1-1,17-13,-1 0,0-2,-1 0,-1-1,-1 0,0-2,-1 0,-2-1,0 0,-1-1,9-21,-4 13,78-174,-81 191,-13 45,-17 189,17-205,1 0,0 0,1 0,1 0,0 0,1-1,1 0,0 0,1-1,1 0,0 0,1-1,1 0,0-1,0 0,1-1,0 0,1-1,5 3,-1-5,-4-4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12.9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938 85,'-14'-10,"0"0,0 1,-1 1,0 0,-1 1,1 0,-2 2,1 0,0 0,-1 2,0 0,0 1,0 0,0 1,0 2,0-1,0 2,0 0,0 1,1 1,-1 1,1 0,0 1,-5 3,-13 3,2 1,-1 2,2 1,0 1,1 2,1 1,-12 12,18-13,0 0,2 1,0 1,2 1,0 1,2 0,0 2,2 0,0 0,2 1,1 1,1 1,2-1,0 1,2 1,1 0,1 0,1 15,4-41,-2 25,2 0,1 0,1 0,1 0,7 22,-8-43,0 0,0-1,0 1,1-1,1 0,-1 1,1-1,0-1,0 1,0 0,1-1,0 0,0 0,0-1,1 1,0-1,0 0,0-1,0 1,0-1,1-1,-1 1,1-1,0 0,5 1,25-1,1-1,0-2,0-1,0-2,-1-2,1-1,-1-2,-1-2,0-1,-1-2,0-1,-1-2,31-20,-10 19,-32 16</inkml:trace>
  <inkml:trace contextRef="#ctx0" brushRef="#br0" timeOffset="3774.748">1813 650,'-19'-15,"0"2,-1 1,0 0,-1 1,0 2,0 0,-23-6,36 13,0 0,-1 0,1 1,-1 1,1-1,-1 1,1 1,-1-1,1 2,-1-1,1 1,0 0,0 1,0 0,0 0,0 1,1 0,-1 0,1 0,0 1,0 1,1-1,-3 3,3-4,0 1,1 0,-1 0,1 0,0 1,0 0,1 0,0 0,0 1,0-1,1 1,0 0,0 0,0 0,1 0,0 0,1 1,0-1,0 1,0-1,1 1,0-1,1 1,-1-1,1 1,1-1,0 0,0 0,0 1,1-1,0 0,0-1,1 1,-1-1,2 1,0 0,-2-3,1 1,0-1,0 0,0 0,1-1,-1 1,1-1,0 0,0 0,0 0,0-1,1 0,-1 0,0 0,1-1,0 1,-1-2,1 1,0 0,0-1,-1 0,1 0,0-1,-1 0,1 0,0 0,-1-1,1 1,-1-1,0-1,1 1,0-2,12-7,0-1,-1-1,-1-1,0-1,-1 0,-1 0,0-2,-1 0,2-5,50-57,23-40,-56 81,-36 75,0-20,1-1,1 0,1 1,0-1,1 1,1-1,1 1,0-1,1 0,0 1,2-2,0 1,1 0,0-1,1 0,1 0,0-1,1 0,1-1,8 10,69 46,-84-67,0-1,1 0,-1 1,0-1,1 0,-1-1,1 1,-1-1,1 1,-1-1,1 0,0 0,-1-1,1 1,-1-1,1 1,-1-1,0 0,1-1,-1 1,0-1,0 1,0-1,0 0,0 0,0 0,0 0,-1-1,2 0,149-215,-119 173,-24 29,1 0,1 1,0 0,1 0,0 2,2 0,-1 0,1 1,1 1,0 1,14-7,-29 16,1 1,0-1,-1 0,1 1,0 0,0-1,0 1,-1 0,1 0,0 0,0 0,0 0,0 0,-1 1,1-1,0 1,0-1,-1 1,1 0,0-1,-1 1,1 0,-1 0,1 0,-1 0,1 1,-1-1,0 0,1 1,-1-1,0 0,0 1,0 0,0-1,0 1,-1-1,1 1,0 0,-1 0,1-1,-1 1,0 0,1 0,7 83,-8-82,-2 200,1-202,1 1,0-1,0 1,0 0,0-1,0 1,0-1,1 1,-1 0,0-1,1 1,-1-1,1 1,-1-1,1 1,0-1,0 0,0 1,0-1,0 0,0 1,0-1,0 0,0 0,1 0,-1 0,0 0,1 0,-1-1,0 1,1 0,-1-1,1 1,0-1,-1 1,1-1,-1 0,1 0,-1 0,1 0,0 0,-1 0,1 0,0 0,-1-1,1 1,-1 0,1-1,-1 1,1-1,-1 0,1 0,-1 1,1-2,97-115,-28 26,97-51,-168 141,1 0,0 0,0 0,0 0,0 0,0 0,0 0,0 0,1 1,-1-1,0 0,0 1,0-1,1 1,-1-1,0 1,1 0,-1 0,0-1,1 1,-1 0,1 0,-1 0,0 0,1 1,-1-1,0 0,1 1,-1-1,0 0,0 1,1 0,-1-1,0 1,0 0,0-1,0 1,0 0,0 0,0 0,0 0,0 0,0 0,0 0,0 1,-1-1,1 0,-1 0,1 1,-1-1,1 0,-1 0,0 1,1-1,-1 0,0 1,0-1,0 1,0-1,0 0,-1 1,1-1,0 1,-52 230,51-224,-2 5,0-1,1 1,1 0,0 0,1-1,0 1,1 0,0 0,1-1,0 1,1-1,1 1,3 5,-7-16,1-1,0 0,0 0,0 0,-1 0,1 0,0 0,1 0,-1 0,0 0,0-1,0 1,0 0,1-1,-1 1,0-1,1 1,-1-1,0 1,1-1,-1 0,0 0,1 0,-1 0,1 0,-1 0,0 0,1 0,-1-1,0 1,1 0,-1-1,0 1,1-1,-1 0,12-7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0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92,'-186'110,"183"-109,1 0,-1 0,1 0,-1 1,1-1,0 1,-1-1,1 1,0 0,0 0,0 0,0 0,1 0,-1 0,0 1,1-1,0 1,-1-1,1 1,0-1,0 1,1 0,-1-1,1 1,-1 0,1 0,0-1,0 1,0 0,0 0,0 0,1-1,-1 1,1 0,0-1,0 1,0 0,0-1,0 1,0-1,1 1,-1-1,1 0,0 0,0 0,0 0,0 0,0 0,0 0,14 4,-1-1,1 0,0-1,1-1,-1 0,1-1,0-1,3-1,93 16,-107-15,0 1,0 0,0 0,-1 0,1 1,-1 0,1 0,-1 0,0 1,0 0,-1 0,1 0,-1 0,0 1,0 0,0-1,-1 2,1-1,-1 0,0 1,-1-1,0 1,0 0,0 0,0 0,-1 0,0 0,0 0,-1 0,1 0,-1 0,-1 0,1 1,-1-1,0 0,-1 0,1 0,-1-1,-1 1,1 0,-1-1,1 1,-2-1,1 0,-1 0,1 0,-4 3,-17 10,0 0,-1-2,-1-1,0-1,-1-1,0-1,-1-2,-10 2,36-10,-1-2,1 1,-1 0,1 0,-1-1,1 1,-1-1,0 0,1 0,-1 0,0 0,1 0,-1-1,1 1,-1-1,0 0,1 0,-1 0,1 0,0 0,-1 0,1-1,0 1,0-1,0 1,0-1,0 0,0 0,0 0,1 0,-1 0,1 0,-1 0,1-1,0 1,0-1,0 1,-1-2,-2-16</inkml:trace>
  <inkml:trace contextRef="#ctx0" brushRef="#br0" timeOffset="251.405">146 148,'24'-24,"22"-8,9 1,-1 7,-5 6,-5 7,-6 5,-5 4,-2 2,-3 1,0 1,-1-1,-5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18.7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 83,'-13'13,"2"1,0 1,1 0,0 1,1 0,1 0,0 1,1 0,1 0,1 0,0 1,2 0,0 0,1 0,0 1,2-1,0 0,1 0,1 1,3 14,-3-29,-1 0,1 1,0-1,1 0,-1 0,1 0,-1 0,1-1,0 1,1-1,-1 0,1 0,-1 0,1 0,0 0,0-1,0 0,0 0,1 0,-1 0,0-1,1 1,-1-1,1-1,0 1,-1 0,1-1,0 0,-1 0,1 0,0-1,-1 0,3 0,4-2,0 1,1-2,-1 0,0 0,-1-1,1 0,-1-1,0 0,0-1,-1 0,0-1,0 1,-1-2,19-23,-2 0,-1-2,-2-1,-2-1,0-1,1-10,19-55,-59 145,-17 103,37-6,0-136,1 0,-1-1,1 1,0-1,0 1,1-1,-1 0,0 0,1 0,0 0,0 0,0-1,0 1,0-1,1 0,-1 0,0 0,1 0,0 0,-1-1,1 0,0 0,0 0,0 0,0-1,0 1,0-1,0 0,0 0,0 0,0-1,-1 1,1-1,0 0,0 0,0-1,-1 1,1-1,0 0,-1 0,0 0,1 0,-1 0,0-1,1-1,34-21,-1-1,-2-3,-1 0,-1-2,-1-2,-2-1,18-28,20-50,-66 112,0-1,-1 1,1 0,0 0,0 0,0 0,0 0,0 0,0 0,0 1,0-1,0 1,0-1,-1 1,1 0,0 0,0 0,-1 0,1 0,0 0,-1 0,1 0,-1 1,0-1,1 1,-1-1,0 1,0-1,0 1,0 0,0 0,0-1,-1 1,1 0,-1 0,1 0,-1 0,1 0,-1 0,0-1,0 1,0 1,5 7,0 3,1 0,-2 1,0 0,0 0,-1 0,-1 1,-1-1,0 1,0-1,-2 1,1-1,-2 1,0-1,-1 0,-1 1,0-1,0-1,-2 1,1-1,-2 0,0 0,0-1,-8 10,-28 7,87-45,101-6,-123 18,184-57,-186 54,0-1,0-1,-1-1,-1-1,0 0,0-1,-1-2,0 1,-2-2,1 0,-2-1,0 0,-1-1,-1-1,0 0,-1 0,5-15,-14 29,0 0,-1 0,0 0,0 0,0-1,-1 1,1 0,-1 0,0-1,0 1,0 0,-1 0,1 0,-1-1,0 1,0 0,-1 0,1 0,-1 0,0 0,0 1,0-1,-1 1,1-1,-1 1,0 0,0 0,0 0,0 0,0 0,-1 1,1-1,-1 1,0 0,1 0,-1 1,0-1,0 1,0 0,-1 0,1 0,0 0,0 1,0-1,-5 1,-8 6,1 0,0 1,0 1,1 0,0 1,0 1,1 0,0 1,1 0,0 1,1 1,-10 12,12-13,0 2,1-1,1 1,0 0,0 1,2 0,0 0,0 1,2 0,0-1,1 2,0-1,1 10,1-17,1 0,0 0,0 0,1 0,0 0,1 0,0-1,0 1,1 0,0-1,0 0,1 1,1-2,-1 1,1 0,0-1,1 0,0 0,0 0,0-1,1 0,0 0,0-1,0 0,3 1,11 3,1-1,1-1,-1-1,1-1,0 0,1-2,-1-1,0-1,1-1,-1-1,12-3,0 3,-19 0,0 0,0 0,-1-2,1 0,-1-1,0 0,0-2,0 1,-1-2,0 0,5-3,0-3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19.6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340 0,'-26'138,"12"119,2-122,7 1,5 12,0-111,17 95,-24-125,1-31,4 4</inkml:trace>
  <inkml:trace contextRef="#ctx0" brushRef="#br0" timeOffset="300.001">1 677,'19'-4,"21"-8,8 0,1-4,-3 2,-4 2,-6-1,-2 1,-4 3,-1-1,-1 0,-1 2,-5-2,0 0,-1 2,-3-2,0-4,-3-1</inkml:trace>
  <inkml:trace contextRef="#ctx0" brushRef="#br0" timeOffset="819.076">622 57,'17'522,"-11"-431,-5-58,1 0,1 0,2 0,2-1,0 0,4 5,-11-34,1 0,-1 0,1 0,0 0,0 0,0 0,0 0,1 0,-1 0,1 0,0-1,0 1,0-1,0 1,0-1,0 0,1 0,-1 0,1 0,-1 0,1 0,0-1,0 1,0-1,-1 0,2 0,-1 0,0 0,0-1,0 1,0-1,0 1,0-1,1 0,-1-1,0 1,0 0,0-1,3-1,121-102,7-4,-133 107,0 0,1 0,-1 1,1-1,-1 0,1 1,-1-1,1 1,0-1,-1 1,1 0,-1 0,1-1,0 1,-1 0,1 1,0-1,-1 0,1 0,0 1,-1-1,1 1,-1-1,1 1,-1 0,1 0,-1 0,0-1,1 1,-1 1,0-1,1 0,-1 0,0 0,0 1,0-1,0 0,0 1,-1-1,1 1,0-1,-1 1,1-1,-1 1,1 0,-1-1,0 1,0 0,9 84,-9-83,-2 38,1-30,-1-1,2 1,0 0,0-1,1 1,0 0,1-1,0 1,1-1,0 0,4 9,-2-12</inkml:trace>
  <inkml:trace contextRef="#ctx0" brushRef="#br0" timeOffset="1071.494">1384 847,'0'24,"5"3,1-3</inkml:trace>
  <inkml:trace contextRef="#ctx0" brushRef="#br0" timeOffset="1304.299">1158 367,'0'0</inkml:trace>
  <inkml:trace contextRef="#ctx0" brushRef="#br0" timeOffset="1605.863">1892 537,'-7'1,"-11"1,-1 1,1 1,0 1,0 0,0 2,1 0,0 0,0 2,1 0,0 1,-2 3,16-12,1 0,0 0,0 0,0 0,0 1,0-1,0 0,0 1,0-1,1 1,-1-1,1 1,-1-1,1 1,-1 0,1-1,0 1,0-1,0 1,0 0,0-1,0 1,0 0,0-1,1 1,-1-1,0 1,1-1,0 1,-1 0,1-1,0 0,0 1,0-1,0 0,0 1,0-1,0 0,0 0,0 0,1 0,-1 0,1 0,-1 0,0 0,1-1,-1 1,1 0,0-1,81 33,-82-32,33 8,81 34,-112-40,1-1,0 1,0 0,-1 0,0 1,1-1,-1 1,0-1,-1 1,1 0,-1 0,0 0,0 0,0 0,0 1,-1-1,1 1,-1-1,0 1,-1-1,1 1,-1 0,0-1,0 6,-3 3,0 0,-1 0,0 0,-1 0,-1-1,0 0,0 0,-1 0,-1-1,0 0,0 0,-1-1,-1 0,1-1,-2 0,1 0,-1-1,0-1,-1 1,-5 1,-59 14,58-25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31.0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0,'-2'1,"0"-1,0 1,-1 0,1-1,0 1,0 0,0 0,0 1,0-1,0 0,0 1,0-1,1 1,-1-1,1 1,-1 0,1 0,-1 0,1 0,0 0,0 0,0 0,0 0,0 0,1 0,-1 1,1-1,-1 0,1 1,0-1,0 2,-25 145,-21 215,37-301,6-54,1 1,0 0,0-1,1 1,0 0,1 0,0 0,1-1,0 1,0 0,1 0,0-1,1 1,0-1,0 0,1 0,1 1,-3-7</inkml:trace>
  <inkml:trace contextRef="#ctx0" brushRef="#br0" timeOffset="251.339">0 424,'39'9,"41"4,11-1,-4-2,-12-3,-15-2,-12-3,-9-1,-7-6,-5-2,0 1,-7 1</inkml:trace>
  <inkml:trace contextRef="#ctx0" brushRef="#br0" timeOffset="484.291">904 424,'-23'25,"2"1,1 1,1 1,1 1,1 0,-7 22,22-49,0 1,0-1,0 1,1 0,0 0,-1 0,1 0,0 0,0 0,0 0,1 0,-1 0,1 0,0 0,0 1,0-1,0 0,0 0,1 0,-1 0,1 0,0 0,0 0,0 0,0 0,1 0,-1 0,1 0,0-1,0 1,0-1,0 1,0-1,0 0,1 0,-1 0,1 0,-1 0,1 0,0-1,0 1,0-1,0 0,0 0,0 0,0 0,3 0,2-1,0 1,1-2,-1 1,0-1,1 0,-1-1,0 0,0 0,0-1,0 0,0 0,-1-1,0 1,1-2,-1 1,-1-1,1 0,-1-1,0 0,0 0,0 0,-1 0,0-1,0 0,-1 0,0 0,0-1,-1 0,0 1,0-1,-1 0,0 0,0 0,-1-1,0 1,0-6,-4 7,0 0,-1 0,0 1,0-1,-1 1,0 0,0 0,0 0,0 1,-1 0,0 0,0 0,-1 1,0 0,1 0,-1 0,0 1,-1 0,1 1,0-1,-1 1,-5 0,-12-5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28.5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452 84,'-11'346,"-24"-40,23-120,2-201,4-3</inkml:trace>
  <inkml:trace contextRef="#ctx0" brushRef="#br0" timeOffset="247.98">1 593,'33'5,"26"-4,13-6,-2-2,-3-6,-3-4,-8 0,-3 3,-7-1,-6 2,-4 4,-5-2,-2 1,-1 2,-1 3,-5 1</inkml:trace>
  <inkml:trace contextRef="#ctx0" brushRef="#br0" timeOffset="1047.442">1045 537,'-30'20,"2"2,0 1,1 1,2 2,0 0,2 2,1 1,-13 21,31-45,0-1,0 1,1 0,-1 0,1 0,0 0,0 1,1-1,0 1,0 0,0 0,0 0,1-1,0 1,1 1,-1-1,1 0,0 0,1 0,-1 0,1 0,0 0,1 0,-1 0,1-1,1 1,0 2,2-6,0-1,-1 1,1-1,0 0,0 0,0 0,0 0,1-1,-1 0,0 0,0-1,0 1,0-1,0 0,0-1,0 1,-1-1,1 0,0 0,-1 0,1-1,-1 0,0 0,0 0,0 0,0 0,0-1,-1 0,0 0,3-3,122-170,-65 80,-63 98,0-1,0 1,0-1,0 0,1 1,-1-1,0 1,0-1,0 0,1 1,-1-1,0 0,1 1,-1-1,0 0,1 0,-1 1,0-1,1 0,-1 0,0 1,1-1,-1 0,1 0,-1 0,1 0,-1 0,0 1,1-1,-1 0,1 0,-1 0,1 0,-1 0,0-1,1 1,-1 0,1 0,-1 0,1 0,-1 0,0 0,1-1,-1 1,0 0,1 0,-1-1,0 1,1 0,-1-1,0 1,1 0,-1-1,0 1,0 0,1-1,-1 1,0-1,0 1,0 0,0-1,1 1,-1-1,0 1,0 0,0-1,0 1,0-1,2 39,-2-33,-2 47,0-41,0 1,1 0,0-1,1 1,1-1,-1 1,2-1,0 1,0-1,1 1,0-1,1 0,0-1,1 1,0-1,1 1,0-2,5 7,-5-14,0 0,0 0,0-1,0 0,0 0,0 0,0-1,1 1,-1-2,0 1,0-1,0 0,1 0,-1 0,0-1,0 0,-1-1,1 1,0-1,-1 0,0 0,1-1,-1 1,-1-1,1 0,0-1,-1 1,2-3,28-29,-2-1,-1-2,-2-1,-1-1,-3-1,-1-1,0-6,23-47,-4-1,27-91,-70 187,2-2,0 1,-1-1,0 0,1 0,-1 0,0 0,0 0,-1 0,1 0,-1-1,1 1,-1 0,0 0,0 0,0 0,-1-1,1 1,-1 0,0 0,0 0,0 0,0 0,0 0,-1 0,1 0,-1 1,0-1,0 0,0 1,0 0,-2-3,0 7,-1 0,1-1,0 1,-1 1,1-1,0 1,0-1,1 1,-1 0,1 0,-1 1,1-1,0 1,0 0,1 0,-1 0,1 0,0 0,0 0,0 1,0-2,-18 36,1 2,3 0,1 1,2 1,2 0,2 0,1 1,-1 43,8-76,-1 0,1 0,1 0,0 0,0 0,1 0,0 0,1 0,1 0,0 0,0-1,1 1,0-1,1 0,0 0,0-1,1 1,1-1,-1 0,1-1,1 0,0 0,0 0,0-1,1 0,0-1,1 0,-1 0,1-1,0-1,8 4,-9-7,-1 1,1-1,0-1,-1 0,1 0,-1 0,1-1,0-1,-1 1,0-1,1-1,-1 0,0 0,0 0,0-1,-1 0,1-1,-1 1,0-2,0 1,-1-1,0 0,0 0,0 0,-1-1,4-6,-4 8,0-1,-1 0,1 0,-1 0,-1 0,1-1,-1 0,0 1,-1-1,0 0,0-1,0 1,-1 0,0 0,-1-1,1 1,-1-1,-1 1,1 0,-1-1,-1 1,1 0,-1 0,0 0,-1 0,0 0,0 0,0 1,-1-1,0 1,0 0,-1 0,-7 0,1 0,-1 2,0-1,0 1,-1 1,1 0,-1 1,0 1,1 0,-1 0,0 1,0 1,1 0,-11 3,9-3,0 1,1 0,-1 1,1 0,0 2,0-1,0 2,1-1,-4 4,-10 7</inkml:trace>
  <inkml:trace contextRef="#ctx0" brushRef="#br0" timeOffset="1466.502">2173 0,'-28'383,"11"-115,4-71,4-152,3-27</inkml:trace>
  <inkml:trace contextRef="#ctx0" brushRef="#br0" timeOffset="1880.163">2287 734,'15'2,"0"-1,0 0,0-1,0-1,0 0,0-1,0-1,0 0,0-1,-1-1,0 0,0-1,0 0,-1-1,1-1,-2 0,1-1,6-6,-14 9,-1 0,1 0,-1 0,-1 0,1-1,-1 1,0-1,-1 0,1 0,-1 0,-1 0,0 0,0 0,0-6,0 9,-1 1,0 0,0 0,0-1,0 1,-1 0,1 0,-1 0,0-1,0 1,0 0,0 0,0 0,-1 0,1 1,-1-1,0 0,0 1,0-1,0 1,-1-1,1 1,0 0,-1 0,0 0,1 0,-1 1,0-1,0 1,0 0,0 0,0 0,-2-1,-2 3,-1 0,0 0,1 1,0 0,-1 0,1 0,0 1,0 0,0 1,1 0,-1 0,1 0,0 1,0-1,0 1,1 1,0-1,-2 4,-13 9,1 2,2 0,0 1,1 1,1 1,-10 19,20-32,-1 1,2 0,-1 0,2 0,0 0,0 1,1 0,0-1,1 1,0 0,1 0,0 0,1 0,0-1,1 1,2 6,-2-12,0-1,1 0,-1 1,1-1,0 0,1 0,-1-1,1 1,0-1,0 0,0 0,0 0,1 0,-1-1,1 0,0 0,0 0,1 0,-1-1,0 0,1 0,0 0,-1-1,1 0,0 0,0 0,3-1,8 1,0-1,0-1,-1 0,1-1,0-1,-1 0,0-2,1 1,-1-2,14-7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37.5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163 531,'-20'19,"1"0,2 1,0 1,0 1,2 1,1 0,1 0,-4 12,16-33,-1 0,1 1,-1-1,1 0,0 1,0-1,0 1,0-1,0 1,1-1,-1 1,1 0,0-1,0 1,0 0,0-1,0 1,0 0,1-1,-1 1,1-1,0 1,0-1,0 1,0-1,0 1,0-1,1 0,-1 1,1-1,0 0,-1 0,1 0,0-1,0 1,0 0,1-1,-1 1,0-1,0 0,1 0,-1 1,1-2,-1 1,1 0,0 0,-1-1,1 0,-1 1,1-1,0 0,0 0,0-1,11-4,0 0,0-2,0 0,-1 0,0-1,-1-1,1 0,-2-1,1 0,-1-1,-1 0,0-1,-1 0,0-1,15-18,-1-1,-2-1,-1-1,-2 0,-1-2,-2 0,-2-1,-1 0,-2-1,-1 0,-2-1,-2 0,0-22,-25-51,19 110,-1-1,1 1,0 0,-1-1,1 1,-1 0,0 0,1 0,-1 0,0 0,0 1,-1-1,1 1,0-1,0 1,-1 0,1-1,-1 1,1 1,-1-1,1 0,-1 0,0 1,1 0,-1 0,0-1,1 1,-1 1,0-1,1 0,-1 1,0-1,1 1,-1 0,1 0,-1 0,1 0,-1 0,1 1,0-1,-11 8,0 1,1 1,0 0,1 0,0 1,1 0,1 1,0 0,0 1,1 0,1 0,0 1,1 0,1 1,-3 6,0 0,2 1,1 0,1 0,1 0,0 0,2 1,1-1,1 1,1-1,1 0,1 0,3 10,-1-22,0-1,0 0,1-1,0 1,0-1,1-1,1 0,-1 0,1 0,1-1,-1 0,1-1,0 0,1-1,-1 0,1 0,0-1,0-1,1 0,-1 0,1-1,-1-1,1 0,0 0,0-1,-1-1,1 0,0 0,-1-2,1 1,10-5,-4 2,0 0,0-2,-1 0,1-1,-2-1,1 0,-2-1,1-1,-1-1,-1 0,0-1,0 0,-2-1,0-1,0 0,7-14,-16 22,0 0,0 0,-1 0,0 0,-1-1,1 1,-1-1,-1 1,0-1,0 0,0 1,-1-1,-1-3,2 8,-1 1,1-1,-1 0,0 0,0 1,-1-1,1 1,0-1,-1 1,0-1,1 1,-1 0,0 0,0 0,0 0,-1 0,1 0,0 1,-1-1,1 1,-1-1,1 1,-1 0,0 0,1 0,-1 0,0 1,0-1,0 1,0 0,1 0,-1 0,0 0,0 0,0 0,0 1,-4 0,-1 1,1 0,0 0,0 1,0 0,0 0,1 1,-1-1,1 1,0 1,0-1,0 1,1 0,0 1,0-1,0 1,0 0,1 0,-1 2,-58 133,61-135,1 1,0 0,1 0,0 0,0 0,0 0,1 0,0 0,0 0,1-1,0 1,0 0,1-1,-1 1,1-1,1 0,-1 0,1 0,0-1,1 1,-1-1,1 0,0 0,0 0,1-1,-1 0,1 0,0 0,0-1,0 0,1 0,-1 0,1-1,-1 0,1 0,0-1,0 0,0 0,0-1,0 1,0-2,0 1,5-1,8-5,0-1,-1 0,0-1,0-1,-1-1,0-1,-1 0,0-1,0-1,-2-1,0 0,0-1,-1 0,3-7,-3 8,13-15,85-69,-94 92,-28 12,9-5,-6 0,0 0,1 0,-1 1,0 1,1-1,-1 1,1 0,0 0,0 1,0 0,0 0,1 0,0 0,0 1,0 0,0 0,1 1,0-1,0 1,0 0,1 0,-1 0,2 1,-1-1,1 1,0 0,0-1,1 1,0 0,-1 4,2-3,0 0,0 0,1-1,0 1,0 0,1-1,0 1,0-1,0 1,1-1,1 0,-1 0,1 0,0-1,0 1,1-1,0 0,0 0,1-1,-1 0,1 0,0 0,1 0,-1-1,2 0,6-2,0 0,0-2,1 0,-1 0,0-1,0-1,0 0,0-1,0-1,-1 0,0-1,1 0,9-7,-4 5,0-3,0 0,0-1,-1-1,0-1,-1 0,-1-2,0 1,-1-2,-1 0,0-1,-1-1,-1 0,2-5,1-24,-60 76,41-23,0 0,1 0,0 1,0-1,0 1,1-1,0 1,0 0,0 0,1 0,0 0,1 0,-1 0,1 0,1 0,-1 0,1 0,1 0,-1 0,1 0,0 0,1-1,-1 1,1-1,1 1,-1-1,1 0,0 0,0-1,1 1,0-1,0 0,4 3,-2-7,0-1,0 1,0-1,0 0,1-1,-1 1,0-2,0 1,0-1,0 0,-1 0,1-1,0 0,-1 0,0 0,0-1,0 0,0 0,0-1,-1 1,0-1,0-1,0 1,2-4,-1 4,116-117,-112 106,-20 24,0-1,0 2,1-1,0 1,0 1,1 0,0 0,1 0,0 1,1 0,0 0,0 1,0 3,4-10,1-1,0 0,0 0,0 1,0-1,0 1,1-1,0 0,0 1,0-1,1 1,-1-1,1 1,0-1,0 0,1 0,-1 1,1-1,0 0,0 0,0-1,1 1,-1 0,1-1,0 1,0-1,0 0,1 0,-1 0,1-1,-1 1,1-1,0 1,0-1,0-1,0 1,0 0,0-1,1 0,-1 0,1 0,-1-1,0 0,1 1,-1-1,1-1,-1 1,4-1,10-6,1 0,-2-1,1-1,-1 0,-1-2,0 1,0-2,-1 0,-1-1,0-1,-1 0,4-6,97-117,-96 116,0-1,-1-1,-2 0,0-1,-2-1,0 0,-2-1,-1 0,0-1,-3 0,0 0,-1-1,-2 1,-1-1,-1-8,-1 32,-1 1,0 0,0 0,0-1,0 1,-1 0,0-1,1 1,-1 0,0 0,0 0,-1 0,1 0,-1 0,1 0,-1 0,0 1,0-1,0 1,0-1,-1 1,1 0,-1 0,1 0,-1 0,0 0,0 0,0 1,0 0,0-1,0 1,0 0,0 0,0 1,-1-1,1 1,0 0,-1 0,1 0,0 0,0 0,-1 1,1-1,0 1,0 0,0 0,-1 0,1 0,1 1,-2 0,-11 6,1 2,1 0,0 0,0 1,1 1,0 0,1 1,1 0,-7 11,1-3,2-5,2 1,0 0,1 1,1 1,1-1,1 2,0-1,1 1,1 0,1 1,1-1,-1 15,6-25,1-1,-1 1,2-1,-1 0,1 0,1 0,-1 0,1 0,1-1,0 0,0 0,1 0,0 0,0-1,0 0,1 0,0-1,1 0,-1 0,1-1,1 0,-1 0,0-1,1 0,0 0,0-1,0 0,1-1,-1 0,0-1,1 1,-1-2,2 1,36 2,0-1,0-3,0-1,28-6,-49 3,1-2,-1 0,0-1,-1-2,0 0,-1-2,0-1,0-1,-2-1,1 0,4-7,-22 17,1 0,-1 0,1-1,-2 0,1 0,-1 0,1 0,-2-1,1 0,-1 1,0-1,0-1,-1 1,0 0,0-1,-1 1,0-1,0 1,-1-1,0 1,0-1,-1 1,0-1,0 5,0 1,0 0,0 0,0 0,-1 0,1 0,-1 0,1 0,-1 0,0 1,0-1,1 1,-1-1,0 1,0-1,-1 1,1 0,0 0,0 0,0 1,-1-1,1 0,0 1,-1 0,1-1,-1 1,1 0,-1 0,1 0,0 0,-1 1,1-1,-1 1,-76 28,65-22,0 1,1 0,0 1,1 0,0 1,0 1,1 0,0 0,1 1,1 0,0 1,0 0,1 0,1 1,0 0,1 0,1 1,-3 7,8-17,0 1,1-1,-1 0,1 0,0 0,0 0,0 0,1 0,-1 0,1-1,1 1,-1 0,1-1,-1 0,1 0,1 1,-1-2,0 1,1 0,0-1,0 1,0-1,0 0,0-1,1 1,-1-1,3 1,134 42,42-37,-181-7,-1-1,1 0,-1 0,1 0,-1 0,1 0,-1-1,1 1,-1 0,1 0,-1-1,1 1,-1-1,0 0,1 1,-1-1,0 0,1 0,-1 0,0 0,0 0,0 0,0 0,0 0,0 0,0-1,0 1,0 0,-1-1,1 1,0 0,-1-1,0 1,1-1,-1 1,0-1,1 1,-1-1,0 1,0-1,0 1,0-1,-1 1,1-1,0 1,-1-2,-8-12</inkml:trace>
  <inkml:trace contextRef="#ctx0" brushRef="#br0" timeOffset="333.527">1433 23,'0'5,"0"-4,0-1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33.0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115 1,'-18'56,"-22"193,14-17,-5 109,32-341,-1-1,1 1,-1 0,1-1,-1 1,1 0,-1 0,1 0,0 0,-1-1,1 1,-1 0,1 0,0 0,-1 0,1 0,-1 0,1 1,-1-1,1 0,0 0,-1 0,1 0,-1 1,1-1,-1 0,1 0,-1 1,1-1,-1 1,1-1,-1 0,0 1,1-1,-1 1,1-1,-1 1,0-1,0 1,1-1,-1 1,0-1,0 1,1-1,-1 1,0 0,0-1,0 1,0-1,0 1,0 0,0-1,0 1,0-1,0 1,-1-1,1 1,0 0,0-1,0 1,-1-1,1 1,0-1,-1 1,1-1,0 1,-1-1,1 0,-1 1,29-40,-23 31,131-167,-43 94,-91 81,-1-1,0 0,0 1,0-1,1 0,-1 1,0 0,0-1,1 1,-1 0,1-1,-1 1,0 0,1 0,-1 0,0 0,1 1,-1-1,0 0,1 0,-1 1,0-1,1 1,-1-1,0 1,0 0,0-1,0 1,1 0,-1 0,0 0,0 0,0 0,-1 0,1 0,0 0,0 0,-1 0,1 0,0 1,-1-1,1 0,-1 1,0-1,1 0,-1 1,0-1,0 0,0 1,0 0,11 74,-26 13,12-78,0 0,0 0,1 0,1 0,0 0,0 1,1-1,1 0,-1 0,2 1,0-1,0 0,3 5,21 13,-10-20</inkml:trace>
  <inkml:trace contextRef="#ctx0" brushRef="#br0" timeOffset="1094.437">566 932,'19'-2,"0"-2,0 0,-1 0,1-2,-1 0,0-2,-1 0,0 0,0-2,-1 0,0-1,13-12,-27 22,1-1,-1 1,1-1,-1 0,0 0,0 0,0 0,0 0,-1 0,1 0,0-1,-1 1,0-1,1 1,-1-1,0 0,0 1,-1-1,1 0,0 0,-1 0,0 0,0 1,0-1,0 0,0 0,0 0,-1 0,1 1,-1-1,0 0,0 0,0 1,0-1,0 1,-1-1,1 1,-1-1,0 1,0 0,1 0,-1 0,-1 0,1 0,0 0,0 1,-1-1,1 1,-1-1,-1 0,-3 1,-1 0,0 1,0 0,0 0,1 1,-1-1,0 2,0-1,1 1,-1 0,1 1,-1 0,1 0,0 0,0 1,1 0,-1 1,1-1,0 1,0 0,0 1,1 0,0 0,0 0,0 0,1 1,0-1,0 1,1 0,0 0,0 1,0-1,1 1,0-1,1 1,0 0,0 0,0-1,1 1,0 0,1 0,0 0,0-1,1 1,-1 0,4 5,-2-8,0 0,0 0,1 0,0-1,0 1,0-1,0 0,1 0,0-1,0 1,0-1,0 0,0 0,0-1,1 0,-1 0,1 0,0-1,0 1,-1-1,1 0,0-1,0 0,1 0,7 1,0-2,0 0,1 0,-1-1,0-1,0 0,-1-1,1-1,6-3,-2 0,0-1,0-1,-2 0,1-1,-1-1,-1-1,0 0,-1-1,0 0,7-11,24-69,26-20,-55 88,-2-1,-1 0,-2 0,0-1,5-24,-9 23,-1 0,-1 0,-2-1,0 0,-2 0,-2 0,-2-14,-24-25,26 68,0 0,0 0,0 0,0-1,0 1,-1 0,1 1,0-1,-1 0,1 0,-1 1,1-1,-1 0,1 1,-1 0,1-1,-1 1,1 0,-1 0,0 0,1 0,-1 0,1 0,-1 0,0 1,1-1,-1 0,1 1,-1-1,1 1,-1 0,1 0,0-1,-1 1,1 0,0 0,0 0,-1 0,1 0,0 1,0-1,0 0,0 1,0-1,-8 13,0 0,0 0,1 1,1 0,0 1,2-1,-1 1,2 1,0-1,-1 13,-6 19,-34 204,23-109,6-7,16-132,0 1,0 0,1 0,0 0,0 0,0 0,0-1,1 1,0 0,0-1,0 0,0 1,1-1,0 0,-1 0,2 0,-1-1,0 1,1-1,-1 1,1-1,0-1,0 1,1 0,-1-1,2 1,35 2,-25-9</inkml:trace>
  <inkml:trace contextRef="#ctx0" brushRef="#br0" timeOffset="1718.045">1384 735,'-19'107,"4"-30,3 2,4-1,3 12,-15 34,14-164,13 0,0 0,3 0,1 1,2 1,13-26,-5 20,2 0,1 2,3 1,1 1,31-34,-34 45,2 0,1 1,1 2,1 1,1 2,20-12,-48 32,1 0,-1 0,1 0,0 0,0 1,0 0,0 0,0 0,0 0,1 0,-1 1,1 0,-1 0,1 0,-1 1,1-1,-1 1,1 0,0 0,-1 1,1-1,-1 1,1 0,-1 1,1-1,-1 1,0-1,0 1,0 1,0-1,0 0,0 1,0 0,-1 0,1 0,-1 0,0 1,0-1,0 1,-1 0,1 0,-1 0,0 11,-1 0,-1 1,0-1,-1 1,0-1,-1 0,-1 0,-1 0,0 0,-1 0,0-1,-1 0,-1 0,0 0,-1-1,-4 4,3 2,-2-1,0 0,-1 0,-1-2,0 1,-2-2,1 0,-2 0,0-1,-1-2,0 1,-1-2,-5 2,20-11,-1-1,1 0,-1 0,0 0,1 0,-1-1,0 1,1-1,-1 0,0 0,0 0,1-1,-1 0,0 1,1-1,-1 0,1-1,-1 1,1-1,-1 1,1-1,0 0,0 0,0 0,0-1,0 1,1-1,-1 0,1 0,-1 1,1-2,0 1,0 0,0 0,1-1,-1 1,1-1,0 1,0-1,0 1,0-2,-4-18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47.7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91 26,'-10'13,"0"0,2 1,-1 0,2 0,0 1,0-1,2 2,-2 6,1 4,0 0,3-1,0 2,1-1,2 0,0 0,2 0,1 1,-3-23,0 0,0 1,1-1,0 0,0 1,0-1,0 0,0 0,1 0,0 0,0 0,0 0,0-1,1 1,-1-1,1 1,0-1,0 0,0 0,0 0,1-1,-1 1,1-1,0 0,0 1,0-2,0 1,0 0,0-1,0 0,0 0,0 0,1-1,-1 1,0-1,2 0,10-6,1-1,-1 0,-1-2,0 0,0 0,0-1,-1-1,-1-1,0 0,-1 0,0-1,0-1,8-13,-1 3,-1 0,-1-1,-1 0,-1-1,-1-1,-1-1,-2 0,-1 0,2-12,-37 140,22 101,3-194,0 0,1 0,0 0,0 0,0 0,1 0,0 0,0-1,1 1,0-1,0 1,0-1,1 0,0 0,0-1,1 1,-1-1,1 0,0 0,1-1,-1 1,1-1,0 0,0-1,0 1,1-1,-1-1,1 1,-1-1,1 0,0 0,0-1,0 0,0 0,0-1,4 0,6-6,0 0,-1-1,0 0,-1-2,0 0,0 0,0-2,-2 0,1 0,-1-1,-1-1,0 0,-1-1,0 0,-2 0,4-7,11-10,140-175,-95 115,-67 92,-1 0,0 0,1 0,-1 0,0 0,0 1,0-1,0 0,0 0,0 1,0-1,0 1,-1-1,1 1,0-1,-1 1,1-1,-1 1,0-1,0 1,1 0,-1-1,0 1,0 0,0-1,-1 1,1-1,0 1,-1 0,1-1,-1 1,1-1,-1 1,0-1,0 1,1-1,-2 1,2-1,-23 208,21-184,-1-1,-1 1,-2-1,0 1,-2-1,0-1,-4 4,10-22,0 0,-1 0,0 0,0 0,0-1,-1 0,1 1,-1-1,0-1,0 1,-1 0,1-1,-1 0,0 0,0 0,0-1,0 0,0 0,-2 1,8-4,-1 1,0 0,0 0,0-1,0 1,0 0,0-1,0 1,0 0,0-1,0 1,0 0,0 0,0-1,0 1,0 0,0-1,0 1,0 0,0-1,0 1,0 0,0 0,-1-1,1 1,0 0,0 0,0-1,-1 1,1 0,0 0,0-1,-1 1,1 0,0 0,0 0,-1 0,1 0,0-1,0 1,-1 0,1 0,0 0,-1 0,1 0,0 0,-1 0,1 0,0 0,-1 0,1 0,0 0,-1 0,25-19,-4 10,1 1,0 1,0 1,0 0,0 2,1 0,0 1,0 2,0 0,0 1,3 2,-2-5,-1 0,1-2,-1 0,0-1,0-2,-1 0,0-1,0-1,-1-1,-1-1,1-1,11-10,31-17,-44 31,-2-1,1 0,-1-2,-1 1,0-2,-1 0,0-1,-1 0,-1-1,0-1,-1 0,-1 0,0-1,2-7,-10 21,-1 0,0 0,0 0,0-1,0 1,0 0,-1 0,0-1,1 1,-1 0,-1 0,1-1,0 1,-1 0,1-1,-1 1,0 0,0 0,0 0,-1 0,1 0,-1 0,0 0,1 1,-1-1,0 0,-1 1,1 0,0-1,-1 1,1 0,-1 0,0 0,0 1,0-1,1 1,-2-1,1 1,0 0,0 0,0 1,0-1,-1 0,1 1,0 0,0 0,-1 0,0 0,-13 4,1 0,0 0,0 1,0 2,1-1,0 2,0 0,1 0,0 2,0-1,1 2,0 0,1 0,0 2,1-1,1 1,-6 9,8-13,0 1,1 0,0 0,0 1,1 0,0 0,1 0,0 1,1-1,1 1,-1 0,2 1,0-1,0 0,1 1,1-1,0 1,1-1,0 1,1-1,0 0,1 1,0-1,1-1,1 1,-1 0,2-1,0 0,6 8,6 0,1-2,0-1,2 0,0-1,0-1,1-1,1-1,0-1,1-2,0 0,0-1,1-1,0-2,24 3,76 9,-42-16,-59-5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45.5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0,'0'612,"0"-585,1-1,1 0,1 0,2 0,1-1,0 1,10 20,-9-29</inkml:trace>
  <inkml:trace contextRef="#ctx0" brushRef="#br0" timeOffset="432.925">0 451,'741'0,"-739"0,1-1,-1 1,1-1,-1 1,1 0,-1 0,1 0,0 0,-1 1,1-1,-1 1,0-1,1 1,-1 0,1 0,-1 0,0 0,0 0,1 1,-1-1,0 1,0-1,-1 1,1 0,0 0,0 0,-1 0,1 0,-1 0,0 0,0 0,0 1,0-1,0 0,0 1,0-1,-1 1,1-1,-1 1,0-1,0 3,-25 95,21-93,0 0,0 1,1-1,0 1,1 0,-1 0,2 0,-1 1,1-1,0 0,1 0,0 1,0-1,1 0,0 1,0-1,1 0,0 0,1 0,-1 0,2 0,-1-1,1 1,0-1,2 2,-2-6,-1 1,2-1,-1 0,0 0,1 0,-1-1,1 1,0-1,0 0,0-1,0 1,0-1,0 0,0 0,0-1,1 1,-1-1,0 0,0-1,0 1,1-1,-1 0,0 0,0-1,0 1,0-1,0 0,-1-1,1 1,1-2,8-5,0 1,-1-2,0 0,0-1,-1 0,-1 0,0-2,-1 1,3-5,-2 2,0-1,-1-1,-1 0,0 0,-1-1,-1 0,1-9,-6 21,-1 0,0 0,0-1,0 1,-1 0,0-1,-1 1,1 0,-1 0,0-1,-1 1,1 0,-1 0,-1 0,1 0,-1 1,0-1,0 1,0-1,-1 1,0 0,0 0,-1 1,-1-2,-1 0,0 0,0 1,0 0,-1 1,0 0,0 0,0 1,0-1,0 2,-1-1,0 1,1 1,-1-1,0 2,0-1,1 1,-1 0,0 1,0 0,0 1,1-1,-1 2,1-1,-1 1,1 0,0 1,0 0,1 0,-7 5,-11 9,5 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41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118 691,'7'7,"-1"0,2-1,-1 0,1 0,0-1,0 0,0 0,1-1,0 0,0 0,0-1,0 0,0-1,0 0,1 0,-1-1,1 0,0-1,-1 0,1-1,-1 0,1 0,-1-1,1 0,-1-1,0 0,0 0,0-1,-1 0,1-1,-1 0,6-4,5-7,-1-1,-1-1,-1 0,0-2,-2 0,0 0,-1-1,-1-1,-1 0,4-11,-13 29,-1-1,1 1,-1 0,0-1,0 1,0-1,0 1,-1-1,0 1,0-1,0 1,0-1,-1 1,0-1,0 1,0-1,0 1,-1 0,0 0,0 0,0 0,0 0,0 0,-1 0,0 0,0 1,0 0,0-1,0 1,-1 1,0-1,1 0,-1 1,0-1,0 1,0 0,-1 1,-11-5,0 2,-1 0,0 1,1 0,-1 2,0 0,0 1,0 0,0 1,0 1,0 1,1 1,-1 0,1 1,0 0,0 2,1 0,0 0,0 2,1 0,0 0,0 1,1 1,-3 4,4-5,1 1,1 1,0 0,0 0,1 1,1 0,0 0,1 1,0 0,1 0,1 1,0-1,1 1,-1 11,3-17,1 1,0-1,1 1,0-1,0 1,1-1,0 1,1-1,0 0,1 0,0 0,0 0,1 0,0 0,0-1,1 0,0 0,1 0,0-1,0 1,0-1,1-1,0 1,3 1,13 5,0 0,1-2,1-1,-1 0,2-2,-1-1,1-1,0-1,0-2,1 0,-1-2,1-1,4-1,-7 2,0-2,0 0,1-2,-1 0,-1-2,1-1,15-6,-36 11,0 0,0 0,0 0,-1 0,1-1,0 1,-1-1,1 0,-1 0,0 1,1-2,-1 1,0 0,0 0,-1-1,1 1,0-1,-1 0,1 1,-1-1,0 0,0 0,0 0,0 0,-1 0,1 0,-1 0,0 0,0 0,0-2,-3-12</inkml:trace>
  <inkml:trace contextRef="#ctx0" brushRef="#br0" timeOffset="920.377">1274 494,'-43'9,"-1"3,2 1,-1 2,2 2,-34 20,65-33,0 0,0 0,0 1,1 1,0-1,0 2,1-1,-1 1,1 0,1 1,-1 0,1 0,1 1,0 0,0 0,1 0,0 1,0 0,1-1,-2 9,7-11,0-1,1 1,0-1,1 0,-1 1,1-1,0 0,1-1,-1 1,1 0,0-1,0 0,1 0,0 0,0-1,0 0,0 1,1-2,-1 1,1-1,0 0,0 0,1 0,-1-1,0 0,1 0,-1-1,1 0,0 0,-1 0,1-1,4 0,1-2,0-1,0 0,-1 0,0-1,1-1,-1 0,-1 0,1-1,-1-1,0 1,-1-2,1 1,-1-1,-1-1,0 1,0-2,0 1,-2-1,1 0,-1 0,1-3,23-30,-1-1,-2-1,-3-1,8-22,-27 48,-15 26,-16 30,-1 10,3 2,2 1,1 1,4 1,1 0,2 1,2 10,-21 116,-3 121,31-262,2-1,1 1,1 0,3 0,1 0,1-1,2 1,2-1,1 1,-9-37,0 1,0 0,0-1,0 1,0 0,0-1,0 1,0 0,0-1,0 1,0 0,0 0,0-1,0 1,1 0,-1-1,0 1,0-1,1 1,-1 0,1-1,-1 1,0-1,1 1,-1-1,1 1,-1-1,1 1,-1-1,1 1,0-1,-1 0,1 1,0-1,-1 0,1 0,0 0,-1 1,1-1,0 0,-1 0,1 0,0 0,-1 0,1 0,0 0,-1 0,1 0,0-1,0 1,-1 0,1 0,-1-1,1 1,0 0,-1-1,1 1,-1 0,1-1,0 1,-1-1,0 1,1-1,-1 1,1-1,-1 0,1 1,-1-1,0 0,22-51,-19 43,5-15,-2 1,0-1,-2 1,0-1,-2 0,-1-1,-1 1,-2-22,1 37,-1 0,0 1,0-1,0 1,-1-1,-1 1,1 0,-2 0,1 0,-1 1,0-1,0 1,-1 0,0 1,0-1,0 1,-1 0,0 1,-1 0,1 0,-1 0,0 1,-6-2,1 0,-2 1,1 1,0 0,-1 1,0 0,1 1,-1 1,0 1,0 0,0 1,0 0,0 1,-10 3,-20 7,231-61,14-18,-176 59</inkml:trace>
  <inkml:trace contextRef="#ctx0" brushRef="#br0" timeOffset="1256.666">1416 775,'-4'30,"2"0,0 0,3 1,0-1,2 0,1-1,1 1,4 11,-7-37,0 1,0-1,0 0,0 0,1 0,-1 0,1-1,0 1,0-1,1 1,-1-1,1 0,-1 0,1-1,0 1,0-1,0 0,0 0,1 0,-1-1,1 1,-1-1,1 0,-1 0,1-1,-1 1,1-1,0 0,-1 0,1-1,-1 1,1-1,0 0,-1 0,0-1,1 1,-1-1,4-2,9-6,-2 0,1-1,-1-1,-1 0,0-1,-1 0,0-1,-1-1,0 0,-2-1,0 0,0 0,-2-1,0 0,3-10,-2 9,1 0,0-1,-2 0,0 0,-1-1,-1 0,-1 0,0-1,1-19,-11 28,2 17</inkml:trace>
  <inkml:trace contextRef="#ctx0" brushRef="#br0" timeOffset="2070.169">2375 635,'-44'37,"3"1,0 3,3 1,1 3,0 3,6 22,30-68,1 0,0-1,-1 1,1-1,0 1,0 0,0-1,0 1,0-1,0 1,1 0,-1-1,0 1,1-1,-1 1,1-1,0 1,0-1,-1 1,1-1,0 0,0 1,0-1,0 0,0 0,1 0,-1 0,0 0,1 0,-1 0,0 0,1 0,-1-1,1 1,-1 0,1-1,-1 0,1 1,0-1,-1 0,1 0,-1 0,1 0,8-1,-1-1,1 0,-1 0,1-1,-1-1,0 1,0-2,-1 1,1-1,-1 0,0-1,-1 0,1 0,-1-1,0 0,-1 0,5-6,12-9,97-100,-119 121,-1 0,1 0,-1 0,1 0,-1 0,1 0,-1 0,1 0,0 0,-1 0,1 0,0 1,0-1,0 0,0 0,0 1,-1-1,1 1,0-1,1 1,-1-1,0 1,0 0,0-1,0 1,0 0,0 0,0 0,0 0,1 0,-1 0,0 0,0 0,0 0,0 0,0 1,0-1,0 1,0-1,0 0,0 1,0 0,0-1,0 1,0 0,0-1,0 1,0 0,-1 0,1 0,0 0,-1-1,1 1,0 0,-1 0,1 0,-1 1,0-1,1 0,-1 0,15 56,-14-49,-1 0,1 0,1 0,-1 0,1-1,0 1,1-1,0 1,0-1,1 0,0 0,0 0,0-1,1 0,0 0,1 0,-1 0,1-1,0 1,0-2,1 1,-1-1,1 0,0 0,0 0,0-1,2 0,1-1,1 0,0 0,0-1,0-1,0 0,1 0,-1-1,0 0,0-1,-1 0,1-1,0 0,-1-1,1 0,-1-1,0 0,-1 0,1-1,-1-1,0 1,0-2,20-22,-1-2,-1-1,-2-1,-1-1,-2-1,-2-1,-1-1,-2-1,-1 0,-2-1,-2-1,-2 0,-2 0,-1-1,-2 0,-2-1,-2 1,-2 0,-3-12,4 42,0 0,-1 0,0 1,-1-1,-1 1,0-1,0 1,-1 0,-1 0,1 0,-2 0,-1-1,6 11,1 0,-1 0,1 0,-1 0,0 0,0 0,1 0,-1 0,0 0,0 1,0-1,0 0,0 1,0-1,0 1,0-1,0 1,-1-1,1 1,0 0,0 0,0-1,0 1,-1 0,1 0,0 0,0 0,0 0,0 1,-1-1,1 0,0 0,0 1,0-1,0 1,0-1,0 1,0-1,0 1,0 0,0 0,0-1,0 1,0 0,0 0,1 0,-2 1,-22 52,20-19,2 0,1 0,2 1,2-1,1 0,1 0,2 1,3 21,10 68,-4-39,-4 1,-1 65,-13 82,-14-179,5-82,-7-37,13 43</inkml:trace>
  <inkml:trace contextRef="#ctx0" brushRef="#br0" timeOffset="2359.041">2685 550,'297'-30,"-149"9,-129 17,1 2,0 0,0 2,0 0,0 1,0 0,-1 2,1 1,-1 0,19 7,-14 1</inkml:trace>
  <inkml:trace contextRef="#ctx0" brushRef="#br0" timeOffset="2599.323">3645 662,'0'39,"0"17,0 4,0-4,0-15,0-15</inkml:trace>
  <inkml:trace contextRef="#ctx0" brushRef="#br0" timeOffset="2834.74">3532 324,'0'0</inkml:trace>
  <inkml:trace contextRef="#ctx0" brushRef="#br0" timeOffset="3051.988">3899 719,'0'44,"12"135,-11-176,-1 0,1 0,0 0,-1 0,2 0,-1 0,0 0,1 0,-1 0,1-1,0 1,0-1,0 1,0-1,0 0,0 1,1-1,-1 0,1-1,0 1,-1 0,1-1,0 1,0-1,0 0,0 0,0 0,0-1,0 1,0-1,1 1,-1-1,0 0,0 0,0-1,0 1,1-1,-1 1,0-1,0 0,0 0,0 0,0-1,-1 1,1-1,0 1,0-1,14-13,-1 0,0-1,-1-1,0-1,-2 0,0-1,-1 0,-1 0,7-19,-11 25,0-1,-2-1,0 1,0-1,-1 0,-1 0,-1 0,0 0,-1-1,0 1,-1-1,-1 1,-1 0,0-1,-1 1,0 0,-1 0,-1 1,0-1,-8-12,11 23,0 1,-1 0,1 1,-1-1,1 0,-1 1,0-1,0 1,0 0,0 0,-1 0,1 0,0 1,-1-1,1 1,-1 0,0 0,1 0,-1 1,0-1,0 1,1 0,-1 0,0 0,0 1,1-1,-1 1,0 0,1 0,-1 0,1 0,-3 2,-4 1,0 1,0 1,1 0,0 0,0 1,1 0,0 0,0 1,0 0,-3 5,-6 10</inkml:trace>
  <inkml:trace contextRef="#ctx0" brushRef="#br0" timeOffset="3490.178">4294 888,'162'-206,"-112"157,-49 48,0 0,0 1,-1-1,1 0,0 1,1-1,-1 1,0-1,0 1,0 0,0-1,0 1,0 0,0 0,0 0,1 0,-1 0,0 0,0 0,0 0,0 0,0 1,1-1,-1 0,0 1,0-1,0 1,0-1,0 1,0-1,0 1,0 0,0 0,-1-1,1 1,0 0,0 0,-1 0,1 0,0 0,-1 0,1 0,-1 0,1 0,-1 0,0 0,1 0,-1 0,0 0,0 1,0-1,0 0,0 0,0 0,0 0,0 1,5 59,-7-54,2-1,-1 0,0 0,1 1,1-1,-1 0,1 1,0-1,0 0,0 0,1 0,0 0,1 0,-1 0,1 0,0-1,0 1,1-1,0 0,0 0,0 0,0-1,1 0,0 1,0-1,0-1,0 1,0-1,3 1,3-3,0-1,-1 0,1-1,0 0,-1-1,1 0,-1-1,1 0,-1-1,0 0,0 0,-1-1,1 0,-1-1,0 0,-1 0,1-1,-1 0,4-5,2 1,0 0,0-1,-1 0,-1-1,0-1,-1 0,-1-1,0 0,0 0,-2-1,0 0,-1 0,0-1,-2 0,0 0,-1-1,2-15,-5 6,-1 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2:53.1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1645 115,'-291'-82,"14"49,30 51,174-7,48-9,-1 1,1 2,0 0,0 2,0 1,1 0,0 2,-9 6,1 3,1 2,0 1,2 2,0 0,2 2,0 1,-19 29,15-21,3 1,1 2,2 0,1 2,2 1,2 1,2 0,2 2,2 0,1 0,3 1,1 1,-1 36,7-52,1 0,1 1,2-1,1 0,1 0,2 0,1-1,1 1,2-1,0-1,2 0,1 0,2-1,0 0,18 22,-4-21,1-2,1-1,1-2,2-1,0-1,1-2,1-2,0 0,1-3,1-1,0-2,2-1,31 9,1-3,0-4,1-2,0-4,0-3,57-5,-77-3,0-1,0-3,-1-2,0-2,-1-3,-1-2,-1-1,0-3,-2-2,0-2,2-4,-21 14,-1-1,-1-2,-1 0,0-1,-1-1,-2-2,0 0,-1-1,-2-1,0-1,-2 0,-1-1,-1-1,3-9,-8 5,-2-1,-1-1,-1 1,-2-1,-1 1,-1-1,-3 0,0 1,-2-1,-2 1,-1 0,-1 0,-2 1,-1 0,-2 1,-1 0,-8-12,-4 3,-1 1,-2 1,-2 2,-1 1,-2 1,-1 2,-1 2,-2 1,-1 1,-2 3,0 1,-1 2,-1 2,-38-12,-23 7,78 23</inkml:trace>
  <inkml:trace contextRef="#ctx0" brushRef="#br0" timeOffset="369.658">488 650,'5'5,"6"2,2-1</inkml:trace>
  <inkml:trace contextRef="#ctx0" brushRef="#br0" timeOffset="553.32">1081 566,'0'0</inkml:trace>
  <inkml:trace contextRef="#ctx0" brushRef="#br0" timeOffset="1070.061">544 1046,'2'0,"-1"-1,0 1,0 0,0-1,1 1,-1 0,0 0,0 0,1 0,-1 0,0 1,0-1,0 0,1 0,-1 1,0-1,0 1,0-1,0 1,0-1,0 1,0 0,0 0,0-1,0 1,0 0,0 0,0 0,-1 0,2 1,162 172,-127-141,-22-19,1 0,0-1,1-1,0 0,1-1,17 7,-26-14,-1-1,2 0,-1 0,0-1,0 0,1-1,-1 0,1 0,-1-1,1 0,-1-1,1 0,-1-1,1 1,-1-2,0 1,0-2,0 1,0-1,-1 0,1-1,-1 0,0 0,-1-1,1 0,1-2,13-12,107-120,-114 116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1 807,'7'11,"1"-1,1 1,0-2,0 1,1-1,0 0,1-1,0-1,0 1,0-2,1 1,0-2,0 0,1 0,-1-1,1 0,0-1,0-1,1 0,-1-1,0 0,0-1,4-1,14-7,-1-1,1-2,-1-1,-1-1,-1-2,0-1,0-1,-2-1,0-1,-2-1,0-2,-1 0,-1-2,3-5,21-28,-3-1,-3-3,-2-1,-3-2,-3-1,10-32,60-127,-103 225,1-1,0 0,0 1,0-1,-1 0,1 1,0-1,0 1,0-1,0 1,0-1,0 0,0 1,0-1,0 1,0-1,0 1,0-1,0 0,0 1,0-1,0 1,1-1,-1 0,0 1,0-1,0 0,1 1,-1-1,0 1,0-1,1 0,-1 0,0 1,1-1,-1 0,0 0,1 1,-1-1,1 0,-1 0,0 0,1 1,-1-1,1 0,-1 0,0 0,1 0,-1 0,1 0,-1 0,1 0,-1 0,0 0,1 0,-1 0,1-1,-1 1,1 0,-1 0,0 0,1 0,-1-1,0 1,1 0,1 43,-2-43,1 72,2 15,-4-1,-4 1,-4 0,-3-2,-5 7,13-76,-1-1,-1 1,0-1,-1 0,-1 0,0-1,-1 0,0 0,-1-1,-1 0,7-8,-1-1,0 1,0-1,0 0,0 0,-1-1,1 1,-1-1,0 0,0-1,0 0,0 0,-1 0,1 0,0-1,-1 0,1-1,-1 1,1-1,-1 0,1-1,-1 0,1 0,-1 0,1-1,-2 0,-9-5,1 0,-1-1,2 0,-1-1,1-1,1-1,0 0,0-1,1 0,1-1,0 0,0-2,6 6,1 0,0 0,0 0,1-1,0 1,1-1,0 0,0 0,1-1,1 1,0 0,0-1,1-2,0-12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36.5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5 198,'-5'-50,"6"50,0-1,0 1,-1-1,1 1,0-1,0 1,0 0,0-1,0 1,0 0,0 0,0 0,0 0,0 0,0 0,0 0,0 0,0 0,0 0,0 0,0 1,0-1,0 0,0 1,-1-1,1 1,0-1,0 1,0-1,0 1,-1-1,1 1,0 0,-1 0,1 0,3 1,18 10,0-1,1 0,0-2,1-1,0 0,0-2,0-1,1-1,0-1,0-1,0-1,0-2,0 0,6-2,21-4,1 3,0 2,0 2,5 4,11-2,101-27,55-3,-173 28,83-11,-95 3,1 2,-1 1,1 2,1 2,-1 2,0 2,51-1,1190-2,-1056-28,16 16,-178 3,1 1,-1 4,1 3,38 4,16-1,699-2,-592-28,-41 17,-61-2,0 6,109 8,-81 1,101-3,-110-26,336 27,57 0,-310 28,309-28,-510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36.5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5 198,'-5'-50,"6"50,0-1,0 1,-1-1,1 1,0-1,0 1,0 0,0-1,0 1,0 0,0 0,0 0,0 0,0 0,0 0,0 0,0 0,0 0,0 0,0 0,0 1,0-1,0 0,0 1,-1-1,1 1,0-1,0 1,0-1,0 1,-1-1,1 1,0 0,-1 0,1 0,3 1,18 10,0-1,1 0,0-2,1-1,0 0,0-2,0-1,1-1,0-1,0-1,0-1,0-2,0 0,6-2,21-4,1 3,0 2,0 2,5 4,11-2,101-27,55-3,-173 28,83-11,-95 3,1 2,-1 1,1 2,1 2,-1 2,0 2,51-1,1190-2,-1056-28,16 16,-178 3,1 1,-1 4,1 3,38 4,16-1,699-2,-592-28,-41 17,-61-2,0 6,109 8,-81 1,101-3,-110-26,336 27,57 0,-310 28,309-28,-510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0,'-34'34,"-6"4,2 2,1 2,-25 39,58-76,0 0,1 0,0 0,0 1,0-1,0 1,1 0,0-1,0 1,1 0,0 0,0 1,0-1,0 0,1 0,0 0,1 0,-1 0,1 1,1-1,-1 0,1 0,0-1,0 1,0 0,1-1,0 1,0-1,1 0,-1 0,1 0,1 0,3 2,0 0,1-1,0 0,0 0,0-1,1-1,-1 1,1-1,0-1,1 0,-1-1,0 0,1 0,-1-1,1 0,0-1,-1 0,1-1,-1 0,1-1,2-1,4 0,-1-1,0-1,0 0,0-1,-1-1,1 0,-2-1,1-1,-1 0,-1-1,1-1,-2 0,3-3,-8 6,0-1,0 0,-1-1,-1 0,1 1,-1-2,-1 1,0-1,-1 1,0-1,0 0,0-8,-2 14,0 0,-1 0,0 0,1 0,-2 0,1 0,-1 0,0 0,0 0,0 0,0 0,-1 0,0 1,0-1,0 1,-1-1,0 1,1 0,-1 0,-1 0,1 0,-1 1,1-1,-1 1,0 0,0 0,0 0,-5-2,-7 0,1 1,-1 0,0 1,0 1,0 0,0 2,0-1,-1 2,1 0,0 1,0 1,0 0,1 1,-1 1,1 0,0 1,0 1,1 0,-1 1,2 1,-1 0,1 1,-21 14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0,'56'17,"-12"-10,0-2,1-2,0-2,32-4,9 1,-30 7,-50 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14.9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85,'166'-16,"-147"13,0 1,1 0,-1 2,0 1,0 0,0 1,0 1,2 1,217 9,-194-13,182-29,0 30,-29 27,255-29,-255 30,57-29,-56-28,282 27,1043 1,-1297-28,-56 17,84-8,-57-7,-33 31,-146 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0,'33'0,"17"0,4 0,-3 0,-4 0,-6 0,-5 0,-4 0,-2 0,-2 0,-1 0,-5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14.9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85,'166'-16,"-147"13,0 1,1 0,-1 2,0 1,0 0,0 1,0 1,2 1,217 9,-194-13,182-29,0 30,-29 27,255-29,-255 30,57-29,-56-28,282 27,1043 1,-1297-28,-56 17,84-8,-57-7,-33 31,-146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1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909 762,'-10'-7,"-1"0,-1 1,1 0,-1 0,0 1,0 1,0 0,-1 1,0 0,1 1,-1 0,0 1,0 1,0 0,0 0,0 2,0-1,1 2,-1-1,0 2,1 0,0 0,0 1,0 1,1 0,-11 7,13-6,0-1,0 1,1 0,0 1,0 0,0 0,1 1,1 0,0 0,0 1,0 0,1 0,1 0,0 0,0 1,1-1,1 1,-1 0,2 0,-1 0,2 0,-1 0,2 1,-1-1,1 0,2 2,-3-1,-1-2,0-1,1 1,0-1,1 1,0-1,1 1,0-1,0 1,1-1,0 0,0 0,1 0,0-1,1 1,0-1,0 0,1-1,0 1,3 2,-4-5,-1 0,1 0,0-1,0 0,1 0,0 0,-1-1,1 1,0-1,0-1,1 1,-1-1,0 0,1-1,0 0,-1 0,1 0,0 0,-1-1,1 0,0-1,-1 0,1 0,0 0,-1-1,1 0,-1 0,4-2,9-7,-2-1,1 0,-2-1,0-1,0-1,-2 0,0-1,0-1,-2 0,1-1,2-7,0-1,-2 0,-1-1,-1 0,-2-1,0 0,-2-1,-1 0,1-17,-4 84,2-1,2 0,2-1,11 33,-16-56,0 0,0-1,1 0,0 0,1 0,1-1,0 0,0 0,1-1,1 1,-1-2,6 5,0-4</inkml:trace>
  <inkml:trace contextRef="#ctx0" brushRef="#br0" timeOffset="5647.909">148 1,'-8'1,"1"1,0 0,0 0,0 0,0 1,0 0,0 1,1-1,-1 1,1 1,0-1,1 1,-1 0,1 0,0 1,0 0,0 0,1 0,0 0,0 0,1 1,0 0,0 0,-1 3,0 12,1 0,2 0,0 0,1 0,1 0,2 11,52 141,-34-122,70 202,-31-27,-31-57,-1 27,-46-45,11-120,2-8,-1 0,0 0,-2-1,-1 0,0 0,-2-1,0 0,-2-1,-5 6,14-23,0-1,-1 1,1-1,-1 0,0 0,0 0,0-1,0 0,-1 0,1 0,-1-1,1 1,-1-1,1-1,-1 1,0-1,1 0,-1 0,0-1,1 1,-1-1,-5-2,11 3,-1 0,0 0,0-1,0 1,1 0,-1 0,0-1,0 1,0-1,1 1,-1-1,0 1,1-1,-1 1,0-1,1 1,-1-1,1 0,-1 1,1-1,-1 0,1 1,0-1,-1 0,1 0,0 0,-1 1,1-1,0 0,0 0,0 0,0 0,0 1,0-1,0 0,0 0,0 0,0 0,1 1,-1-1,0 0,0 0,1 0,-1 1,1-1,6-10</inkml:trace>
  <inkml:trace contextRef="#ctx0" brushRef="#br0" timeOffset="6503.558">1417 848,'-15'9,"0"0,1 2,0-1,0 2,1 0,1 1,0 0,1 0,0 1,1 1,1 0,0 0,1 1,1 0,-1 6,6-17,0-1,0 1,1 0,0 1,0-1,0 0,1 0,0 0,0 0,0 1,1-1,-1 0,1 0,0 0,1 0,-1 0,1 0,0 0,0-1,1 1,0-1,-1 1,1-1,1 0,-1 0,0 0,1-1,0 1,0-1,0 0,0 0,1 0,-1 0,1-1,2 1,-1 0,0-1,0 0,0 0,0 0,0-1,0 0,0 0,0 0,1-1,-1 0,0 0,0-1,0 0,1 0,-1 0,0-1,0 0,-1 0,1 0,0-1,-1 0,1 0,2-2,8-6,0-1,0 0,-1-1,-1-1,0 0,10-15,1-7,-1-2,-3-1,0 0,-3-2,-1 0,-2-1,7-33,-13 48,-1 0,-2 0,0-1,-2 0,-1 1,-1-1,-1-1,-2 1,0 0,-2 0,-1 1,-2-1,-1 1,0 0,-2 0,-1 1,-2 0,-6-11,16 33,-1-1,1 1,-1-1,1 1,-1 0,-1 0,1 0,0 1,-1-1,0 1,0 0,0 0,0 0,0 1,-1-1,1 1,-1 0,0 0,1 0,-1 1,0 0,0 0,0 0,0 1,0-1,0 1,0 0,0 1,0-1,0 1,0 0,0 0,0 1,1-1,-1 1,0 0,1 0,-1 1,0 0,-1 7,0-1,0 1,1 0,0 1,1-1,0 1,1 0,0 0,1 0,0 0,0 1,1-1,1 0,0 1,1-1,0 1,2 7,-2 4,3 24,3 0,2 0,1-1,10 21,56 213,-73-263,2-1,0 0,1 0,1 0,0-1,1 0,1-1,8 12,29 32,-37-56</inkml:trace>
  <inkml:trace contextRef="#ctx0" brushRef="#br0" timeOffset="7051.092">2123 311,'22'197,"-67"59,28-58,15-83,3-111,-1 0,1 0,0-1,0 1,1 0,-1-1,1 1,0-1,0 0,0 1,0-1,0 0,1 0,-1 0,1-1,0 1,0 0,0-1,0 0,0 0,1 0,-1 0,1-1,-1 1,1-1,0 0,-1 0,3 1,3-2,1-1,-1 0,0 0,1 0,-1-1,0-1,0 1,-1-2,1 1,6-5,2-1</inkml:trace>
  <inkml:trace contextRef="#ctx0" brushRef="#br0" timeOffset="7370.667">1869 707,'5'0,"6"0,6 0,5 0,4 0,2 0,1-5,0-2,1 1,-1 1,0 2,0 0,-1 2,1 1,-6 5,-1 1,-5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314 740,'-17'5,"-1"0,2 1,-1 0,1 2,0 0,0 1,1 0,0 1,1 1,0 1,1 0,0 0,1 1,0 1,1 0,1 1,0 0,1 0,0 1,2 0,0 0,0 1,2 0,0 1,1-1,0 8,3-19,1-1,0 1,0 0,1-1,-1 1,1-1,0 1,1-1,0 1,-1-1,2 0,-1 0,1 0,-1 0,1 0,1-1,-1 1,1-1,-1 0,1 0,1 0,-1 0,0-1,1 0,0 1,0-2,0 1,0-1,0 1,0-2,1 1,-1 0,0-1,1 0,0 0,-1-1,1 0,-1 0,1 0,0 0,-1-1,1 0,-1 0,1-1,0 0,19-9,-1-2,0-1,0-1,-2-1,0-1,-1-1,0-1,-2-1,0 0,-2-1,0-1,-1-1,-1-1,-2 0,10-21,3 2,-3 6,-1-1,-2-2,-2 0,-1-1,-3-1,-1 0,-2-1,-1 0,-3 0,-1-7,-2 9,-2-1,-1 1,-2-1,-2 0,-2 1,-2-4,6 40,-1 0,0-1,0 1,0 0,0 0,-1 1,0-1,0 0,0 1,0 0,-1-1,0 1,0 1,0-1,0 0,0 1,-1 0,0 0,0 1,1-1,-1 1,-1 0,1 0,0 1,0-1,-1 1,1 0,-1 1,1-1,-1 1,1 0,-1 1,1-1,-1 1,1 0,0 0,-1 1,1 0,0 0,0 0,0 0,-2 2,-4 4,-1 0,1 1,1 0,0 1,0 0,1 0,0 1,1 0,0 1,0 0,2 0,-1 1,2 0,0 0,0 0,1 1,1-1,0 1,1 0,0 0,1 0,1 0,0 0,1 0,1 5,-1 26,2 1,1-1,3 0,2 0,6 16,40 96,-36-114,-3 1,-2 1,-2 0,-2 1,-1 3,-2-24,-1-26</inkml:trace>
  <inkml:trace contextRef="#ctx0" brushRef="#br0" timeOffset="369.949">1161 204,'-134'379,"115"-334,2 1,2 0,3 1,1 0,2 1,3 0,-1 35,6-74,0 0,1-1,-1 1,2-1,-1 1,1 0,1-1,-1 1,2-1,-1 0,1 1,0-1,1-1,-1 1,2 0,-1-1,1 0,0 0,1 0,-1-1,1 1,1-2,-1 1,1-1,5 4,0-5,0 0,1-1,0 0,-1-1,1-1,0 0,0 0,0-2,0 1,0-2,-1 1,1-2,0 0,-1 0,0-1,0-1,0 0,0-1,6-4,-11 8,-1-1,0 0,0 0,0-1,0 1,-1-1,0-1,1 1,-2-1,1 0,0 0,-1 0,0 0,0-1,-1 0,1 0,-1 0,-1 0,1 0,-1-1,0 1,0-1,-1 0,0 1,0-6,-5-4</inkml:trace>
  <inkml:trace contextRef="#ctx0" brushRef="#br0" timeOffset="620.7">737 656,'34'0,"20"-5,11-2,4 1,0 1,-3 2,3 0,-2 2,-2 1,-2 0,-3 0,-6 0,-8 0,-12 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3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474 192,'-92'-81,"78"66,0 1,-1 0,-1 1,0 1,-1 0,-16-8,30 18,0 1,0-1,0 1,-1 0,1 0,0 0,-1 1,1-1,-1 1,1-1,0 1,-1 0,1 1,-1-1,1 0,0 1,-1 0,1 0,0 0,-1 0,1 1,0-1,0 1,0 0,0-1,1 1,-1 1,0-1,1 0,-1 1,1-1,0 1,0 0,0 0,0 0,1 0,-1 0,1 0,-1 0,1 0,0 1,0-1,1 0,-1 1,1 2,-4 197,31-6,41 79,26 116,-84-344,-1-11,-1 0,-3 0,0 1,-3 0,-1 0,-2 12,-1-39,-1-1,1 1,-1 0,-1-1,0 1,-1-1,0 0,0-1,-1 1,0-1,-1 0,0-1,-1 1,1-1,-1-1,-1 0,-8 6,8-8,-1-1,0 0,1-1,-1 0,0-1,0 0,-1-1,1 0,0 0,0-1,-1 0,1-1,-6-1,11 1,-1 0,1-1,-1 0,1 0,0 0,0 0,0-1,0 0,0 0,1 0,-1-1,1 1,0-1,0 0,0 0,0-1,1 1,0-1,0 1,0-1,0 0,1-1,0 1,0 0,0 0,1-1,0 1,0-1,0 0,0 1,1-1,0 0,1 1,-1-1,1 1,0-1,0 1,2-6,45-75,-28 61</inkml:trace>
  <inkml:trace contextRef="#ctx0" brushRef="#br0" timeOffset="765.036">813 616,'-10'0,"0"1,0 0,0 1,0 0,0 0,0 1,0 0,1 1,0 0,0 1,0 0,0 0,1 1,0 0,0 1,0-1,1 1,0 1,0 0,1 0,0 0,1 0,-1 1,2 0,-1 0,1 0,1 1,-1 0,2-1,-1 1,2 0,-1 0,1 0,0 1,1-1,1 0,-1 0,2 0,-1 0,1 0,1 0,2 7,-4-12,0 0,0 0,1 0,-1-1,1 1,0 0,0 0,1-1,-1 0,1 1,0-1,1 0,-1 0,1 0,-1-1,1 0,0 1,0-1,0 0,1-1,-1 1,1-1,0 0,-1 0,1 0,0-1,0 0,0 0,0 0,0 0,1-1,-1 0,0 0,0 0,0-1,0 0,0 0,0 0,0 0,0-1,0 0,0 0,-1 0,1 0,-1-1,0 0,2-1,12-20,-1-1,-1-1,-1 0,-1-1,-1 0,-2-1,-1-1,-1 0,3-19,-1 4,-2-2,-1 1,-3-1,-2 0,-1-1,-3 1,-2 0,-8-44,11 84,0-1,0 1,-1 0,1 0,-2 0,1-1,-1 1,0 0,0 1,0-1,-1 0,0 1,0-1,-1 1,1 0,-1 0,0 0,0 1,-1-1,0 1,1 0,-1 0,-1 1,1-1,0 1,-1 0,0 1,1-1,-3 1,4 2,1 1,-1-1,1 1,-1 0,1 0,0 0,-1 1,1-1,0 1,0 0,0 0,0 0,0 0,0 1,1-1,-1 1,1-1,-1 1,1 0,0 0,0 0,1 0,-1 0,0 0,1 1,0-1,-1 2,-16 98,18-78,0-1,1 1,2 0,0 0,2-1,0 0,4 7,66 162,-5-36,-67-151,-1-6</inkml:trace>
  <inkml:trace contextRef="#ctx0" brushRef="#br0" timeOffset="1113.068">1151 192,'-2'55,"2"-1,3 1,2-1,2 0,3-1,2 1,2-2,3 0,3 2,-16-45,30 47,-33-55,0 0,0 0,0 0,0 0,0-1,0 1,0-1,0 1,0 0,1-1,-1 0,0 1,0-1,1 0,-1 0,0 1,1-1,-1 0,0 0,0 0,1-1,-1 1,0 0,1 0,-1-1,0 1,0-1,0 1,1-1,-1 1,0-1,0 0,0 0,0 1,0-1,0 0,0 0,0 0,-1 0,1 0,0 0,-1 0,1-1,0 1,-1 0,1-1,51-124,-27 51,-11 42,124-259,-128 274</inkml:trace>
  <inkml:trace contextRef="#ctx0" brushRef="#br0" timeOffset="1462.653">503 1180,'192'-32,"-1"-8,-2-8,-1-9,-43-5,-119 53</inkml:trace>
  <inkml:trace contextRef="#ctx0" brushRef="#br0" timeOffset="2269.6">897 1406,'-17'6,"1"2,-1-1,1 2,1 0,0 1,0 1,1 0,0 1,1 0,0 1,1 0,1 1,0 1,1 0,0 0,1 1,1 0,1 0,0 1,1 0,1 1,0-1,2 1,-1 7,2-20,1-1,0 1,1 0,-1-1,1 1,0 0,0-1,0 1,1 0,-1 0,1-1,0 1,1-1,-1 1,1-1,0 0,0 1,0-1,1 0,-1 0,1-1,0 1,0 0,0-1,1 0,-1 0,1 0,0 0,0 0,0-1,0 1,0-1,0-1,1 1,-1 0,1-1,-1 0,1 0,-1 0,1-1,3 1,2-2,0 1,0-2,0 1,-1-1,1-1,-1 0,1 0,-1-1,0 0,0 0,-1-1,1 0,-1-1,0 0,-1 0,1-1,5-6,103-136,-111 141,17-22,-1-1,-2-1,-1-1,-2 0,-1-1,-1-1,-2 0,-2-1,-1 0,-2-1,0-16,-4 40,-2 1,1-1,-2 1,0-1,0 0,-1 1,-1-1,0 1,0 0,-2 0,1-1,-1 2,-1-1,0 1,-1-1,0 1,-1 1,-2-3,6 11,0-1,1 2,-1-1,0 0,0 0,-1 1,1 0,0 0,0 0,-1 0,1 0,0 1,-1-1,1 1,-1 0,1 0,-1 0,1 0,0 1,-1-1,1 1,0 0,-1 0,1 0,0 1,0-1,0 1,0 0,0 0,0 0,1 0,-1 0,0 0,1 1,0-1,-1 2,-69 105,64-91,0 1,2 1,0-1,1 1,1 0,1 0,1 0,1 0,0 1,2-1,0 0,1 1,5 18,5 1,1-2,3 1,0-2,17 27,21 46,-54-109,0 1,0 0,1-1,-1 1,0-1,1 1,0-1,-1 1,1 0,0-1,0 0,0 1,0-1,0 0,0 1,0-1,0 0,0 0,1 0,-1 0,1 0,-1 0,0 0,1-1,-1 1,1 0,0-1,-1 1,1-1,-1 0,1 1,0-1,-1 0,1 0,0 0,-1 0,1-1,1 1,7-8</inkml:trace>
  <inkml:trace contextRef="#ctx0" brushRef="#br0" timeOffset="2613.151">1518 1209,'-67'136,"44"-95,2 1,2 1,2 1,-4 22,16-49,3-13,-1 1,1 0,0 0,0 0,0 0,1 0,0 0,0 0,0 0,1 1,-1-1,1 0,1 0,-1 1,1-1,0 0,0 0,0 0,1 0,-1 0,1 0,1 0,-1 0,1-1,-1 1,1-1,1 0,-1 0,1 0,-1 0,1 0,0-1,3 2,6 0,0-1,0-1,1 0,-1-1,1 0,-1-1,1-1,-1 0,1 0,0-2,-1 0,1 0,3-2,-14 3,0 0,0 0,0 0,1 0,-1-1,0 1,0-1,-1 0,1 0,0 0,-1 0,1 0,-1 0,0-1,1 0,-1 1,0-1,-1 0,1 0,0 0,-1 0,0 0,0 0,1-2,2-15</inkml:trace>
  <inkml:trace contextRef="#ctx0" brushRef="#br0" timeOffset="2856.411">1208 1519,'38'-5,"18"-1,4 0,-3 1,-7 1,-7-3,-6 0,-9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4.69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1,'169'27,"31"-15,-161-4,1-2,0-2,0-2,0-1,1-2,0-2,102-25,308 28,1011 0,-1259 28,23 1,-85-18,-76-1,1-3,0-3,0-3,28-4,22 1,201 2,-131-26,-32 11,98-19,-189 26,1 3,0 3,41 5,0-1,1385-2,-1292 28,113 1,-29-30,-112-26,26 15,-184 9,-7 1,-1 1,0 0,1 0,-1 0,1 0,-1 1,1-1,-1 1,1 0,-1 1,1-1,-1 1,1 0,-1 0,1 0,-1 1,0 0,1 0,7 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1 338,'254'1,"-111"27,-10-32,-120-3,-7 1</inkml:trace>
  <inkml:trace contextRef="#ctx0" brushRef="#br0" timeOffset="484.552">56 565,'482'0,"-476"0,-4 0,1 1,-1-1,1 0,-1 1,1-1,-1 0,1-1,-1 1,1 0,-1-1,1 1,-1-1,1 0,-1 0,0 0,1 0,-1 0,0 0,0-1,0 1,0-1,0 0,0 1,0-1,-1 0,2-2,-2-7</inkml:trace>
  <inkml:trace contextRef="#ctx0" brushRef="#br0" timeOffset="1084.52">226 0,'0'7,"1"-1,0 0,0 1,1-1,0 0,0 0,0 0,1 0,0 0,0-1,0 1,1-1,0 0,0 0,0 0,0 0,1-1,0 0,0 0,0 0,3 1,129 65,-102-56,-14-6,0 1,-1 1,0 1,0 0,-1 2,0 0,-2 1,1 1,-2 0,0 2,-1-1,7 12,-19-24,-1 0,1 0,-1 1,-1-1,1 1,-1-1,1 1,-1-1,0 1,-1 0,1 0,-1-1,0 1,0 0,-1 0,1-1,-1 1,0 0,-1-1,1 1,-1-1,1 1,-1-1,-1 0,1 0,-1 0,-1 3,-95 93,85-89,-189 164,75-37,121-134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393 309,'-5'0,"-11"-2,0 1,0 1,0 0,0 2,0 0,0 0,1 1,-1 1,1 1,0 0,0 1,0 1,1 0,0 1,-4 3,4 3,1 1,0 0,1 1,1 0,1 1,0 0,1 0,1 1,1 1,0-1,1 1,1 0,1 1,1-1,1 1,0 10,0-19,2-1,-1 1,1-1,1 1,0-1,0 0,1 1,1-1,0 0,0 0,0 0,2-1,-1 1,1-1,0 0,1 0,0-1,1 1,0-1,0-1,0 1,1-1,0-1,0 0,4 2,-8-6,0-1,1 0,-1 0,1-1,-1 1,1-1,-1 0,1 0,-1 0,1-1,-1 1,1-1,-1 0,1 0,-1-1,0 1,0-1,0 0,0 0,0-1,0 1,0-1,-1 0,1 0,-1 0,3-3,71-102,-69 95,110-178,-78 97,-30 120,11 162,70 76,-47-190,-30-64</inkml:trace>
  <inkml:trace contextRef="#ctx0" brushRef="#br0" timeOffset="1056.757">1184 196,'-2'-11,"-1"0,0 1,-1-1,0 1,0 0,-1 0,-1 0,0 1,0 0,0 0,-1 1,-1-1,1 1,-1 1,-1 0,1 0,-1 0,0 1,-1 1,0 0,1 0,-2 0,-9-2,18 7,0 0,0 0,0 0,0 1,0-1,0 1,0-1,0 1,0-1,0 1,0 0,0 0,0 0,0 0,1 1,-1-1,0 0,1 1,-1-1,1 1,0-1,-1 1,1 0,0-1,0 1,0 0,0 0,0 0,1 0,-1 0,1 0,-1 0,1 0,-1 1,-4 78,6-70,5 59,2 0,4 0,3-1,7 10,13 69,58 302,-89-440,-1 1,-1 0,0-1,0 1,-1 0,-1 1,0-1,0 0,-1 0,0 0,-1 0,0 0,-1-1,0 1,-1-1,0 1,-1-1,0 0,0-1,-1 1,0-1,-1 0,0-1,0 0,-1 0,0 0,-1-1,1 0,-5 2,-3-1,1 0,-1-2,0 0,-1 0,1-2,-1 0,0-1,0 0,0-1,0-2,-3 1,17-1,1-1,-1 1,1 0,-1 0,1-1,0 0,-1 1,1-1,0 0,0 0,-1 0,1 0,0-1,0 1,0-1,0 1,1-1,-1 1,0-1,1 0,-1 0,1 0,-1 0,1 0,0 0,0-1,0 1,0 0,0 0,1-1,-1 1,1-1,-1 1,1 0,0-1,0 1,0-1,0 1,0-1,1-1,34-95,-17 73</inkml:trace>
  <inkml:trace contextRef="#ctx0" brushRef="#br0" timeOffset="1673.233">1720 590,'-36'5,"17"-4,0 1,0 1,0 0,1 2,-1 0,1 1,0 1,0 0,1 2,0 0,-9 7,21-11,0 0,0 1,1-1,0 1,0 0,0 0,1 0,0 1,0-1,1 1,0 0,0 0,0 0,1 0,0 0,0 0,1 0,0 0,0 0,1 0,0 0,0 0,1 4,1 2,0-1,1 0,0 0,1 0,0-1,1 1,0-1,1-1,0 1,1-1,0 0,0-1,1 0,-3-3,-1-1,1 0,-1 0,1 0,1-1,-1 0,1 0,-1-1,1 1,0-1,0-1,1 0,-1 0,0 0,1-1,-1 0,1 0,-1-1,1 0,0 0,-1-1,1 0,-1 0,0-1,1 0,-1 0,0-1,0 0,0 0,0-1,5-3,5-9,-1 0,-1-1,0 0,-1-2,-1 1,-1-2,0 1,-2-2,0 0,4-14,-3 1,-1-1,-1-1,-2 0,-1 0,-2 0,-2 0,-1-1,-2 1,-2-1,-1 1,-1 0,-2 0,-2 1,-1 0,-2 0,-1 1,-7-11,-46-45,64 88,0 0,0 0,0 1,0-1,0 0,-1 1,1 0,0 0,-1 0,1 0,-1 0,1 0,-1 0,1 1,-1-1,0 1,1 0,-1 0,0 0,1 0,-1 0,0 1,1-1,-1 1,1-1,-1 1,0 0,1 0,0 0,-1 1,1-1,0 1,0-1,0 1,0 0,0-1,0 1,0 0,0 0,-5 11,1-1,0 1,1 0,0 0,1 1,1-1,0 1,0 0,2 0,-1 0,2 0,0 0,1 0,0 0,1 0,1-1,0 1,1 0,0-1,4 9,16 46,4-1,2-1,34 54,-50-94,-1 1,-1 0,-1 1,-2 0,0 1,-2 0,-1 0,-2 1,-1 0,-1 5,-1-35,-1-1,1 1,-1 0,0-1,1 1,-1 0,1-1,-1 1,1 0,-1 0,1 0,-1-1,1 1,-1 0,1 0,-1 0,1 0,0 0,-1 0,1 0,-1 0,1 0,-1 0,1 0,-1 0,1 1,-1-1,1 0,-1 0,1 0,-1 1,1-1,-1 0,1 1,-1-1,0 0,1 1,-1-1,0 1,1-1,-1 0,1 1,9-19</inkml:trace>
  <inkml:trace contextRef="#ctx0" brushRef="#br0" timeOffset="2131.106">2370 224,'-56'275,"25"-67,31-184,-2-8,1 0,1 0,0 0,1 0,1-1,0 1,1 0,1-1,1 1,0-1,1 0,0-1,2 3,0-11,0-1,0 0,0-1,1 0,0 0,0-1,0 0,0 0,0-1,0 0,1-1,-1 0,0 0,1-1,-1 0,1-1,-1 0,1-1,-1 0,0 0,0-1,0 0,1-1,-7 4,1 0,-1 0,1-1,0 0,-1 1,0-1,1 0,-1-1,0 1,1-1,-1 1,0-1,0 0,0 0,0-1,-1 1,1 0,-1-1,1 0,-1 1,0-1,0 0,0 0,0 0,-1-1,1 1,-1 0,0-1,0 1,0 0,0-1,-1 0,1 1,-4-19</inkml:trace>
  <inkml:trace contextRef="#ctx0" brushRef="#br0" timeOffset="2354.605">2060 563,'28'0,"15"-5,10-1,0 0,-4 1,-6 1,-4 2,-6 1,-2 1,-2 0,-2 0,0 0,1 0,-6 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4.69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1,'169'27,"31"-15,-161-4,1-2,0-2,0-2,0-1,1-2,0-2,102-25,308 28,1011 0,-1259 28,23 1,-85-18,-76-1,1-3,0-3,0-3,28-4,22 1,201 2,-131-26,-32 11,98-19,-189 26,1 3,0 3,41 5,0-1,1385-2,-1292 28,113 1,-29-30,-112-26,26 15,-184 9,-7 1,-1 1,0 0,1 0,-1 0,1 0,-1 1,1-1,-1 1,1 0,-1 1,1-1,-1 1,1 0,-1 0,1 0,-1 1,0 0,1 0,7 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1 163,'162'-90,"17"37,-147 45,-26 6,-1 0,0 0,1 1,-1 0,1 0,-1 0,1 0,-1 1,1 0,0 0,-1 0,1 1,-1 0,1 0,-1 1,1-1,-1 1,0 0,5 3,-8 0,0 0,0 1,-1 0,0-1,0 1,0 0,0 0,-1 0,0-1,0 1,-1 0,0 0,0 0,0-1,0 1,-1 0,0-1,0 0,-1 1,1-1,-1 0,0 0,-1 0,1-1,-3 3,-118 160,-75 72,77-57,120-180,1 0,0 0,0 0,-1 0,2 1,-1-1,0 0,0 1,1-1,-1 1,1-1,0 1,0-1,0 0,0 1,0-1,0 1,1-1,-1 1,1-1,0 0,-1 1,1-1,0 0,1 0,-1 1,0-1,1 0,-1 0,1-1,-1 1,1 0,0 0,0-1,0 1,0-1,0 1,0-1,0 0,0 0,1 0,-1 0,0-1,1 1,-1 0,2-1,18 2,-1 0,0-2,1-1,-1 0,0-2,0-1,0 0,0-1,-1-1,13-7,-22 10,14-5</inkml:trace>
  <inkml:trace contextRef="#ctx0" brushRef="#br0" timeOffset="315.285">706 698,'-10'19,"-2"12,-1-5,4-7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1,'6'4,"1"0,1-1,-1 1,0-1,1 0,0-1,0 0,0 0,-1-1,2 0,-1 0,0-1,0 0,7-1,0 1,244-1,-175-10,-60 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0,'-5'5,"4"2,6-1,7-1,7-1,4-2,4-1,1-1,2 0,0 0,-1 0,0 0,0-1,0 1,-1 0,-4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6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311 698,'-2'0,"-17"-2,0 1,0 1,0 1,0 0,1 1,-1 2,1 0,-1 0,1 2,0 0,1 1,0 1,0 1,-4 3,17-8,1-1,0 1,0 0,1 0,-1 0,1 0,0 0,0 1,0-1,1 1,0-1,0 1,0 0,0-1,0 1,1 0,0 0,0-1,1 1,-1 0,1 0,0-1,0 1,0-1,1 1,0-1,0 1,0-1,0 0,1 0,-1 0,1 0,0 0,0-1,1 1,-1-1,1 0,-1 0,1 0,0-1,0 1,1-1,-1 0,0 0,1 0,-1-1,3 1,6 2,0-1,1 0,-1-1,0-1,1 0,-1-1,1 0,-1-1,1-1,-1 0,0 0,0-2,0 0,0 0,-1-1,1 0,-1-1,0-1,-1 0,6-4,9-5,0 0,-1-2,-1-1,0 0,-2-2,0-1,-2-1,0 0,-2-2,0 0,-2-1,0 0,-2-1,-2-1,0-1,-2 1,0-2,2-22,-8 22,-2 0,-1-1,-1 1,-2 0,-1-1,-1 1,-2 0,-7-24,10 47,1 0,-1 0,0 0,-1 0,0 0,0 1,0 0,-1-1,0 2,0-1,0 0,-1 1,0 0,0 1,0-1,-1 1,1 0,-1 1,0-1,0 1,0 1,-1 0,1 0,-1 0,1 0,-1 1,0 1,1-1,-1 1,0 1,1-1,-1 1,1 1,-1-1,1 1,-1 1,1-1,0 1,0 0,0 1,-2 1,-2 4,0-1,1 2,0 0,0 0,1 0,0 1,1 1,0 0,1 0,1 0,-1 1,2 0,0 0,0 0,2 1,-1-1,2 1,0 0,0 3,0 7,1 1,1 0,2 0,0-1,1 1,2-1,0 0,2 0,0 0,7 12,114 202,-123-230,-1-1,1 0,0 0,1 0,0-1,0 0,0 0,1-1,0 1,0-2,0 1,3 0,11 3</inkml:trace>
  <inkml:trace contextRef="#ctx0" brushRef="#br0" timeOffset="396.74">1018 134,'-10'67,"0"10,-3 0,-3-1,-21 55,-9 60,40-57,7-130,0 1,0-1,0 1,0-1,1 0,-1 1,1-1,1 0,-1 0,0 0,1-1,0 1,0 0,0-1,0 0,1 0,-1 0,1 0,0 0,-1-1,1 0,0 1,1-1,-1-1,0 1,1-1,2 1,4 1,0-1,1 0,-1-1,0 0,1-1,-1 0,0 0,1-2,-1 1,0-1,0-1,0 0,0-1,-1 0,1 0,-1-1,0 0,0-1,-1-1,0 1,0-1,0-1,-1 1,1-3,-8 9,0-1,0 1,-1-1,1 1,0-1,-1 1,0-1,1 1,-1-1,0 1,0-1,1 0,-1 1,-1-1,1 1,0-1,0 1,0-1,-1 0,1 1,-1-1,1 1,-1-1,0 1,0 0,0-1,0 0,-9-9</inkml:trace>
  <inkml:trace contextRef="#ctx0" brushRef="#br0" timeOffset="631.248">651 556,'33'5,"21"1,11 1,4-7,0-3,-2-1,-4 0,-1 1,-8 1,-13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31.83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0 114,'57'-17,"198"-46,-113 30,338 33,-113 0,-170 28,283-27,-198 28,-215-30,120 12,-126-1,0-4,0-1,0-4,38-4,10 1,991 2,-930-28,-70 16,-54 7,-25 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37.17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85,'56'-17,"143"-6,-132 13,1 3,-1 3,1 3,22 5,30-2,106-3,-84-26,337 27,311 0,-766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369 246,'-20'-30,"-1"1,-1 1,-1 1,-2 1,-28-23,38 35,12 10,-1 1,1-1,-1 1,0-1,0 1,0 0,0 1,0-1,0 1,-1 0,1 0,-1 0,0 0,0 1,1 0,-1 0,-1 0,2 4,0 0,0 1,0-1,0 1,1-1,0 1,0 0,0 1,0-1,0 0,1 1,0 0,0-1,0 1,1 0,0 0,-1 0,2 0,-1 0,1 0,-1 4,-1 195,54-8,5 3,28 84,-52-141,-7 27,-26 55,-1-216,0 0,0 0,-1 0,0-1,0 1,-1-1,0 1,0-1,0 0,-1 0,-1-1,1 1,-1-1,0 0,0 0,-1 0,1-1,-1 0,-1 0,1 0,-1-1,0 0,0 0,0-1,0 0,0 0,-1-1,0 0,1 0,-1 0,0-1,0-1,0 1,1-1,-1 0,0-1,0 0,-4-1,7 1,0 1,1-1,0 0,-1 0,1-1,0 1,-1-1,1 0,0 0,0-1,0 1,1-1,-1 1,1-1,-1 0,1-1,0 1,0-1,0 1,1-1,-1 0,-1-3,-2-12</inkml:trace>
  <inkml:trace contextRef="#ctx0" brushRef="#br0" timeOffset="677.063">707 698,'-4'-3,"0"-1,-1 1,1 1,-1-1,0 1,0 0,0 0,0 0,0 1,0 0,-1 0,1 0,0 0,-1 1,1 0,-1 0,1 1,0-1,-1 1,1 0,0 1,0-1,0 1,0 0,0 0,0 1,0-1,1 1,-1 0,1 0,0 1,0-1,0 1,1 0,-1 0,1 0,0 1,0-1,0 1,0 0,1 0,0-1,-1 5,0-5,0 0,1 0,0 0,-1 1,1-1,1 0,-1 1,1 0,0-1,0 1,0 0,0-1,1 1,0 0,0 0,0 0,1-1,-1 1,1 0,0-1,1 1,-1 0,1-1,0 0,0 1,0-1,1 0,-1 0,1 0,0 0,0-1,0 1,1-1,-1 0,1 0,0 0,3 2,0-3,0-1,0 0,0 0,0 0,0-1,1 0,-1 0,0-1,0 0,0 0,0-1,-1 0,1 0,0 0,-1-1,1 0,-1-1,0 1,0-1,0 0,-1-1,1 1,1-3,10-9,0-2,-1 0,-1-1,-1 0,0-1,2-8,3-5,-1 0,-2-1,-1-1,-2 0,-2-1,-1-1,-2 0,-1 0,-1-9,-5 33,-1 1,0-1,-1 1,-1-1,0 1,-1 0,0 0,-1 0,0 0,-1 1,0-1,0 1,-2 0,1 1,-1-1,-1 1,-1 0,7 7,0 0,-1 0,0 0,1 1,-1-1,0 1,0 0,-1-1,1 2,0-1,-1 0,1 1,-1-1,0 1,1 0,-1 0,0 0,1 1,-1 0,0-1,0 1,0 0,0 1,1-1,-1 1,0 0,0 0,1 0,-1 0,1 0,-1 1,1 0,-1 0,1 0,0 0,0 0,0 0,0 1,0 0,1-1,-1 1,1 0,0 0,0 1,0-1,0 0,0 1,1-1,-1 3,-1 8,0 0,1 1,1-1,1 1,0 0,1-1,0 1,1-1,1 1,0-1,1 0,0 0,1-1,1 1,0-1,1 0,1-1,-1 1,7 5,131 158,-127-152,-4-2</inkml:trace>
  <inkml:trace contextRef="#ctx0" brushRef="#br0" timeOffset="1072.587">1131 189,'27'166,"-13"-47,26 49,-41-167,1 0,0 0,0 1,-1-1,1 0,0 0,0 0,0 1,1-1,-1 0,0 0,0 0,0 0,1 0,-1 0,1 1,-1-1,1 0,-1 0,1 0,0 0,-1 0,1-1,0 1,0 0,0 0,0 0,0-1,0 1,0 0,0-1,0 1,0-1,0 1,0-1,0 0,0 1,0-1,1 0,-1 0,0 0,0 0,0 0,0 0,1 0,-1 0,0 0,0-1,0 1,0 0,0-1,0 1,1-1,-1 1,0-1,0 1,-1-1,1 0,0 0,0 1,0-1,0 0,0 0,-1 0,1 0,0-1,88-190,9-36,-56 105,-37 104</inkml:trace>
  <inkml:trace contextRef="#ctx0" brushRef="#br0" timeOffset="1413.201">623 979,'67'-9,"37"-4,-1-6,50-16,156-55,-224 68,-61 17</inkml:trace>
  <inkml:trace contextRef="#ctx0" brushRef="#br0" timeOffset="1946.039">906 1233,'-11'13,"-2"0,0 1,0 0,2 1,0 0,0 1,2 0,0 1,1 0,0 0,2 1,0 0,-1 8,6-24,1 0,0 0,-1 0,1 0,0 0,0 0,1 0,-1 0,0 0,1 0,-1 0,1 0,-1 0,1-1,0 1,0 0,0 0,0 0,0-1,0 1,1-1,-1 1,0-1,1 1,-1-1,1 0,0 0,-1 1,1-1,0-1,0 1,0 0,-1 0,1-1,0 1,0-1,0 1,0-1,0 0,2 0,80-17,-64 7,0-2,0 0,-1-1,-1-1,-1-1,0 0,0-2,-2 0,0 0,-1-1,-1-1,0-1,-2 1,0-2,-1 0,-2 0,0 0,-1-1,0-3,-6 22,30-130,-31 127,1 0,-1 1,-1-1,1 0,-1 1,0-1,0 1,0-1,-1 1,0-1,0 1,0 0,-1 0,1 0,-1 0,-1 0,1 1,-1-1,0 1,1 0,-2 0,-1-1,3 2,0 1,0 0,-1 0,1 1,0-1,-1 1,1 0,-1-1,0 2,1-1,-1 0,0 1,0-1,1 1,-1 0,0 0,0 1,1-1,-1 1,0 0,1 0,-1 0,1 0,-1 1,1-1,-1 1,1 0,0 0,0 0,0 1,-2 1,-4 4,0 0,1 1,0 0,0 1,1 0,0 0,1 0,0 1,-1 3,0 0,1 0,1 0,0 1,1 0,0 0,1 0,1 0,0 1,2-1,-1 0,2 1,0-1,1 1,0-1,1 0,1 0,1 0,2 4,-2-5,2 0,0 0,0 0,2-1,-1-1,2 1,-1-1,2-1,6 6,-14-14,0 1,0-1,1 0,-1 0,1-1,0 1,0-1,0 0,0 0,0 0,1-1,-1 1,0-1,1 0,-1 0,1-1,-1 1,1-1,-1 0,1 0,0-1,-1 1,1-1,-1 0,1 0,-1 0,0-1,0 0,1 0,-1 0,0 0,-1 0,4-3,6-7</inkml:trace>
  <inkml:trace contextRef="#ctx0" brushRef="#br0" timeOffset="2298.853">1583 895,'-124'299,"119"-286,1 0,0 0,1 0,0 1,1 0,0-1,1 1,1 0,0 0,1 0,1 0,0-1,0 1,2-1,3 10,-3-18,1-1,0 0,0 0,1 0,-1 0,1-1,0 0,0 0,0-1,0 1,0-1,1-1,-1 1,1-1,-1 0,1-1,-1 1,1-2,-1 1,1 0,-1-1,1 0,-1-1,1 0,-1 1,0-2,0 1,0-1,0 0,0 0,4-4,-8 6,0-1,0 0,1 0,-1 1,0-1,0 0,-1-1,1 1,0 0,-1 0,1-1,-1 1,0-1,0 1,0-1,0 0,0 1,-1-1,1 0,0-2,-2-12</inkml:trace>
  <inkml:trace contextRef="#ctx0" brushRef="#br0" timeOffset="2550.638">1300 1177,'39'0,"17"0,8 0,-1 0,-7 0,-8-5,-2-1,-10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220 645,'2'0,"0"1,0-1,0 1,-1-1,1 1,0 0,0 0,-1 0,1 0,-1 0,1 0,-1 0,1 1,-1-1,1 0,-1 1,0-1,0 1,0 0,0-1,0 1,0 0,-1-1,1 1,0 0,-1 0,1 0,-1 0,0 0,0 0,0-1,0 1,0 0,0 1,2 2,28 161,-18-48,-5 1,-8 115,-2-75,3-159,-1 0,1-1,-1 1,1 0,-1 0,1-1,-1 1,0 0,1 0,-1 0,1 0,-1 0,0 0,1 0,-1 0,1 0,-1 0,0 0,1 1,-1-1,1 0,-1 0,1 0,-1 1,0-1,1 0,-1 1,1-1,0 1,-1-1,1 0,-1 1,1-1,0 1,-1-1,1 1,0-1,-1 1,1-1,0 1,0 0,0-1,-1 1,1-1,0 1,0 0,0-1,0 1,0-1,0 1,0 0,0-1,0 1,0-1,1 1,-1-1,-27-46,-2-27,15 36</inkml:trace>
  <inkml:trace contextRef="#ctx0" brushRef="#br0" timeOffset="419.077">23 702,'-8'-47,"3"21,1-1,1 0,1 0,2 0,2-21,-1 43,0-1,0 1,1 0,0 0,0 0,0 0,1 0,-1 0,1 1,1-1,-1 1,0 0,1 0,0 0,0 0,0 1,0-1,1 1,-1 0,1 1,0-1,0 1,4-2,124-27,-126 31,8-4,0 0,1 2,0 0,0 1,-1 0,1 1,0 1,0 1,0 0,-1 1,1 1,-1 0,0 1,0 0,-1 2,1-1,-2 2,1 0,0 1,-9-4,-1 1,-1-1,1 1,-1 0,0 0,0 0,-1 0,0 0,0 1,0-1,-1 1,0-1,0 1,0 0,-1-1,0 1,-1 0,1-1,-1 1,0-1,-1 1,0-1,-2 5,-68 139,-10-3,83-143,-1 0,0-1,1 1,0-1,0 1,0 0,0-1,1 0,-1 1,1-1,0 0,0 0,0 0,0 0,1 0,-1 0,1-1,0 1,-1-1,1 0,0 1,0-1,1-1,-1 1,0 0,1-1,-1 0,1 0,-1 0,1 0,0 0,-1-1,1 0,0 1,-1-1,1-1,0 1,14 5,46 9,-46-11,0 1,-1 0,1 1,-1 1,0 1,-1 0,0 1,11 8,-23-13,0 1,1 0,-2 0,1 0,0 1,-1-1,0 1,0 0,0 0,-1 0,1 0,-1 0,0 1,-1-1,1 1,-1-1,-1 1,1 0,-1-1,1 1,-2 0,1-1,-1 1,1-1,-2 3,-1 7,-1 1,-1-1,0-1,-1 1,0-1,-1 0,-1 0,-5 7,-7 7,0-1,-1-2,-2 0,0-1,-2-1,0-1,-2-2,0 0,-1-2,-1-1,-18 7,45-22,0-1,0 0,0 1,0-1,0 0,0 0,0 0,0 0,0 0,0 0,-1-1,1 1,0-1,-1 1,1-1,0 0,-1 0,1 0,0 0,-1-1,1 1,0-1,0 1,-1-1,1 0,0 0,0 0,0 0,0 0,0 0,0 0,0-1,0 1,0-1,1 0,-1 1,1-1,-1 0,1 0,0 0,-1 0,1 0,0 0,0 0,1 0,-1-1,0 0,-1-17</inkml:trace>
  <inkml:trace contextRef="#ctx0" brushRef="#br0" timeOffset="1124.451">954 899,'1'310,"-1"-306,0 0,1 0,0 0,0 0,0 0,0 0,0 0,1-1,0 1,-1-1,1 1,1-1,-1 0,0 1,1-1,0-1,0 1,0 0,0-1,0 1,0-1,0 0,1 0,-1 0,1 0,0-1,0 1,-1-1,1 0,0 0,0-1,0 1,4-1,1 1,0-1,0 0,0-1,0 0,1-1,-2 1,1-2,0 1,0-1,-1 0,1-1,-1 0,0-1,4-2,22-21,-2-1,0-2,-2-1,-2-1,0-1,16-30,-44 63,0 0,0 0,0 0,0 0,0 1,0-1,1 0,-1 0,0 0,1 0,-1 1,0-1,1 0,-1 0,1 1,-1-1,1 0,0 0,-1 1,1-1,0 1,-1-1,1 1,0-1,0 1,-1-1,1 1,0 0,0-1,0 1,0 0,-1 0,1 0,0-1,0 1,0 0,0 0,0 0,0 0,0 1,-1-1,1 0,0 0,0 0,0 1,0-1,0 1,-1-1,1 0,0 1,0-1,-1 1,1 0,0-1,-1 1,1 0,-1-1,1 1,-1 0,1-1,-1 1,1 0,-1 0,0 0,1-1,-1 1,0 0,0 0,1 0,-1 0,1 2,0 4,1 1,0-1,0 0,1 0,0 0,0 0,1 0,-1-1,1 0,1 1,0-2,-1 1,2 0,-1-1,1 0,-1 0,1-1,1 1,-1-1,1-1,-1 1,1-1,0 0,7 1,-3-1,1-2,-1 1,1-2,-1 0,1 0,-1-1,1 0,-1-1,1 0,-1-1,0 0,0-1,0 0,-1-1,1 0,-1 0,0-1,-1-1,0 0,0 0,0-1,-1 0,5-6,6-8,-1-1,-1-1,-2 0,0-2,-2 1,0-2,-2 0,-1 0,-2-1,0 0,-2 0,-1-1,-1 0,-1-2,-1-23,-2 1,-3-1,-1 1,-3 0,-3 0,-1 1,-7-11,7 24,4 7,-2 1,-2 0,-1 1,-1 0,-5-8,18 39,0 0,0 0,0-1,0 1,0 0,-1 0,1-1,0 1,0 0,0 0,-1-1,1 1,0 0,-1-1,1 1,-1 0,1-1,-1 1,1-1,-1 1,1-1,-1 1,1-1,-1 1,0-1,1 1,-1-1,0 0,1 0,-1 1,0-1,0 0,1 0,-1 0,0 1,1-1,-1 0,0 0,0 0,0 0,1-1,-1 1,0 0,1 0,-1 0,0 0,0-1,1 1,-1 0,0-1,1 1,-1-1,0 1,1-1,-1 1,51 238,85 353,-127-548,1 9,1-1,3 0,3-1,12 27,10-6,-38-71,0-1,0 1,0-1,0 1,0 0,0-1,0 1,0-1,0 1,0-1,0 1,0 0,1-1,-1 1,0-1,0 1,1 0,-1-1,0 1,0 0,1-1,-1 1,0 0,1-1,-1 1,0 0,1 0,-1 0,0-1,1 1,-1 0,1 0,-1 0,1 0,-1 0,0-1,1 1,-1 0,1 0,-1 0,1 0,-1 0,0 1,1-1,-1 0,1 0,-1 0,1 0,-1 0,0 0,1 1,-1-1,0 0,1 0,-1 1,1-1,-7-42,-3 15,0 1</inkml:trace>
  <inkml:trace contextRef="#ctx0" brushRef="#br0" timeOffset="1315.007">1603 475,'33'0,"17"0,9 0,-1-4,-1-3,0 1,-5-3,-2-1,0 1,-3-1,0-1,-4 3,-4-3,-4 1,-8 2</inkml:trace>
  <inkml:trace contextRef="#ctx0" brushRef="#br0" timeOffset="2999.059">1434 1068,'-17'-179,"5"87,63 277,-47-156,-1-3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532 684,'-24'-2,"0"1,-1 1,1 1,-1 1,1 1,0 1,0 2,1 0,-1 1,1 2,1 0,0 1,0 1,1 2,0 0,-7 7,16-11,1 1,1 0,0 1,0 0,1 0,0 1,1 0,1 1,0 0,0 0,1 0,1 1,0 0,1 0,1 0,0 0,1 1,0-1,1 1,1 0,0-1,1 1,2 4,2-10,1-1,0 0,0 0,1-1,0 1,1-2,0 1,0-1,0 0,1-1,-1 0,1 0,0-1,1 0,-1 0,1-1,0-1,0 1,0-2,0 1,0-2,0 1,0-1,0-1,0 1,0-2,0 1,0-2,2 0,17-4,0-1,0-1,-1-1,0-2,-1-1,0-1,-1-2,-1 0,0-1,-2-2,0-1,-1 0,3-6,13-15,-2-2,-3-1,-1-2,-2-1,-2-2,14-36,-29 62,-2 0,0-1,-2-1,0 0,-2 0,-1 0,-1-1,-1 0,-1 0,-1 0,-2 0,0-1,-2 1,-1 0,-1 0,-1 0,-1 1,-1 0,-2 0,-6-14,10 31,-1 1,0-1,0 1,0 0,0 0,-1 1,-1 0,1 0,-1 0,0 1,0 1,0-1,-1 1,1 0,-1 1,0 0,0 1,0 0,-1 0,1 1,0 0,-1 0,1 1,-1 1,1-1,0 1,-1 1,1 0,0 0,0 1,0 0,1 1,-1 0,1 0,-7 5,-1 4,0 1,2 1,-1 0,2 1,0 1,1 0,1 0,1 1,0 0,1 1,1 0,1 1,1 0,0 0,2 0,0 1,1-1,1 1,1 0,2 13,-3-8,2 0,1 0,2 0,0 0,1 0,2 0,1-1,1 0,0 0,2-1,1 0,1-1,1 0,1-1,1-1,1 0,1-1,1-1,0 0,1-1,3 0,-8-7,-7-5,0 1,0-1,0 0,1-1,0 0,0 0,0-1,0 0,1 0,0-1,0 0,0-1,0 0,0 0,0-1,1 0,-1 0,0-1,6-1,3-4</inkml:trace>
  <inkml:trace contextRef="#ctx0" brushRef="#br0" timeOffset="393.547">1407 92,'-24'128,"-6"-1,-25 62,16-58,-2 50,40-173,-1-1,1 0,1 1,-1-1,1 0,0 1,1-1,0 1,0-1,1 0,0 0,0 0,0 0,1 0,0 0,1 0,-1-1,1 0,1 1,-1-2,1 1,0 0,0-1,1 0,-1 0,1-1,0 1,0-1,1-1,-1 1,1-1,7 2,3 1,0 0,1-2,0 0,0-1,0-1,0-1,0 0,1-1,-1-1,0-1,7-2,-9 1,93-31,-105 33,-1 0,0-1,1 0,-1 0,0 0,0 0,0 0,0-1,0 1,-1-1,1 0,-1 0,0 0,1 0,-2 0,1-1,0 1,0 0,-1-1,0 1,0-1,0 0,0 1,-1-1,1 0,-1 1,0-1,-2-14</inkml:trace>
  <inkml:trace contextRef="#ctx0" brushRef="#br0" timeOffset="646.619">985 572,'38'0,"22"0,7 0,0 0,-1 0,-2 0,-3 0,-2-5,-1-1,-6 0,-2 1,-5 1,-9-3,-12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31.83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0 114,'57'-17,"198"-46,-113 30,338 33,-113 0,-170 28,283-27,-198 28,-215-30,120 12,-126-1,0-4,0-1,0-4,38-4,10 1,991 2,-930-28,-70 16,-54 7,-25 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37.17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85,'56'-17,"143"-6,-132 13,1 3,-1 3,1 3,22 5,30-2,106-3,-84-26,337 27,311 0,-766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368 819,'-174'-11,"166"12,-1 0,1 0,0 1,0-1,0 2,0 0,0 0,1 0,-1 1,1 0,0 0,0 1,0-1,1 2,-1-1,1 1,1 0,-1 0,-3 6,6-8,0 1,0-1,0 1,1 0,0-1,0 1,0 0,1 0,-1 1,1-1,0 0,1 0,-1 0,1 1,0-1,1 0,-1 1,1-1,0 0,0 0,1 0,-1 0,1 0,0 0,1 0,-1-1,1 1,0-1,0 1,0-1,1 0,-1 0,1-1,0 1,0-1,0 0,1 0,-1 0,3 1,4-2,1 0,-1-1,1 0,-1-1,1 0,0-1,-1-1,0 1,1-2,-1 1,0-2,0 1,0-2,-1 1,1-1,-1-1,0 0,2-2,19-15,-1 0,-1-2,-1-1,20-26,-28 29,-1 0,-1-1,-2-1,0 0,-1-2,-2 1,-1-2,-1 0,-1 0,-2-1,-1 0,-1 0,0-6,-5 23,0 0,-1 1,0-1,-1 0,0 0,-1 1,0-1,-1 1,0-1,-1 1,0 0,0 0,-2 1,1 0,-1-1,-1 2,0-1,0 1,-1 0,0 0,0 1,-1 0,0 1,-1 0,1 1,-1-1,-1 2,1-1,-1 2,-9-4,14 7,1 0,0 1,-1 0,1 0,-1 0,1 1,0 0,-1 0,1 0,0 0,0 1,-1 0,2 0,-1 0,0 1,0 0,1 0,-1 0,1 0,0 1,0-1,0 1,1 0,-1 0,1 1,0-1,0 1,0 1,-3 3,2 0,-1 0,1 0,0 1,1 0,0 0,1 0,0 0,0 0,1 0,1 0,0 1,0-1,1 7,6 9,1 0,1-1,1 0,1 0,2-1,0 0,1-1,2-1,0 0,1-1,1-1,1-1,1 0,1-2,0 0,1-1,9 3,-25-15,1 0,-1 0,1-1,0 0,-1 0,1-1,1 0,-1 0,0 0,1-1,-1 0,0-1,1 0,-1 0,1 0,3-2,6-3</inkml:trace>
  <inkml:trace contextRef="#ctx0" brushRef="#br0" timeOffset="388.313">932 226,'-1'62,"-1"-36,1 0,2 0,0-1,2 1,0 0,2-1,1 0,2 2,1-1,2 1,1-2,1 0,1 0,14 17,-28-41,1 1,0-1,0 1,0-1,0 0,1 1,-1-1,0 0,1 0,-1 0,0 0,1 0,-1 0,1 0,0 0,-1-1,1 1,0-1,-1 1,1-1,0 1,-1-1,1 0,0 0,0 0,-1 0,1 0,0 0,0-1,-1 1,1-1,0 1,-1-1,1 1,0-1,-1 0,1 0,-1 0,1 0,-1 0,0 0,1 0,-1-1,0 1,0 0,0-1,0 1,1-1,110-193,39-118,-135 282,33-98,-46 105</inkml:trace>
  <inkml:trace contextRef="#ctx0" brushRef="#br0" timeOffset="734.039">1 1186,'274'-24,"210"-48,-51-13,-375 72,-35 10</inkml:trace>
  <inkml:trace contextRef="#ctx0" brushRef="#br0" timeOffset="1310.036">397 1467,'-19'16,"-7"3,1 2,1 1,1 0,1 2,1 0,1 2,1 0,1 1,-13 29,29-53,0 1,0 0,0-1,1 1,0 0,-1 0,1 0,0 0,1 0,-1 0,1 0,0 0,0 0,0 0,0 0,1 0,0 0,0 0,0 0,0 0,0-1,1 1,0 0,-1-1,2 1,-1-1,0 1,1-1,-1 0,1 0,0 0,0 0,0-1,0 1,1-1,-1 0,1 0,-1 0,1 0,0-1,1 1,11-1,0-1,0-1,0-1,0 0,-1-1,1-1,-1 0,0-1,0-1,0 0,-1-1,0 0,0-1,-1-1,5-4,18-11,0-2,-2-2,-2 0,0-3,-2 0,-1-2,-2-2,12-19,-36 50,17-23,-1 0,-2 0,-1-2,-1 0,-1-1,-1-1,-2 0,-2 0,0-1,-2 0,0-12,-8 32,0 1,0 0,-1 1,-1-1,0 0,0 0,-1 1,0 0,-1 0,0 0,-1 1,0-1,-1 1,4 5,0 0,0 0,0 0,0 0,-1 1,0 0,1 0,-1 0,0 0,-1 0,1 1,0 0,-1 0,0 0,1 1,-1-1,0 1,1 0,-1 0,0 1,0-1,0 1,0 0,0 1,0-1,0 1,1 0,-1 0,0 1,-1-1,-5 7,-1 0,1 1,1 0,0 0,0 1,1 0,0 1,0 0,2 1,-1-1,1 2,1-1,0 1,1 0,0 0,-1 10,-3 2,2-1,1 1,2 0,0 1,1-1,2 1,0 0,2-1,1 1,1-1,1 1,1-1,1 0,1-1,2 1,0-2,2 1,0-1,13 19,-20-35,-1-1,1 1,0-1,1 0,0 0,-1 0,2-1,-1 1,1-1,0 0,0-1,0 0,0 0,1 0,0-1,0 1,0-2,0 1,0-1,1 0,-1-1,1 1,-1-2,1 1,-1-1,1 0,-1 0,1-1,21-25,-20 9</inkml:trace>
  <inkml:trace contextRef="#ctx0" brushRef="#br0" timeOffset="1634.51">1215 1100,'-67'144,"38"-87,3 1,2 1,3 2,-3 19,21-73,1-1,-1 1,2 0,-1 0,1 0,0-1,0 1,1 1,0-1,0 0,1 0,0 0,0-1,0 1,1 0,0 0,1-1,-1 1,1-1,1 1,-1-1,1 0,0-1,0 1,1-1,-1 0,1 0,1 0,-1 0,1-1,-1 0,1 0,0-1,1 1,-1-1,0-1,1 1,4 0,-7-2,1-1,-1 0,0 0,0 0,0 0,0-1,0 1,0-1,0 0,0 0,0-1,0 1,0-1,-1 0,1 0,-1 0,1 0,-1-1,0 0,0 1,0-1,0 0,0 0,-1-1,1 1,-1 0,0-1,0 0,0 0,7-18</inkml:trace>
  <inkml:trace contextRef="#ctx0" brushRef="#br0" timeOffset="1879.757">791 1496,'34'5,"20"1,6 0,3-1,0-2,-2-1,-5-5,-4-3,0-5,-5 0,-5 1,-10 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287 678,'-38'-16,"28"16,0 0,1 1,-1 1,1-1,0 2,-1-1,1 1,0 1,1 0,-1 0,1 0,-1 1,1 0,1 1,-1 0,-4 5,4-4,0 0,0 1,0 0,1 0,1 1,-1 0,1 0,1 1,0-1,0 1,1 0,0 1,1-1,0 1,1 0,0-1,0 1,1 0,1 0,0 8,0-17,12 115,-11-112,1-1,-1 0,1 0,0 0,0 0,0 0,0 0,1 0,0-1,0 0,0 1,0-1,0 0,0 0,1 0,0-1,-1 0,1 1,0-1,0 0,0-1,1 1,-1-1,0 0,1 0,3 1,1-1,-1-1,0 1,1-1,-1-1,0 0,0 0,0 0,0-1,0 0,0-1,0 0,0 0,-1-1,0 0,1 0,-2 0,1-1,0 0,-1-1,0 1,0-1,1-2,16-19,-2-1,0-1,-2-1,14-29,-19 34,13-28,-2-2,-2 0,-3-2,-2 0,-3-1,2-21,-13 57,0 1,-1-1,-2 0,0 0,-1 0,-1 1,-1-1,-1 0,-1 1,-1-1,-1 1,0 0,-2 1,0 0,-2 0,0 1,-1 0,-2-1,10 16,-1 0,0-1,0 2,0-1,0 0,-1 1,1-1,-1 1,0 1,0-1,0 1,-1 0,1 0,0 0,-1 1,0-1,1 1,-1 1,1-1,-1 1,0 0,1 0,-1 1,0 0,1 0,-1 0,1 1,-1-1,1 1,0 1,0-1,0 1,0 0,0 0,0 0,1 0,0 1,-1 0,1 0,1 0,-1 1,1-1,-1 1,1 0,1 0,-1 0,0 2,-1 2,0 1,1 1,0-1,1 0,0 1,1-1,0 1,0 0,1-1,1 1,0 0,0-1,1 1,0-1,1 0,0 0,2 4,86 169,-63-135,3 6,-11-23,-1 1,-1 0,-2 1,-1 1,-2 1,-2 0,-1 0,-1 1,-2 0,-1 3,4 23,-9-57,-3-4</inkml:trace>
  <inkml:trace contextRef="#ctx0" brushRef="#br0" timeOffset="1706.328">767 226,'3'54,"78"328,-52-193,-7-90,-21-98,0-1,0 0,-1 0,1 1,0-1,0 0,-1 0,1 0,0 0,0 0,0 0,-1-1,1 1,0 0,-1 0,1 0,0-1,0 1,-1 0,1-1,0 1,-1 0,1-1,0 1,-1-1,1 1,-1-1,1 0,-1 1,1-1,-1 1,0-1,1 0,-1 1,0-1,1 0,-1 0,0 1,0-1,0 0,1 0,-1 1,0-1,0 0,0 0,0 1,0-1,-1 0,1 0,0 1,0-1,38-169,-11-8,24-102,-26 174,-14 34,-10 60</inkml:trace>
  <inkml:trace contextRef="#ctx0" brushRef="#br0" timeOffset="2134.499">1275 593,'33'0,"17"0,4 0,-3 0,-4 0,-7 0,-4 0,-4 0,-2 0,-7-5,-6-6,-7-2</inkml:trace>
  <inkml:trace contextRef="#ctx0" brushRef="#br0" timeOffset="2435.497">1331 848,'15'0,"9"0,5 0,3 0,1 0,-1 0,-1 0,-1 0,-5-5,-3-2,1 1,0-4,2 1,-4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9:37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451 710,'-29'11,"0"1,1 1,0 1,1 2,1 0,0 2,1 1,2 1,-18 19,22-17,2 0,0 1,1 2,2-1,0 2,2-1,0 2,2 0,1 0,1 1,2 0,1 0,0 0,3 1,0-1,2 16,-1-31,1 0,1 0,0 0,0 0,1-1,1 1,0 0,1-1,0 0,1 0,0 0,1 0,1-1,0 0,0 0,1-1,0 0,1 0,0-1,2 2,-8-9,0 0,0-1,1 1,-1-1,0 1,1-1,-1 0,0 0,1 0,-1-1,1 1,0-1,-1 0,1 0,-1 0,1 0,-1-1,1 0,-1 1,1-1,-1 0,0-1,1 1,-1-1,0 1,0-1,0 0,0 0,0 0,0-1,-1 1,1-1,-1 1,3-4,67-105,-72 111,32-70,-5-2,-2-1,-3 0,5-44,-5 30,50-152,-62 219,8 60,-1 84,18 83,-31-195,0-1,1 1,0-1,0 0,1 0,1 0,0-1,0 0,1-1,1 1,-1-2,1 1,1-1,0 0,5 2,96 29,-77-31</inkml:trace>
  <inkml:trace contextRef="#ctx0" brushRef="#br0" timeOffset="423.663">1100 1190,'15'-91,"4"1,4 1,23-58,18-65,-40 136,-5 98,-10 9,2-1,0-1,2 0,2 0,13 21,-23-43,0 0,1 0,-1 0,1-1,0 0,1 0,0-1,-1 0,2 0,-1 0,1-1,-1 0,1 0,0-1,0 0,1-1,-1 0,1 0,-1-1,1 1,-1-2,1 0,7 0,-8-1,0 0,0 0,0-1,-1 0,1 0,0-1,-1 0,0 0,0-1,0 0,0 0,0-1,-1 0,0 0,0 0,0-1,0 0,-1 0,0 0,-1-1,1 1,-1-1,-1 0,1-1,-1 1,0-1,-1 1,0-1,0 0,0 0,-1 0,-1 0,1 0,-1 0,0 0,-1 0,0 0,0 0,-2-2,-33-132,28 117</inkml:trace>
  <inkml:trace contextRef="#ctx0" brushRef="#br0" timeOffset="4000.926">2145 259,'-6'14,"2"0,0 1,0 0,1 0,1 0,1 0,0 0,1 0,0 1,1-1,1 0,0 0,1 0,1-1,1 1,0-1,1 3,-4-14,0 0,0 0,0 0,0 0,1 0,-1-1,1 1,-1-1,1 1,0-1,0 0,0 0,0 0,1-1,-1 1,0-1,1 0,-1 0,1 0,-1 0,1 0,0-1,-1 0,1 1,0-1,-1-1,1 1,-1-1,1 1,0-1,-1 0,1 0,-1 0,0-1,1 1,-1-1,0 0,0 0,0 0,0 0,0-1,-1 1,1-1,-1 0,2-1,7-13,-1 0,-1-1,-1 0,0 0,-2-1,0 0,-1 0,-1 0,0-1,-2 1,0-13,8-35,16-143,-20 183,-6 27,0 1,0-1,0 0,0 1,0-1,0 0,0 1,0-1,0 0,0 1,0-1,0 0,0 1,1-1,-1 0,0 1,0-1,0 0,0 0,0 1,1-1,-1 0,0 0,0 1,1-1,-1 0,0 0,0 1,1-1,-1 0,0 0,1 0,-1 0,0 1,1-1,-1 0,0 0,1 0,-1 0,0 0,1 0,-1 0,0 0,1 0,-1 0,0 0,1 0,-1 0,0 0,1 0,-1-1,0 1,0 0,1 0,-1 0,0 0,1-1,-1 1,0 0,0 0,1-1,-1 1,0 0,0 0,0-1,1 1,126 352,-74-216,-7 2,26 128,-65-243,-2 1,0-1,-2 1,-1 0,0 0,-2 0,-1 0,-1 0,0 0,-2 0,-1-1,-1 0,-1 0,-1 0,-1-1,-1 0,-10 16,14-31,0 0,0 0,-1-1,0 0,-1 0,1-1,-1 0,0 0,-1 0,1-1,-1-1,1 1,-7 0,11-3,1 0,-1 0,0-1,0 1,0-1,0 0,0 0,0 0,0-1,0 0,0 1,0-1,1-1,-1 1,0 0,1-1,-1 0,1 0,-1 0,1 0,0 0,0-1,0 0,0 1,0-1,1 0,-1 0,1-1,0 1,0 0,0-1,-1-1,-2-15,1 0,0 0,2-1,0 1,1-1,1 1,1-1,1 1,1-1,1 1,0 0,2 0,0 1,1-1,1 2,5-8,134-353,-135 347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9:31.7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441 2492,'27'1,"-1"-2,0-1,1-1,-1-1,0-1,-1-1,1-2,-1 0,-1-2,6-4,12-8,-1-2,-1-3,-1 0,-2-3,-1-1,-1-2,-2-1,-1-1,-2-2,14-24,-25 35,-1 0,-2 0,0-2,-2 0,-1 0,-2-2,0 1,-2-1,-2-1,0 0,1-24,-8 47,-1-1,1 1,-1 0,-1 0,1 1,-1-1,-1 0,1 0,-1 1,-1 0,-2-5,5 9,-1 1,1 0,-1-1,1 1,-1 0,0 0,0 0,0 0,-1 0,1 0,0 1,-1-1,1 1,-1 0,1 0,-1-1,0 2,1-1,-1 0,0 0,0 1,1 0,-1-1,0 1,0 0,0 1,0-1,1 0,-1 1,0-1,0 1,1 0,-3 1,-4 4,0 1,1 0,0 1,0 0,0 0,1 0,1 1,-1 0,2 1,-1-1,1 1,0 0,1 0,0 1,1-1,0 1,1 0,0 0,0 9,2-19,-22 118,5 0,1 92,4-50,8-113,-4 61,-6-1,-4 0,-4 0,13-76,0-1,-2 1,-2-2,0 1,-2-2,-2 0,0-1,-2 0,-1-2,-1 0,-1-2,-3 2,-52 21,75-46,0 0,0 0,0-1,0 1,0 0,-1-1,1 1,0-1,0 0,0 0,-1 0,1 0,0 0,0 0,0-1,-1 1,1-1,0 1,0-1,0 0,0 0,0 0,0 0,0 0,0 0,0-1,1 1,-1-1,0 1,1-1,-1 1,1-1,0 0,-1 0,1 0,0 0,0-1,0-5,1 0,1 0,-1 0,1 0,1 0,-1 0,1 1,1-1,-1 0,1 1,1 0,-1-1,1 1,0 1,1-1,0 1,0-1,0 1,5-4,6-6,0 1,0 0,2 1,0 1,0 0,1 2,0 0,1 1,1 1,-1 1,1 0,1 2,-1 1,1 0,0 2,0 0,0 1,1 2,-1 0,1 2,39-2,-26 4,0-1,0-3,1 0,-1-3,0-1,-1-1,1-2,-1-2,0-1,-1-2,0-1,-1-1,-1-2,8-7,5-11,-1-2,-2-3,-2-1,24-31,-56 61,1-1,-2 0,1 0,-2-1,0 1,0-2,-1 1,0-1,-1 1,-1-1,0 0,0 0,-1-1,-1 1,-1-7,0 18,-1-1,0 1,0 0,0 0,0-1,0 1,-1 0,1 0,-1 0,1 0,-1 1,0-1,0 0,1 1,-1-1,0 1,-1-1,1 1,0 0,0 0,0 0,-1 0,1 1,-1-1,1 1,0-1,-1 1,1 0,-1 0,1 0,-1 0,1 0,-1 0,1 1,0-1,-1 1,1 0,-1 0,1 0,0 0,0 0,0 0,0 0,0 1,0-1,0 1,0 0,0 0,1-1,-2 3,-18 15,1 2,1 0,1 0,1 2,2 0,0 2,1-1,1 1,1 1,-6 24,14-44,1 1,0 0,0 0,1 0,0 0,0 0,1 0,0 1,0-1,1 0,0 1,0-1,1 0,-1 1,2-1,-1 0,1 1,0-1,1 0,-1-1,1 1,1 0,-1-1,1 1,1-1,-1 0,1-1,0 1,0-1,0 0,1 0,0 0,0-1,0 0,0 0,2 0,16 1,0-1,0-1,0-1,0-1,1-1,-1-1,0-2,0 0,0-1,-1-2,1 0,-1-2,0 0,-1-2,0 0,-1-1,0-2,-1 0,8-6,6-4,-1-2,-2-1,0-1,-1-2,-2-1,-1-1,-2-1,-1-2,-1 0,-2-2,-2 0,-1-1,-2-1,-1 0,-2-1,-2-1,-2 0,-1 0,-2-1,-2 0,-1-12,-5 8,-1 0,-2-1,-2 2,-2-1,-2 1,-16-37,27 76,-1 0,-1 0,1 1,-1-1,0 1,0-1,0 1,0 0,-1 0,0 0,0 0,0 0,0 1,-1-1,1 1,-1 0,0 0,0 0,0 1,0-1,0 1,-1 0,1 0,-1 0,1 1,-1 0,0 0,1 0,-6 0,5 5,1 0,-1 0,1 0,0 1,0 0,0 0,1 0,-1 0,1 1,1-1,-1 1,1 0,0 0,0 0,1 0,-1 0,1 0,1 0,-1 7,-1 15,1 0,1 0,2 0,0 0,6 19,-3-7,17 93,5-2,37 105,-42-157,-16-49,2 1,2-1,0 0,2-1,2-1,0 0,18 25,-32-52,0 0,0 0,1 0,-1 0,0 0,1 0,-1 0,1-1,-1 1,1 0,-1 0,1 0,0 0,0-1,-1 1,1 0,0-1,0 1,0-1,-1 1,1-1,0 1,0-1,0 1,0-1,0 0,0 0,0 1,0-1,0 0,0 0,0 0,0 0,0 0,0 0,0-1,0 1,0 0,0 0,0-1,0 1,0 0,0-1,0 1,0-1,0 0,0 1,-1-1,1 0,0 1,-1-1,1 0,0 0,-1 1,1-1,-1 0,1 0,-1 0,1 0,1-72,-8 47</inkml:trace>
  <inkml:trace contextRef="#ctx0" brushRef="#br0" timeOffset="248.149">2106 2266,'39'-10,"60"-22,27-10,3-3,-6 1,-16 3,-15 5,-14 7,-11 5,-11 6,-7 1,-6 4,-5-1,-10 2</inkml:trace>
  <inkml:trace contextRef="#ctx0" brushRef="#br0" timeOffset="497.246">3405 1843,'-27'26,"14"-16,1 2,0 0,0 0,1 1,1 0,0 1,1 0,1 1,0 0,-4 12,11-24,0 0,0 0,0 1,1-1,0 0,-1 0,1 1,0-1,0 0,1 1,-1-1,1 0,0 0,-1 1,2-1,-1 0,0 0,0 0,1 0,0-1,-1 1,1 0,0-1,1 1,-1-1,0 1,1-1,1 1,88 39,-28-17,-58-21,-1-1,1 1,-1 0,0 1,0-1,-1 1,1 0,-1 0,0 1,0-1,-1 1,0 0,0 0,0 0,-1 0,1 0,-1 1,-1-1,0 1,0-1,0 1,0-1,-1 1,0 0,-1-1,1 1,-1 0,-1-1,1 1,-1-1,0 0,-1 1,1-1,-1 0,0 0,-1-1,1 1,-3 2,-2 1,1 1,-1-1,-1-1,1 1,-1-2,-1 1,0-1,0 0,0-1,-1-1,1 1,-1-2,-1 1,1-2,-1 1,-5 0,-24-11,24 1</inkml:trace>
  <inkml:trace contextRef="#ctx0" brushRef="#br0" timeOffset="1663.722">4900 1476,'-28'3,"1"1,-1 1,1 2,0 1,1 1,0 1,0 1,1 1,1 2,-8 5,-47 42,77-59,1 0,-1 0,1 0,-1 0,1 1,0-1,0 0,0 1,0-1,0 1,1-1,-1 1,1-1,-1 1,1-1,0 1,0-1,0 1,0 0,1-1,-1 1,1-1,-1 1,1-1,0 1,0-1,0 0,0 0,1 1,-1-1,1 0,-1 0,1 0,0 0,-1 0,2 0,4 3,0 0,1 0,-1-1,1-1,0 1,0-1,0 0,0-1,1 0,-1 0,1-1,-1 0,1-1,-1 1,1-2,0 1,41 3,-23-1,-21-2,-1-1,1 1,0 0,0 1,0-1,0 1,0 0,-1 1,1-1,0 1,-1 0,1 1,-1-1,0 1,0 0,0 0,0 1,-1-1,1 1,-1 0,0 1,3 2,-7-3,0 0,-1 0,1 0,-1-1,0 1,0 0,0 0,0-1,-1 1,1-1,-1 1,0-1,0 0,0 1,-1-1,1 0,-1-1,1 1,-1 0,0-1,0 1,-2 0,-2 3,-194 160,89-80,94-79</inkml:trace>
  <inkml:trace contextRef="#ctx0" brushRef="#br0" timeOffset="2016.072">5154 1674,'14'0,"1"0,0-2,-1 1,0-2,1 0,-1-1,0 0,-1-1,1 0,-1-2,0 1,0-1,-1-1,0-1,0 2,-1-1,0 0,-1-1,1-1,-2 1,1-2,-2 1,6-8,-12 15,1-1,-1 1,0-1,0 1,0-1,0 0,-1 0,0 0,1 0,-1 0,-1 0,1 0,-1 0,1 0,-1 0,0-1,-1 1,1 0,-1 0,1 0,-1 0,-1 0,1 0,0 0,-1 0,0 1,0-1,0 0,-3-2,2 2,-1 0,1 1,-1 0,0 0,0 0,-1 0,1 0,0 1,-1 0,0 0,1 0,-1 1,0-1,0 1,0 0,0 1,0-1,0 1,0 0,0 0,0 0,0 1,0 0,0 0,0 0,0 1,1-1,-5 3,-6 2,1 1,0 0,1 1,0 0,0 1,1 1,0 0,-9 9,9-6,0 1,1 1,0-1,1 1,1 1,1 0,0 0,1 1,0 0,2 0,0 1,1-1,0 1,2 0,-1 11,4-24,-1 0,0 0,1 0,0 0,0 0,1 0,-1 0,1-1,0 1,0-1,0 1,1-1,0 1,0-1,0 0,0 0,1-1,-1 1,1-1,0 0,0 0,0 0,1 0,-1-1,1 1,-1-1,1 0,0-1,0 1,-1-1,1 0,0 0,0-1,5 1,17-1,0-2,0-1,0-1,-1-1,1-1,-1-1,-1-2,1-1,-2 0,1-2,-2-1,1-1,17-14,35-15,11-5,-59 29</inkml:trace>
  <inkml:trace contextRef="#ctx0" brushRef="#br0" timeOffset="2363.109">5747 1561,'39'-6,"-1"-1,1-2,-2-1,1-3,-2-1,0-1,3-4,-32 17,0-1,1 0,-1-1,0 1,-1-1,1-1,-1 1,0-1,0 0,0-1,-1 1,1-1,-1 0,-1-1,1 1,-1-1,0 0,-1 0,0 0,0 0,0-1,-1 1,0-1,-1 0,1 0,-2 1,1-1,-1 0,0 0,0 0,-1 0,0 1,-1-1,0 0,0 1,-1-3,1 7,1 1,-1-1,0 1,0 0,0 0,0 0,0 0,0 0,0 0,-1 1,1-1,-1 1,1-1,-1 1,1 0,-1 0,0 0,0 1,1-1,-1 1,0-1,0 1,0 0,0 0,1 0,-1 0,0 1,0-1,0 1,1 0,-1-1,-2 2,-84 45,75-35,0 1,1 0,1 1,0 0,1 1,0 1,2 0,-1 0,2 1,0 0,1 0,1 1,1-1,0 2,-2 17,6-28,0 0,1 0,-1 0,1 0,1 0,0 0,0 0,0-1,1 1,0 0,1 0,0-1,0 0,0 1,1-1,0 0,0-1,1 1,0-1,0 0,1 0,-1 0,1-1,1 0,-1 0,1-1,-1 1,1-2,7 4,6-3,0 0,1-2,-1 0,0-1,1-1,-1-1,0-1,0-1,0-1,0 0,0-1,-1-2,0 0,0-1,0 0,-1-2,12-9,-4 3</inkml:trace>
  <inkml:trace contextRef="#ctx0" brushRef="#br0" timeOffset="3661.655">7158 1052,'-24'69,"-32"135,54-202,1 1,1-1,-1 1,0-1,1 1,-1 0,1-1,0 1,-1 0,1 0,1-1,-1 1,0 0,1-1,-1 1,1 0,0-1,0 1,0-1,0 1,0-1,1 1,-1-1,1 0,-1 0,1 0,0 0,0 0,0 0,0 0,0-1,0 1,1-1,-1 1,1-1,-1 0,1 0,-1 0,1 0,-1-1,1 1,0-1,-1 1,1-1,0 0,0 0,-1 0,1 0,0-1,10-7,0 0,-1-1,1-1,-2 0,0-1,0 0,-1 0,0-1,-1-1,0 1,-1-1,-1-1,5-11,-6 15,30-61,-3-1,-4-2,-2-1,-4-1,-2-6,5-28,-4 0,-4-2,-6 0,-5 0,-4-15,-3 120,0 0,0 0,0 0,0 0,0 0,-1 0,-1 0,1 0,-1 0,0 1,0-1,-1 0,0 1,-1 0,-6 37,9 35,4 1,3-1,13 64,-10-72,48 310,103 354,-133-619,-4 1,-5 0,-5 3,-11-103,-1 1,0-1,0 0,-1 0,1 1,-1-1,0 1,0-1,-1 0,1 1,-1-1,0 0,0 0,0 1,-1-1,1 0,-1 0,0 0,0 0,-1-1,1 1,-1-1,0 1,0-1,0 0,0 0,0 0,-1 0,1-1,-1 0,0 1,1-1,-1 0,0-1,-1 1,1-1,0 0,0 0,-1 0,1 0,0-1,-1 0,1 0,0 0,-1 0,-10-5,1 0,0-1,1 0,-1-1,1-1,0 0,1 0,0-1,0-1,0-1,-2 0,-5-5</inkml:trace>
  <inkml:trace contextRef="#ctx0" brushRef="#br0" timeOffset="3910.272">6649 291,'0'0</inkml:trace>
  <inkml:trace contextRef="#ctx0" brushRef="#br0" timeOffset="10717.616">74 4327,'-9'13,"0"1,1 0,0 0,1 1,1 0,0 0,1 0,1 1,0 0,1 0,1 0,1 0,0 0,1 1,0-1,2 4,-1-17,0 0,0 0,0 0,0 0,0 0,1 0,0 0,-1-1,1 1,0 0,1-1,-1 0,0 1,1-1,-1 0,1 0,-1-1,1 1,0 0,0-1,0 0,0 0,0 0,0 0,0 0,0 0,0-1,1 1,-1-1,0 0,0 0,0 0,1-1,-1 1,0-1,0 0,1 0,6-1,-1-1,1 0,-1 0,0-1,0 0,-1-1,1 0,-1 0,0-1,0 0,5-5,-5 1,-1 1,0-1,-1 0,0 0,0-1,-1 0,-1 0,0 0,0 0,-1-1,0 0,-1 1,-1-1,0 0,0 0,-1 0,-1 0,-1-10,1 13,0 1,0 0,-1 0,0 0,-1 0,1 0,-2 0,1 1,-1-1,0 1,-1 0,0 0,0 0,0 1,-1 0,0 0,0 0,0 1,-1 0,0 0,0 0,0 1,0 0,-1 1,0 0,1 0,-4 0,8 2,0 0,1 1,-1-1,0 1,0 0,0 0,0 0,0 0,1 1,-1-1,0 1,0 0,0 0,1 0,-1 0,0 0,1 0,-1 1,1-1,0 1,-1 0,1-1,0 1,0 0,0 1,0-1,1 0,-1 0,0 1,1-1,0 1,-1 0,1-1,0 1,0 0,1-1,-1 1,1 0,-1 0,1 0,0 0,0 0,0-1,0 1,1 0,-1 0,1 0,0-1,-1 1,1 0,1 0,-1-1,0 1,1-1,-1 1,2 1,3 1,0-1,0 0,0 0,1-1,-1 1,1-1,0-1,0 1,0-1,0-1,1 1,-1-1,6 0,7 3,-1-2,1-1,-1 0,0-2,0 0,0-1,0-1,0-1,-1-1,1 0,-1-2,0 0,-1 0,0-2,0 0,-1-1,0-1,0 0,-1-1,-1-1,0 0,-1-1,5-8,-3-2,-1 0,-1-2,-2 0,0 0,-2-1,0 0,-2-1,-2 1,0-2,-2 1,0-9,-3 37,2-12,0 0,-1 0,0 0,-1-1,0 1,-1 0,-1 0,0 0,0 0,-1 1,-1-1,0 1,0-1,-1 1,-1 1,0-1,0 1,-7-8,12 17,1 0,-1 0,0 0,0 0,0 0,1 0,-1 1,0-1,0 0,0 1,0-1,0 1,0-1,0 1,-1-1,1 1,0 0,0-1,0 1,0 0,0 0,-1 0,1 0,0 0,0 0,0 0,0 0,0 1,-1-1,1 0,0 1,0-1,0 1,0-1,0 1,0 0,0-1,0 1,0 0,0 0,1-1,-1 1,0 0,0 0,1 0,-1 0,0 0,1 0,-1 0,1 0,0 0,-1 0,1 1,0-1,0 0,-1 0,1 0,0 0,0 1,0-1,1 0,-8 78,13-36,1 1,2-1,2-1,2 0,8 15,126 283,-96-232,163 321,-198-393,-1 0,-2 2,-1-1,-2 1,-1 1,-3 0,-1 0,-2 0,-1 32,-2-67,0 0,0 0,-1 0,1 0,-1 1,0-1,0-1,-1 1,1 0,-1 0,0 0,0-1,0 1,0-1,0 1,-1-1,0 0,0 0,1 0,-2 0,1-1,0 1,-1-1,1 0,-1 0,1 0,-1 0,0-1,0 1,0-1,0 0,0-1,0 1,0 0,0-1,0 0,-1 0,1 0,0-1,0 1,0-1,0 0,0 0,0-1,0 1,0-1,-1 0,-6-10,1 1,-1-2,2 1,0-1,0 0,2-1,-1 0,2-1,0 1,0-1,2 0,0 0,0-1,2 1,0-1,0 0,2 0,0-5,0 21,-4-63,2 0,3 0,3 0,3 0,2 1,3 0,3 0,3 1,6-11,45-65,-53 113</inkml:trace>
  <inkml:trace contextRef="#ctx0" brushRef="#br0" timeOffset="11295.741">1993 3423,'-5'85,"14"-23,2-1,3-1,2 0,17 37,-5-11,93 277,-71-228,-54-125,-2-15</inkml:trace>
  <inkml:trace contextRef="#ctx0" brushRef="#br0" timeOffset="11984.999">1739 4185,'152'-115,"-5"-7,-7-7,39-50,-152 146,-2-2,-1-1,-1 0,-2-2,-2 0,7-21,22-58,-47 117,0 1,0-1,1 1,-1 0,0 0,0 0,-1-1,1 1,0 0,0 0,0 0,0 0,-1 0,1 1,-1-1,1 0,-1 0,1 0,-1 0,1 1,-1-1,0 0,0 0,0 1,0-1,0 0,0 1,0-1,0 0,0 0,0 1,-1-1,2 3,27 320,-27-299,-1 3,1 1,2-1,0 0,2 0,1 0,2-1,0 0,2 0,6 12,-14-35,0 0,1 1,0-1,-1 0,1-1,1 1,-1 0,0-1,1 0,0 1,0-1,0-1,0 1,0-1,0 1,1-1,-1-1,1 1,0 0,-1-1,1 0,0 0,0-1,0 1,0-1,-1 0,1 0,0-1,0 0,0 1,0-2,-1 1,1 0,0-1,-1 0,1 0,17-17,-1 0,0-2,-1 0,-1-1,-2-1,0-1,1-3,-10 15,7-12,-13 19,0-1,1 1,0 0,0 0,1 0,-1 1,1-1,0 1,0-1,1 1,-1 1,1-1,0 1,0-1,0 1,0 1,0-1,1 1,1-1,-4 4,-1 0,1 1,-1-1,1 0,-1 1,0 0,0-1,0 1,0 0,0 0,0 0,0 0,0 1,-1-1,1 0,-1 1,0-1,0 1,0-1,0 1,0 0,0-1,-1 1,1 2,3 7,0-4,0 0,0-1,1 1,0-1,0 0,1 0,0-1,0 1,0-2,1 1,0 0,0-1,1-1,-1 1,1-1,0 0,0-1,0 0,1 0,-1-1,1 0,-1 0,1-1,0 0,-1-1,1 0,0 0,0-1,-1 0,1-1,0 1,-1-2,1 1,-1-1,3-2,7-6,0-1,-1 0,-1-1,0-1,-1 0,0-1,-1-1,-1 0,0-1,-1-1,-2 0,1 0,-2-1,2-5,-4 10,0 0,0-1,-1 1,-1-1,-1-1,0 1,-1-1,0 0,-1 1,-1-1,-1 0,0 0,-1 13,0 0,0 0,0 0,0 0,-1 0,1 0,-1 1,0-1,0 0,0 1,0 0,0-1,0 1,-1 0,1 0,-1 0,1 1,-1-1,0 0,0 1,0 0,1 0,-1 0,-1 0,1 0,0 0,0 1,0 0,0-1,0 1,0 0,-1 1,1-1,0 0,0 1,0 0,0 0,0 0,0 0,0 0,0 1,1-1,-1 1,0 0,1-1,-1 1,1 1,0-1,-1 0,1 0,0 1,0 0,-10 8,0 1,1 1,0-1,1 2,1-1,0 2,1-1,0 1,1 0,1 1,1-1,0 1,0 0,2 1,0-1,1 1,0 12,3-21,1 1,0-1,0 0,0 0,1 0,0 0,1 0,0 0,0-1,1 0,-1 0,2 0,-1-1,1 1,0-1,0 0,0-1,1 0,0 0,0 0,1-1,-1 0,1 0,0-1,0 0,0 0,0-1,0 0,1-1,-1 0,1 0,-1 0,1-1,-1-1,1 1,3-2,14-3,0-1,-1-1,1-1,-1-2,-1 0,0-1,-1-2,0 0,0-2,-2 0,0-2,18-17,-15 9</inkml:trace>
  <inkml:trace contextRef="#ctx0" brushRef="#br0" timeOffset="12301.653">4279 3057,'-14'18,"-1"0,1 1,1 0,1 1,0 0,1 1,2 0,-5 15,13-34,0 0,0 0,0 0,1 0,-1 0,1 0,0 1,0-1,0 0,0 0,0 0,0 0,0 0,1 1,-1-1,1 0,-1 0,1 0,0 0,0 0,0 0,0 0,0-1,0 1,1 0,-1 0,0-1,1 1,0-1,-1 0,1 1,0-1,0 0,-1 0,1 0,0 0,0 0,0 0,0-1,1 1,-1-1,0 1,0-1,0 0,0 0,2 0,32 1,44 9,-78-9,0 0,0 0,0 0,0 0,0 0,0 1,0-1,0 1,-1 0,1-1,0 1,-1 0,0 0,1 0,-1 0,0 0,0 0,0 0,0 0,0 0,-1 1,1-1,-1 0,1 1,-1-1,0 0,0 1,0-1,0 0,0 1,-1-1,1 1,-3 9,0 1,-1-1,-1 0,1 0,-2 0,0-1,0 1,-1-1,0-1,-1 0,0 0,-1 0,0-1,0 0,-1-1,0 0,-1-1,0 0,-7 4,0-5,5-4</inkml:trace>
  <inkml:trace contextRef="#ctx0" brushRef="#br0" timeOffset="12616.933">4392 3395,'47'-7,"-1"-3,-1-1,0-2,0-2,-1-2,-2-2,40-23,-70 36,-1-1,0 0,0-1,-1 0,0 0,0-1,-1-1,-1 1,1-1,-1-1,-1 0,0 0,-1 0,0-1,0 0,-1 0,-1 0,0-1,-1 1,0-1,0-10,-2 18,-1 0,0 0,0 0,-1 0,1 0,-1 0,0 0,0 0,-1 1,0-1,0 0,0 1,0-1,-1 1,1 0,-1-1,0 1,0 1,-1-1,1 0,-1 1,0 0,0 0,0 0,0 0,-1 0,1 1,-1 0,1 0,-1 0,0 1,0-1,1 1,-1 0,0 1,0-1,0 1,0 0,0 0,0 1,0-1,0 1,0 0,0 1,0-1,0 1,-1 0,-2 2,-1 0,0 1,1 0,0 0,0 1,1 0,0 0,0 0,0 1,0 0,1 1,1 0,-1 0,1 0,1 0,-1 1,1-1,1 1,-2 6,-1 6,1 1,1-1,1 1,1 0,1 0,0 0,2 0,1 2,-1-13,0-1,1 1,1 0,-1-1,2 1,-1-1,2 0,-1 0,1 0,1-1,0 0,0 0,0 0,1-1,1 1,0-2,0 1,0-1,1-1,0 1,0-1,0-1,1 0,0 0,0-1,0 0,0-1,1 0,0-1,7 1,-1-1,1-1,-1 0,0-2,1 0,-1-1,0 0,9-4,3-1</inkml:trace>
  <inkml:trace contextRef="#ctx0" brushRef="#br0" timeOffset="13417.28">6142 2972,'27'-25,"0"-2,-1-1,-2-2,-1 0,-2-1,0-1,-3-1,14-32,-30 62,0-1,-1 0,1 0,-1 0,0 0,0 0,0 0,-1 0,1 0,-1 0,0-1,0 1,-1 0,1 0,-1 0,0 0,0 0,0 0,-1 0,1 0,-1 0,0 1,0-1,0 0,-1 1,1 0,-1 0,0 0,1 0,-2 0,1 0,0 1,0-1,-1 1,0 0,1 0,-1 0,0 1,0-1,0 1,0 0,0 0,-2 0,-6 2,-1 0,1 1,-1 1,1 0,0 1,0 0,1 1,-1 0,1 1,0 0,0 1,1 0,0 1,0 0,1 0,0 1,0 0,1 1,0 0,1 0,0 1,0 0,-3 9,4-10,0 0,1 0,0 0,1 1,0 0,1 0,0 0,0 0,1 0,1 1,0-1,0 1,1-1,1 1,0-1,1 1,0-1,0 0,1 0,1 0,0 0,0 0,1-1,0 0,1 0,0 0,3 2,-2-4,1 0,1-1,-1 1,1-2,0 1,1-1,-1-1,1 1,1-2,-1 1,0-2,1 1,0-1,0-1,0 0,0-1,0 0,0 0,1-1,-1-1,0 0,0 0,0-1,0 0,0-1,0-1,-1 0,1 0,-1-1,0 0,0-1,188-159,-132 107,-38 34</inkml:trace>
  <inkml:trace contextRef="#ctx0" brushRef="#br0" timeOffset="13983.672">6960 2436,'-62'56,"2"2,3 3,-44 63,94-115,3-4,0-1,0 1,0-1,1 1,-1 0,1 0,1 1,-1-1,1 1,0-1,0 1,0 0,1-1,0 1,0 0,0 0,1 0,0 3,3-7,-1 0,1 0,0 0,-1 0,1-1,0 1,0-1,0 1,0-1,0 0,1 0,-1-1,0 1,0-1,1 1,-1-1,0 0,1 0,-1-1,0 1,0-1,1 1,-1-1,0 0,0 0,0-1,0 1,0-1,2 0,26-12,-1-2,-1 0,0-2,-1-1,-1-1,-1-1,-1-2,-1-1,-1 0,9-13,16-14,36-39,-89 121,-20 38,3 2,3 0,3 1,3 1,3 0,4 1,3-1,6 65,-3-121,0 0,2 1,0-1,1 0,1 0,0-1,2 1,-1-1,2 0,0 0,1-1,1 0,0 0,1-1,1 0,0-1,10 9,40 23,-95-47,-356-78,358 73,23 5,0 1,0-1,0-1,0 0,0 0,1 0,-1-1,1-1,0 1,0-1,-1-2,8 6,1 0,-1 0,0 0,0-1,1 1,-1 0,1 0,-1-1,1 1,-1 0,1-1,0 1,0-1,0 1,0 0,0-1,0 1,0-1,0 1,0 0,0-1,1 1,-1 0,1-1,-1 1,1 0,0-1,-1 1,1 0,0 0,0 0,0 0,0 0,-1 0,2 0,-1 0,0 0,0 0,1 0,50-35,-47 34,29-18,12-4,-1-1,-2-3,0-1,-2-3,-2-1,-1-1,2-6,-21 16</inkml:trace>
  <inkml:trace contextRef="#ctx0" brushRef="#br0" timeOffset="14254.106">7271 2520,'1'0,"18"25,2-2,0 0,2-2,0 0,2-2,0 0,4 0,-26-17,0 0,0 0,1 0,-1 0,1-1,-1 1,1-1,0 0,0 0,-1 0,1-1,0 1,0-1,0 0,0 0,0-1,-1 1,1-1,0 1,0-1,-1 0,1-1,0 1,-1-1,1 1,-1-1,0 0,1 0,-1-1,0 1,0-1,-1 1,1-1,0 0,-1 0,0 0,0-1,0 1,0 0,0-1,-1 1,2-3,26-166,-16-11,-13 159</inkml:trace>
  <inkml:trace contextRef="#ctx0" brushRef="#br0" timeOffset="14935.417">7976 2295,'-20'11,"0"1,0 1,1 1,1 0,1 2,0 0,0 1,2 0,0 2,-6 10,19-26,0 0,0 0,0 0,1 0,-1 0,1 0,0 0,0 0,0 0,0 1,1-1,-1 0,1 1,0-1,0 1,0-1,0 0,0 1,1-1,0 0,0 1,0-1,0 0,0 0,0 0,1 0,0 0,-1 0,1 0,0-1,1 1,-1 0,0-1,1 0,-1 0,1 1,0-1,0-1,0 1,0 0,0-1,0 0,0 1,0-1,0-1,1 1,2 0,1 1,1 0,0-1,0 0,-1-1,1 0,0 0,0 0,-1-1,1-1,0 1,-1-1,1 0,-1-1,0 1,1-2,-1 1,-1-1,1 0,-1 0,1-1,-1 0,0 0,-1 0,1-1,-1 0,1-2,64-95,-47 53,-14 75,-7-14,0 0,1-1,0 0,1 1,0-1,1-1,-1 1,2 0,6 7,-11-14,1-1,0 1,0-1,1 0,-1 0,0 0,1 0,-1 0,1 0,-1-1,1 1,0-1,0 0,0 0,0 0,0 0,0 0,0-1,0 1,0-1,0 0,0 0,0 0,0 0,0 0,0-1,0 0,0 1,0-1,0 0,0 0,0-1,0 1,0-1,-1 1,3-3,7-7,0-1,-1 0,-1-1,1-1,-2 1,0-1,-1-1,-1 0,0 0,0 0,3-15,13-46,-3 0,-3-2,-3 0,-4-1,-3-13,-4 62,2-31,-4 1,-2-1,-3 1,-8-38,12 93,0 0,0 0,-1 0,1 0,-1 0,-1 0,1 0,-1 0,1 0,-1 1,-1-1,1 1,-1-1,1 1,-1 0,-1 0,1 0,0 0,-1 1,0-1,0 1,0 0,0 0,-1 0,2 5,1-1,-1 0,1 1,0 0,0 0,0-1,0 1,0 0,0 1,0-1,0 0,1 0,-1 1,1-1,0 1,0 0,0-1,0 1,0 0,0-1,1 1,-1 0,1 0,0 0,0-1,0 1,0 0,0 0,1 2,-1-3,2 60,3 0,2-1,3 0,3 0,2-1,3-1,3 0,2-1,2-2,8 8,64 146,-97-210,1 1,0-1,-1 1,1 0,0-1,-1 1,1 0,0-1,-1 1,1 0,-1 0,0-1,1 1,-1 0,0 0,1 0,-1 0,0 0,0 0,0-1,0 1,1 0,-2 0,1 0,0 0,0 0,0 0,0 0,0-1,-1 1,1 0,0 0,-1 0,1 0,-1-1,1 1,-1 0,1 0,-1-1,1 1,-1 0,0-1,1 1,-1-1,0 1,1-1,-1 1,0-1,0 1,0-1,0 0,1 1,-1-1,0 0,0 0,0 0,0 0,0 0,0 0,0 0,0 0,1 0,-2 0,-14-6</inkml:trace>
  <inkml:trace contextRef="#ctx0" brushRef="#br0" timeOffset="15183.47">8314 2012,'39'-19,"22"-7,5 2,-8 4</inkml:trace>
  <inkml:trace contextRef="#ctx0" brushRef="#br0" timeOffset="15342.893">8794 1985,'10'33,"3"7,-1-4</inkml:trace>
  <inkml:trace contextRef="#ctx0" brushRef="#br0" timeOffset="15588.584">8823 1645,'14'18,"0"1,-2 0,0 1,-2 1,0-1,-1 2,-1-1,-1 1,-1 0,-1 0,-1 1,-1 0,-1 0,-1 0,0 3,-3-23,2 0,-1 0,0 1,1-1,-1 1,1-1,0 0,0 1,0-1,1 1,-1-1,1 0,0 1,0-1,0 0,0 0,0 1,1-1,0 0,-1 0,1-1,0 1,1 0,-1-1,0 1,1-1,-1 0,1 1,0-1,0-1,-1 1,1 0,1-1,-1 1,0-1,0 0,0 0,1 0,-1-1,1 1,-1-1,0 0,1 1,0-2,7-4,0 0,0-1,-1-1,1 0,-2 0,1-1,-1 0,0-1,-1 0,0-1,0 1,-1-1,-1-1,1 1,-2-1,1 0,-2-1,1 1,-2-1,1 0,-2 0,1 0,-1-7,0 7,-1 0,-1 0,0-1,-1 1,0 0,0 0,-2 0,1 1,-4-9,5 16,-1-1,0 1,0 0,0-1,0 1,0 0,-1 0,0 0,0 1,0-1,0 1,-1 0,1 0,-1 0,0 0,0 0,0 1,0 0,0 0,-1 0,1 0,-1 1,1-1,-1 1,-4 0,7 0,-1 1,1 0,-1 0,1 0,-1 1,1-1,-1 1,1-1,-1 1,1 0,0 0,-1 0,1 0,0 0,0 0,0 1,0-1,0 1,0 0,0-1,1 1,-1 0,0 0,1 0,0 0,-1 0,1 1,0-1,0 0,0 0,0 1,1-1,-1 1,-4 18</inkml:trace>
  <inkml:trace contextRef="#ctx0" brushRef="#br0" timeOffset="15934.576">9331 1928,'39'-249,"-20"187,4 76,-8 7,-10-12,0-1,0 1,1-2,0 1,1 0,0-1,0-1,0 1,1-1,0 0,0-1,1 1,-1-2,2 1,-8-5,0 1,1-1,-1 0,0 0,1 1,-1-2,1 1,-1 0,1 0,-1-1,0 1,1-1,-1 0,0 0,0 0,1 0,-1 0,0 0,0-1,0 1,0-1,-1 1,1-1,0 0,-1 0,1 0,-1 1,1-1,-1-1,0 1,0 0,0 0,0 0,0-1,0-1,15-85,-15 60,-2 2</inkml:trace>
  <inkml:trace contextRef="#ctx0" brushRef="#br0" timeOffset="16218.017">9811 1335,'-5'7,"0"0,1 0,0 1,0-1,0 1,1 0,1 0,-1 0,1 0,0 1,1-1,0 1,1-1,-1 1,2-1,-1 1,1-1,0 1,1-1,0 0,0 1,1-1,0 0,1-1,-1 1,1 0,1-1,-1 0,2 0,-1-1,6 7,18 8,-25-19,0-1,0 1,0 0,0 1,0-1,-1 1,1 0,-1 0,0 0,0 0,0 0,0 1,0-1,-1 1,1 0,-1 0,0 0,0 0,-1 0,1 0,-1 0,0 1,0-1,-1 0,1 1,-1-1,0 1,0-1,0 1,-1-1,0 3,-7 10,0-1,-2 0,0 0,-1-1,-1 0,0-1,0 0,-2-1,0 0,-7 4,16-13,-52 36,32-27</inkml:trace>
  <inkml:trace contextRef="#ctx0" brushRef="#br0" timeOffset="17949.646">3376 4722,'-1'0,"0"0,0 0,1 1,-1-1,0 0,0 1,1-1,-1 1,0-1,1 1,-1-1,1 1,-1 0,1-1,-1 1,1 0,-1-1,1 1,-1 0,1-1,0 1,0 0,-1 0,1 0,0-1,0 1,0 0,0 0,0 0,0-1,0 1,0 0,0 0,0 0,0 0,0-1,1 1,-1 0,0 0,1 0,-1 18,0 0,1 0,1 0,1-1,1 1,1-1,0 1,1-1,1-1,1 1,0-1,1-1,1 0,1 0,0-1,5 5,-12-16,1 0,0 0,0-1,0 1,0-1,0-1,1 1,-1-1,1 0,-1 0,1 0,0-1,0 0,0 0,0-1,0 1,0-1,0-1,0 1,0-1,0 0,0 0,-1-1,1 0,0 0,-1 0,1 0,-1-1,0 0,0 0,0-1,0 1,0-1,-1 0,0 0,0-1,0 1,3-6,122-232,-127 241,0 0,0 0,-1 0,1 0,0 0,0 0,0 0,0 1,0-1,1 1,-1-1,0 1,0 0,0 0,0 0,0 0,1 0,-1 1,0-1,0 1,0-1,0 1,0 0,0 0,0 0,0 0,-1 0,1 0,0 0,0 1,-1-1,1 0,-1 1,1 0,-1-1,0 1,0 0,1 0,-1 0,0-1,-1 1,1 0,0 0,-1 1,1 0,10 11,-4-6,0 0,1-1,0 0,0 0,1 0,0-1,0 0,1-1,-1 0,1-1,0 0,0 0,0-1,1 0,0-1,-1 0,1-1,0 0,-1-1,1 0,0-1,0 0,-1 0,1-1,0-1,-1 1,0-2,0 0,0 0,0 0,0-2,4-3,-3 1,-2-1,1 0,-1 0,-1-1,1 0,-2-1,0 0,0 0,-1-1,0 1,-1-1,0-1,-1 1,0-1,-1 1,-1-1,0 0,-1 0,0 0,-1 0,0 0,-1 0,0 0,-4-12,-3-26,8 33</inkml:trace>
  <inkml:trace contextRef="#ctx0" brushRef="#br0" timeOffset="18198.606">4872 4665,'0'34,"10"15,2-5,0-10</inkml:trace>
  <inkml:trace contextRef="#ctx0" brushRef="#br0" timeOffset="18449.998">4674 4129,'0'0</inkml:trace>
  <inkml:trace contextRef="#ctx0" brushRef="#br0" timeOffset="18698.651">5210 3790,'24'77,"13"44,5 7,-5-9,-9-15,-4-16,-6-18,-6-16,-5-8,0-6,0-6,-1-3,-3-3,-1-1,-1-10,0-13,4-6,1-4</inkml:trace>
  <inkml:trace contextRef="#ctx0" brushRef="#br0" timeOffset="18959.844">5550 3593,'0'43,"4"39,3 14,3 1,1-7,4-13,3-11,-1-12,1-9,-2-9,1-5,-2-3,0-1,-1-2,1 1,-2-4</inkml:trace>
  <inkml:trace contextRef="#ctx0" brushRef="#br0" timeOffset="19538.348">6904 3903,'1'16,"1"-1,0 0,1-1,1 1,0 0,1-1,0 0,1 0,1 0,0-1,1 0,0-1,1 1,1-2,0 1,8 6,-15-16,0-1,0 1,1-1,-1 0,0 0,1 0,-1 0,1-1,-1 1,1-1,-1 0,1 0,-1 0,1-1,-1 1,1-1,-1 0,1 0,-1 0,0 0,0-1,1 1,-1-1,0 0,0 0,-1 0,1 0,0 0,1-2,71-84,-63 72,97-162,-108 177,-1-1,0 1,1-1,-1 0,1 1,-1-1,1 1,0 0,0-1,-1 1,1 0,0-1,0 1,1 0,-1 0,0 0,0 0,0 0,1 0,-1 0,1 0,-1 0,1 1,-1-1,1 1,-1-1,1 1,-1-1,1 1,-1 0,1 0,0 0,-1 0,1 0,-1 0,1 0,0 1,-1-1,1 0,-1 1,1-1,-1 1,1 0,-1 0,1-1,-1 1,0 0,1 1,24 38,28 32,-53-71,1 0,0 1,0-1,0 0,1 0,-1 0,0 0,0-1,0 1,1 0,-1-1,0 0,1 0,-1 1,0-1,1 0,-1-1,0 1,0 0,1-1,-1 1,0-1,0 0,1 0,-1 0,0 0,0 0,0 0,0-1,0 1,-1 0,1-1,0 0,-1 1,2-2,9-13,0 1,-1-2,-1 0,0 0,-2-1,0 0,0 0,-2-1,0 0,-2 0,0 0,1-18,-2 23,0 0,-1 0,-1 0,0 0,-1 0,-1 0,0 0,-2-10,-4 6</inkml:trace>
  <inkml:trace contextRef="#ctx0" brushRef="#br0" timeOffset="19803.544">8004 3423,'-14'22,"0"1,2 0,0 0,2 1,1 1,0 0,2 0,1 0,1 1,-1 19,6-42,0 1,0-1,0 1,0 0,1-1,-1 1,1-1,0 0,0 1,0-1,0 0,1 1,-1-1,1 0,0 0,0 0,0 0,0-1,1 1,-1 0,1-1,-1 0,1 1,0-1,0 0,0-1,0 1,0 0,0-1,1 0,-1 0,1 0,-1 0,0 0,1-1,0 1,0-1,8 0,0 0,0-1,0 0,-1-1,1 0,0-1,-1-1,0 1,1-2,-2 0,1 0,0-1,-1 0,0 0,-1-2,1 1,-1-1,-1 0,0-1,0 0,0 0,-1-1,-1 0,1 0,-2 0,1-1,-2 0,1 0,-2 0,1-1,0-9,-4-119,-1 135,0 0,0 0,-1 0,0 0,0 0,0 1,0-1,-1 1,1-1,-1 1,0 0,-1 0,1 1,-1-1,0 0,0 1,0 0,0 0,0 0,-1 1,1 0,-1-1,1 1,-1 1,-4-2,-12-1</inkml:trace>
  <inkml:trace contextRef="#ctx0" brushRef="#br0" timeOffset="20053.512">8456 3734,'5'-39,"1"-36,0-10,4-1,0 10,-2 13,3 13,-1 9,4 7,-2 5,2 7,4 8,-1 5</inkml:trace>
  <inkml:trace contextRef="#ctx0" brushRef="#br0" timeOffset="20302.517">8767 2717,'9'44,"14"37,2 16,-3 0,-1-7,-3-13,-6-16,1-8,-2-8,2-8,-2-4,3-14,-2-14,-2-13,-3-9,2-8,-1 1</inkml:trace>
  <inkml:trace contextRef="#ctx0" brushRef="#br0" timeOffset="20531.996">9247 2633,'-54'115,"22"-50,3 0,3 3,3 0,-10 50,31-113,0-1,1 1,0 0,0-1,0 1,1 0,0-1,-1 1,2 0,-1 0,0-1,1 1,0 0,0-1,1 1,-1 0,1-1,0 0,0 1,0-1,1 0,-1 0,1 0,0-1,0 1,1-1,-1 1,1-1,-1 0,1 0,0-1,0 1,1-1,-1 0,0 0,1 0,2 0,21 3,0-2,1 0,-1-2,0-2,24-2,12 0,-37 2,-18-1,0 1,-1 1,1 0,0 0,0 0,0 1,-1 1,1-1,0 2,-1-1,0 1,1 0,-1 1,3 1,2 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1,'-5'4,"4"3,1-6,1 2,-4 1,-3 4,-3 1,3-1,3-7,7-3,3-7,0-1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57,'-5'0,"-1"-5,5-1,2-5,2-5,-1 5,0 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4.03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4094 284,'-52'-22,"-180"-41,-185-56,191 84,-92 2,162 22,-155 10,136 4,-262-3,325 12,2 4,-45 15,17 5,1 6,2 5,-82 44,158-64,1 1,2 4,1 2,1 2,2 2,-35 36,59-45,2 2,2 1,1 1,1 1,-10 22,-38 57,54-84,1 0,2 1,1 0,1 1,1 0,-4 31,2-18,7-25,1 1,1 0,0 0,2 0,0 0,1 0,1 1,1-1,1 0,2 6,37 143,-30-136,2-1,1-1,1 0,2-1,1-1,2-1,11 12,5-5,1-3,1-1,2-2,1-1,29 13,-6-2,39 18,2-4,3-5,1-4,85 19,140 8,-212-50,12-4,2-6,-1-5,81-10,-25 1,-78 4,0-6,109-18,-14-16,-2-9,111-45,-194 49,-3-5,-2-6,15-14,-116 57,0 0,0-1,-1-1,-1-1,0 0,-1-1,-1 0,-1-1,0-1,-1 0,-1-1,0 0,-2-1,0 0,4-18,25-115,-9-90,-31-75,-5 262,-3 2,-3-1,-2 2,-2 0,-2 1,-3 0,-2 2,-6-7,8 19,0 1,-3 2,-1 0,-1 1,-32-29,-139-92,173 137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8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1140 2925,'0'-1,"1"0,-1 0,1 0,-1 0,1 0,-1 0,1 0,0 1,-1-1,1 0,0 0,0 1,-1-1,1 0,0 1,0-1,0 1,0-1,0 1,0-1,0 1,0 0,0-1,0 1,0 0,0 0,0 0,0 0,0 0,0 0,0 0,0 0,0 0,0 1,0-1,0 0,0 1,0-1,0 0,0 1,0-1,0 1,0 0,0-1,-1 1,1 0,1 0,31 43,41 166,-57-134,-3 2,-4 0,-3 0,-4 0,-4 54,1-115,1-13,0 1,-1-1,0 1,0 0,0-1,-1 1,1-1,-1 1,0-1,0 0,-1 1,1-1,-1 0,0 0,-2 3,1-6,0-1,0 0,0 1,0-1,0 0,-1 0,1-1,0 1,0-1,0 0,0 1,0-1,0-1,0 1,0 0,1-1,-1 1,0-1,1 0,-1 0,-1-2,-2 0,-67-36,-1 3,-2 3,-43-12,75 30,84 0,385-52,-110 6,-264 61,-50 1,0 0,-1 0,1 0,0 0,0 0,0 0,0 0,0 1,-1-1,1 0,0 1,0-1,0 1,-1-1,1 1,0-1,-1 1,1-1,0 1,-1 0,1-1,-1 1,1 0,-1 0,1-1,-1 1,1 0,-1 0,0 0,0-1,1 1,-1 0,0 0,0 0,0 0,0 0,0 0,0-1,0 1,0 0,0 0,-1 0,1 0,0 0,0-1,-1 1,1 0,-1 0,1 0,0-1,-1 1,0 0,1 0,-107 111,-43 31,40-29,94-96</inkml:trace>
  <inkml:trace contextRef="#ctx0" brushRef="#br0" timeOffset="22134.179">12 2446,'-1'0,"1"0,0 0,-1 0,1 0,-1 0,1 1,0-1,-1-1,1 1,-1 0,1 0,0 0,-1 0,1 0,0 0,-1 0,1 0,0-1,-1 1,1 0,0 0,-1 0,1-1,0 1,-1 0,1-1,0 1,0 0,-1 0,1-1,0 1,0 0,0-1,0 1,-1 0,1-1,0 1,0-1,0 1,0 0,0-1,0 1,0-1,0 1,0 0,0-1,0 1,0 0,0-1,0 1,1-1,-1 1,0 0,0-1,0 1,1 0,-1-1,0 1,0 0,0 0,1-1,-1 1,0 0,1 0,-1-1,0 1,1 0,-1 0,0 0,1-1,22-19,-5 9,1 0,1 2,0 0,0 1,1 1,-1 1,2 1,-1 1,0 1,14-1,-33 4,0 0,1 0,-1 0,0 0,1 1,-1-1,0 1,0-1,0 1,1 0,-1 0,0 0,0 0,0 0,0 0,0 1,-1-1,1 0,0 1,-1 0,1-1,-1 1,1 0,-1 0,0 0,0 0,0 0,0 0,0 0,0 0,0 0,-1 1,1-1,-1 0,0 0,0 1,1-1,-1 0,-1 1,1-1,0 0,-1 1,-34 94,22-77,-1 0,2 0,1 1,1 1,0 0,2 0,1 1,0 0,2 0,0 0,2 2,3-23,0 1,0-1,0 1,1-1,-1 1,1-1,0 1,0-1,-1 0,1 1,1-1,-1 0,0 0,1 0,-1 0,1 0,-1 0,1 0,0 0,0-1,0 1,0-1,0 1,0-1,0 0,1 1,-1-1,0-1,1 1,-1 0,1 0,-1-1,1 0,-1 1,1-1,0 0,93-12,-63 2,-20 7,0 0,0-2,-1 1,0-2,1 1,-2-2,1 0,-1 0,6-6,-4 0</inkml:trace>
  <inkml:trace contextRef="#ctx0" brushRef="#br0" timeOffset="22773.16">886 2163,'-1'-1,"0"-1,-1 1,1 0,0 0,-1-1,1 1,-1 0,0 0,1 0,-1 0,0 1,0-1,1 0,-1 1,0-1,0 1,0 0,0 0,0 0,0-1,1 2,-1-1,0 0,0 0,0 1,0-1,0 1,1-1,-1 1,0 0,0 0,1-1,-1 1,0 1,1-1,-2 1,-9 3,1 0,0 0,0 1,0 1,1 0,0 0,0 1,1 0,0 1,0 0,1 0,0 1,1 0,0 0,0 2,6-10,0 0,1 0,-1 0,1 0,-1 1,1-1,0 0,0 0,0 0,0 1,0-1,0 0,1 0,-1 0,1 1,0-1,-1 0,1 0,0 0,0 0,0 0,1 0,-1-1,0 1,1 0,-1-1,1 1,-1 0,1-1,0 0,0 1,0-1,1 1,79 30,-54-24,-24-6,1-1,-1 1,1-1,-1 1,1 1,-1-1,0 1,0-1,0 1,-1 0,1 1,-1-1,1 0,-1 1,0 0,-1 0,1 0,-1 0,1 0,-1 1,0-1,-1 1,1-1,-1 1,0 0,0-1,0 1,-1 0,0 0,0 0,0 3,-1 1,0-1,-1 1,0-1,0 1,-1-1,0 0,-1 0,0-1,0 1,0-1,-1 1,0-1,0-1,-1 1,0-1,0 0,-1 0,1-1,-1 0,-1 0,1 0,0-1,-1 0,0-1,-3 1,9-2,1-1,0 0,0 0,-1 0,1 0,0-1,-1 1,1 0,-1-1,1 1,-1 0,1-1,-1 0,0 1,1-1,-1 0,0 0,1 0,-1 0,1 0,-1 0,0-1,1 1,-1 0,1-1,-1 1,1-1,-1 0,1 1,-1-1,1 0,0 0,-1 0,1 0,0 0,0 0,0-1,-1 1,1 0,1 0,-1-1,0 1,0-1,0 1,1-1,-1 1,1-1,-1 1,1-1,0 1,-1-1,1 0,0 1,0-2,3-12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4.03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4094 284,'-52'-22,"-180"-41,-185-56,191 84,-92 2,162 22,-155 10,136 4,-262-3,325 12,2 4,-45 15,17 5,1 6,2 5,-82 44,158-64,1 1,2 4,1 2,1 2,2 2,-35 36,59-45,2 2,2 1,1 1,1 1,-10 22,-38 57,54-84,1 0,2 1,1 0,1 1,1 0,-4 31,2-18,7-25,1 1,1 0,0 0,2 0,0 0,1 0,1 1,1-1,1 0,2 6,37 143,-30-136,2-1,1-1,1 0,2-1,1-1,2-1,11 12,5-5,1-3,1-1,2-2,1-1,29 13,-6-2,39 18,2-4,3-5,1-4,85 19,140 8,-212-50,12-4,2-6,-1-5,81-10,-25 1,-78 4,0-6,109-18,-14-16,-2-9,111-45,-194 49,-3-5,-2-6,15-14,-116 57,0 0,0-1,-1-1,-1-1,0 0,-1-1,-1 0,-1-1,0-1,-1 0,-1-1,0 0,-2-1,0 0,4-18,25-115,-9-90,-31-75,-5 262,-3 2,-3-1,-2 2,-2 0,-2 1,-3 0,-2 2,-6-7,8 19,0 1,-3 2,-1 0,-1 1,-32-29,-139-92,173 137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8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1140 2925,'0'-1,"1"0,-1 0,1 0,-1 0,1 0,-1 0,1 0,0 1,-1-1,1 0,0 0,0 1,-1-1,1 0,0 1,0-1,0 1,0-1,0 1,0-1,0 1,0 0,0-1,0 1,0 0,0 0,0 0,0 0,0 0,0 0,0 0,0 0,0 0,0 1,0-1,0 0,0 1,0-1,0 0,0 1,0-1,0 1,0 0,0-1,-1 1,1 0,1 0,31 43,41 166,-57-134,-3 2,-4 0,-3 0,-4 0,-4 54,1-115,1-13,0 1,-1-1,0 1,0 0,0-1,-1 1,1-1,-1 1,0-1,0 0,-1 1,1-1,-1 0,0 0,-2 3,1-6,0-1,0 0,0 1,0-1,0 0,-1 0,1-1,0 1,0-1,0 0,0 1,0-1,0-1,0 1,0 0,1-1,-1 1,0-1,1 0,-1 0,-1-2,-2 0,-67-36,-1 3,-2 3,-43-12,75 30,84 0,385-52,-110 6,-264 61,-50 1,0 0,-1 0,1 0,0 0,0 0,0 0,0 0,0 1,-1-1,1 0,0 1,0-1,0 1,-1-1,1 1,0-1,-1 1,1-1,0 1,-1 0,1-1,-1 1,1 0,-1 0,1-1,-1 1,1 0,-1 0,0 0,0-1,1 1,-1 0,0 0,0 0,0 0,0 0,0 0,0-1,0 1,0 0,0 0,-1 0,1 0,0 0,0-1,-1 1,1 0,-1 0,1 0,0-1,-1 1,0 0,1 0,-107 111,-43 31,40-29,94-96</inkml:trace>
  <inkml:trace contextRef="#ctx0" brushRef="#br1" timeOffset="12933.939">2637 2756,'0'58,"-12"231,5-235,3 1,2 0,2-1,2 1,8 38,40 155,-20-146,-30-102,0-1,-1 1,1 0,0 0,0 0,-1 0,1-1,0 1,-1 0,1 0,0 0,0 0,-1 0,1 0,0 0,-1 0,1 0,0 0,-1 0,1 0,0 0,-1 0,1 0,0 0,-1 0,1 0,0 0,0 1,-1-1,1 0,0 0,0 0,-1 0,1 1,0-1,0 0,-1 0,1 1,0-1,0 0,0 0,0 1,-1-1,1 0,0 1,0-1,0 0,-27-29,25 28,-53-66,32 37,-1 2,-2 0,0 1,-2 2,0 1,-2 1,-11-6,37 27,-38-27,41 28,0 1,0 0,1-1,-1 1,0-1,0 1,1-1,-1 0,1 1,-1-1,1 0,-1 1,1-1,-1 0,1 0,-1 1,1-1,0 0,-1 0,1 0,0 0,0 1,0-1,0 0,0 0,0 0,0 0,0 0,0 0,0 1,0-1,1 0,-1 0,0 0,0 0,1 1,-1-1,1 0,-1 0,1 1,-1-1,1 0,-1 1,1-1,0 0,-1 1,1-1,0 1,-1-1,2 1,19-9,1 1,1 1,0 0,-1 2,2 1,-1 1,0 1,1 1,-1 1,1 1,14 3,31-2,24 9,-91-10,1 0,-1-1,1 1,-1 1,0-1,0 0,1 1,-1-1,0 1,0 0,0-1,0 1,-1 0,1 0,-1 0,1 0,-1 1,1-1,-1 0,0 1,0-1,0 1,-1-1,1 1,0-1,-1 1,0-1,0 1,1 0,-2-1,1 1,0-1,0 1,-1 0,-3 13,-2 0,0 0,0 0,-2-1,0 0,0 0,-2-1,0 0,0 0,-1-1,-8 7,-22 29,-51 106,91-143,5-16</inkml:trace>
  <inkml:trace contextRef="#ctx0" brushRef="#br1" timeOffset="13781.895">2071 1740,'1'-1,"-1"1,1-1,-1 0,1 1,-1-1,1 1,-1-1,1 1,0-1,-1 1,1-1,0 1,-1 0,1-1,0 1,0 0,-1 0,1 0,0-1,0 1,-1 0,1 0,0 0,0 0,0 0,-1 0,1 0,0 1,0-1,-1 0,1 0,0 1,0-1,-1 0,1 1,0-1,-1 1,1-1,-1 0,1 1,0 0,-1-1,1 1,-1-1,1 1,-1 0,0-1,1 1,-1 0,0-1,1 1,-1 0,0 0,0-1,0 1,1 0,-1 0,0 0,11 21,-1 0,-1 1,-1 0,0 0,-2 1,-1 1,0-5,31 238,-33-238,1 0,0 0,1 0,1 0,1-1,1 0,4 6,-12-24,0 0,0 0,0-1,0 1,0 0,1 0,-1 0,0 0,1 0,-1-1,0 1,1 0,-1 0,1 0,0-1,-1 1,1 0,-1-1,1 1,0-1,0 1,-1-1,1 1,0-1,0 1,0-1,-1 0,1 1,0-1,0 0,0 0,0 0,0 0,0 0,0 0,-1 0,1 0,0 0,0 0,0 0,0 0,0-1,0 1,-1 0,1-1,0 1,0 0,0-1,-1 1,1-1,0 0,-1 1,1-1,0 1,-1-1,1 0,-1 0,1 1,-1-1,1 0,-1 0,1 0,-1 0,-7-100,0 68,3 7</inkml:trace>
  <inkml:trace contextRef="#ctx0" brushRef="#br1" timeOffset="14052.263">1903 1656,'43'-24,"34"-23,8-7,-6 0,-10 9,-14 8,-10 5,-14 13,-16 15,-11 12,-11 5,-9 5,-1 5,-4 3,3-4</inkml:trace>
  <inkml:trace contextRef="#ctx0" brushRef="#br1" timeOffset="14302.049">2100 1937,'43'-28,"29"-25,7-3,-6 4,-9 5,-12 11,-14 16,-19 12,-12 7</inkml:trace>
  <inkml:trace contextRef="#ctx0" brushRef="#br1" timeOffset="14551.566">2749 1599,'5'39,"6"21,1 7,4-10,-1-8,-3-14</inkml:trace>
  <inkml:trace contextRef="#ctx0" brushRef="#br1" timeOffset="14802.185">2580 1119,'0'0</inkml:trace>
  <inkml:trace contextRef="#ctx0" brushRef="#br1" timeOffset="15155.161">2947 1570,'2'-4,"32"-62,-3-1,-3-2,8-34,-22-4,20 176,46 45,-77-111,0 1,0-1,1 0,-1 0,1-1,0 1,0-1,0 0,0 0,0 0,1 0,-1-1,0 1,1-1,-1 0,1-1,-1 1,1-1,0 0,-1 0,1 0,-1-1,1 0,0 0,-1 0,0 0,1-1,1 0,-1-2,-1 0,0 0,0 0,0 0,0-1,-1 1,0-1,0 0,0 0,0 0,-1-1,0 1,0 0,0-1,-1 0,0 1,0-1,0 0,-1 0,0-1,5-16,-2 6,0 1,-1-1,-1 0,-1 0,0 0,-1 0,-1 0,0 0,-1 1,-1-1,-5-31,6 27</inkml:trace>
  <inkml:trace contextRef="#ctx0" brushRef="#br1" timeOffset="15700.067">3709 611,'-15'10,"0"0,2 1,-1 1,1 0,1 1,0 0,1 1,0 0,1 1,1 0,0 0,1 1,1 0,0 3,5-13,1 0,0 0,1-1,-1 1,1 0,1 0,-1 0,1-1,0 1,0 0,0-1,1 1,0-1,0 1,0-1,1 0,0 0,0 0,0 0,1 0,-1-1,1 1,0-1,1 0,-1 0,1-1,-1 1,3-1,2 4,1-1,0-1,0 0,0 0,1-1,-1-1,1 1,0-2,0 0,1 0,-1-1,0 0,1-1,1 0,-3-3,-1-1,1 0,-1 0,0-1,0 0,0-1,-1 0,1 0,-1-1,-1 0,0 0,0-1,0 0,-1 0,0 0,0-1,1-4,9-16,-1 0,-2-1,0-1,-2 0,-2 0,-1-1,-1 0,-2-1,-1 0,-1 1,-2-1,-2-7,1 15,-1 0,-2 1,0-1,-1 0,-2 1,0 0,-2 0,-1 1,0 0,-2 0,-1 1,0 0,-2 1,0 1,-2 0,0 1,-1 1,0 0,-12-7,26 23,0-1,0 0,0 1,0 0,-1 0,1 0,-1 0,0 1,1-1,-1 1,0 0,0 0,0 1,0-1,0 1,0-1,0 1,0 1,0-1,0 0,0 1,0 0,0 0,0 0,1 0,-1 1,0 0,1-1,-1 1,1 1,0-1,-1 0,1 1,0 0,0-1,1 1,-1 0,-2 4,-1 4,1 1,0-1,1 1,0 1,0-1,1 1,1-1,0 1,1 0,1 0,-1-1,2 1,0 0,1 0,0 0,1-1,2 7,6 19,2-1,1-1,2 0,2-1,4 5,7 7,2-2,1-1,3-1,1-2,2-1,2-2,16 9,104 91,-136-121</inkml:trace>
  <inkml:trace contextRef="#ctx0" brushRef="#br0" timeOffset="22134.179">12 2446,'-1'0,"1"0,0 0,-1 0,1 0,-1 0,1 1,0-1,-1-1,1 1,-1 0,1 0,0 0,-1 0,1 0,0 0,-1 0,1 0,0-1,-1 1,1 0,0 0,-1 0,1-1,0 1,-1 0,1-1,0 1,0 0,-1 0,1-1,0 1,0 0,0-1,0 1,-1 0,1-1,0 1,0-1,0 1,0 0,0-1,0 1,0-1,0 1,0 0,0-1,0 1,0 0,0-1,0 1,1-1,-1 1,0 0,0-1,0 1,1 0,-1-1,0 1,0 0,0 0,1-1,-1 1,0 0,1 0,-1-1,0 1,1 0,-1 0,0 0,1-1,22-19,-5 9,1 0,1 2,0 0,0 1,1 1,-1 1,2 1,-1 1,0 1,14-1,-33 4,0 0,1 0,-1 0,0 0,1 1,-1-1,0 1,0-1,0 1,1 0,-1 0,0 0,0 0,0 0,0 0,0 1,-1-1,1 0,0 1,-1 0,1-1,-1 1,1 0,-1 0,0 0,0 0,0 0,0 0,0 0,0 0,0 0,-1 1,1-1,-1 0,0 0,0 1,1-1,-1 0,-1 1,1-1,0 0,-1 1,-34 94,22-77,-1 0,2 0,1 1,1 1,0 0,2 0,1 1,0 0,2 0,0 0,2 2,3-23,0 1,0-1,0 1,1-1,-1 1,1-1,0 1,0-1,-1 0,1 1,1-1,-1 0,0 0,1 0,-1 0,1 0,-1 0,1 0,0 0,0-1,0 1,0-1,0 1,0-1,0 0,1 1,-1-1,0-1,1 1,-1 0,1 0,-1-1,1 0,-1 1,1-1,0 0,93-12,-63 2,-20 7,0 0,0-2,-1 1,0-2,1 1,-2-2,1 0,-1 0,6-6,-4 0</inkml:trace>
  <inkml:trace contextRef="#ctx0" brushRef="#br0" timeOffset="22773.16">886 2163,'-1'-1,"0"-1,-1 1,1 0,0 0,-1-1,1 1,-1 0,0 0,1 0,-1 0,0 1,0-1,1 0,-1 1,0-1,0 1,0 0,0 0,0 0,0-1,1 2,-1-1,0 0,0 0,0 1,0-1,0 1,1-1,-1 1,0 0,0 0,1-1,-1 1,0 1,1-1,-2 1,-9 3,1 0,0 0,0 1,0 1,1 0,0 0,0 1,1 0,0 1,0 0,1 0,0 1,1 0,0 0,0 2,6-10,0 0,1 0,-1 0,1 0,-1 1,1-1,0 0,0 0,0 0,0 1,0-1,0 0,1 0,-1 0,1 1,0-1,-1 0,1 0,0 0,0 0,0 0,1 0,-1-1,0 1,1 0,-1-1,1 1,-1 0,1-1,0 0,0 1,0-1,1 1,79 30,-54-24,-24-6,1-1,-1 1,1-1,-1 1,1 1,-1-1,0 1,0-1,0 1,-1 0,1 1,-1-1,1 0,-1 1,0 0,-1 0,1 0,-1 0,1 0,-1 1,0-1,-1 1,1-1,-1 1,0 0,0-1,0 1,-1 0,0 0,0 0,0 3,-1 1,0-1,-1 1,0-1,0 1,-1-1,0 0,-1 0,0-1,0 1,0-1,-1 1,0-1,0-1,-1 1,0-1,0 0,-1 0,1-1,-1 0,-1 0,1 0,0-1,-1 0,0-1,-3 1,9-2,1-1,0 0,0 0,-1 0,1 0,0-1,-1 1,1 0,-1-1,1 1,-1 0,1-1,-1 0,0 1,1-1,-1 0,0 0,1 0,-1 0,1 0,-1 0,0-1,1 1,-1 0,1-1,-1 1,1-1,-1 0,1 1,-1-1,1 0,0 0,-1 0,1 0,0 0,0 0,0-1,-1 1,1 0,1 0,-1-1,0 1,0-1,0 1,1-1,-1 1,1-1,-1 1,1-1,0 1,-1-1,1 0,0 1,0-2,3-12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02:11.15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6066 876,'-151'-250,"135"231,-1 1,0 1,-2 0,0 2,0 0,-1 1,-17-8,-96-54,-3 7,-127-46,119 63,-2 7,-1 6,-2 7,-2 6,0 6,-38 6,-827 14,372 0,457 13,0 8,-142 36,227-36,1 4,1 5,2 4,1 4,-79 44,90-35,-21 10,3 3,2 6,-23 23,67-43,29-25,1 1,1 1,1 2,1 1,1 1,-1 4,-24 42,4 2,3 2,4 2,3 1,-6 31,16-23,4 1,5 0,3 1,-1 80,16-135,1-1,2 1,1-1,2 0,1-1,1 1,3-2,0 0,2 0,1-1,2-1,1-1,1-1,8 9,14 11,1-2,3-1,1-3,2-2,2-2,1-2,2-2,2-3,0-2,23 6,23 7,1-5,1-4,2-4,1-5,1-5,1-5,2-4,135 6,178-14,-245-3,30-7,-1-9,-1-9,-1-9,60-25,-216 48,526-142,-401 99,-2-8,-4-7,-2-7,-5-8,-3-6,49-43,-159 94,-2-2,-1-2,-2-2,-3-2,-1-2,-3-1,-2-2,-2-2,-3 0,-2-2,-3-2,-2 0,-3-1,-2-1,-4-1,-1 0,-4-1,-2 0,-4 0,-2-29,-1 52,-1 1,-2 0,-2 0,-1 0,-3 0,-1 1,-1 0,-2 1,-2 1,-1 0,-2 1,-2 0,-1 2,-1 1,-2 0,-13-13,-15 0,5 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1 807,'7'11,"1"-1,1 1,0-2,0 1,1-1,0 0,1-1,0-1,0 1,0-2,1 1,0-2,0 0,1 0,-1-1,1 0,0-1,0-1,1 0,-1-1,0 0,0-1,4-1,14-7,-1-1,1-2,-1-1,-1-1,-1-2,0-1,0-1,-2-1,0-1,-2-1,0-2,-1 0,-1-2,3-5,21-28,-3-1,-3-3,-2-1,-3-2,-3-1,10-32,60-127,-103 225,1-1,0 0,0 1,0-1,-1 0,1 1,0-1,0 1,0-1,0 1,0-1,0 0,0 1,0-1,0 1,0-1,0 1,0-1,0 0,0 1,0-1,0 1,1-1,-1 0,0 1,0-1,0 0,1 1,-1-1,0 1,0-1,1 0,-1 0,0 1,1-1,-1 0,0 0,1 1,-1-1,1 0,-1 0,0 0,1 1,-1-1,1 0,-1 0,0 0,1 0,-1 0,1 0,-1 0,1 0,-1 0,0 0,1 0,-1 0,1-1,-1 1,1 0,-1 0,0 0,1 0,-1-1,0 1,1 0,1 43,-2-43,1 72,2 15,-4-1,-4 1,-4 0,-3-2,-5 7,13-76,-1-1,-1 1,0-1,-1 0,-1 0,0-1,-1 0,0 0,-1-1,-1 0,7-8,-1-1,0 1,0-1,0 0,0 0,-1-1,1 1,-1-1,0 0,0-1,0 0,0 0,-1 0,1 0,0-1,-1 0,1-1,-1 1,1-1,-1 0,1-1,-1 0,1 0,-1 0,1-1,-2 0,-9-5,1 0,-1-1,2 0,-1-1,1-1,1-1,0 0,0-1,1 0,1-1,0 0,0-2,6 6,1 0,0 0,0 0,1-1,0 1,1-1,0 0,0 0,1-1,1 1,0 0,0-1,1-2,0-12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0,'-34'34,"-6"4,2 2,1 2,-25 39,58-76,0 0,1 0,0 0,0 1,0-1,0 1,1 0,0-1,0 1,1 0,0 0,0 1,0-1,0 0,1 0,0 0,1 0,-1 0,1 1,1-1,-1 0,1 0,0-1,0 1,0 0,1-1,0 1,0-1,1 0,-1 0,1 0,1 0,3 2,0 0,1-1,0 0,0 0,0-1,1-1,-1 1,1-1,0-1,1 0,-1-1,0 0,1 0,-1-1,1 0,0-1,-1 0,1-1,-1 0,1-1,2-1,4 0,-1-1,0-1,0 0,0-1,-1-1,1 0,-2-1,1-1,-1 0,-1-1,1-1,-2 0,3-3,-8 6,0-1,0 0,-1-1,-1 0,1 1,-1-2,-1 1,0-1,-1 1,0-1,0 0,0-8,-2 14,0 0,-1 0,0 0,1 0,-2 0,1 0,-1 0,0 0,0 0,0 0,0 0,-1 0,0 1,0-1,0 1,-1-1,0 1,1 0,-1 0,-1 0,1 0,-1 1,1-1,-1 1,0 0,0 0,0 0,-5-2,-7 0,1 1,-1 0,0 1,0 1,0 0,0 2,0-1,-1 2,1 0,0 1,0 1,0 0,1 1,-1 1,1 0,0 1,0 1,1 0,-1 1,2 1,-1 0,1 1,-21 14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4.03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4094 284,'-52'-22,"-180"-41,-185-56,191 84,-92 2,162 22,-155 10,136 4,-262-3,325 12,2 4,-45 15,17 5,1 6,2 5,-82 44,158-64,1 1,2 4,1 2,1 2,2 2,-35 36,59-45,2 2,2 1,1 1,1 1,-10 22,-38 57,54-84,1 0,2 1,1 0,1 1,1 0,-4 31,2-18,7-25,1 1,1 0,0 0,2 0,0 0,1 0,1 1,1-1,1 0,2 6,37 143,-30-136,2-1,1-1,1 0,2-1,1-1,2-1,11 12,5-5,1-3,1-1,2-2,1-1,29 13,-6-2,39 18,2-4,3-5,1-4,85 19,140 8,-212-50,12-4,2-6,-1-5,81-10,-25 1,-78 4,0-6,109-18,-14-16,-2-9,111-45,-194 49,-3-5,-2-6,15-14,-116 57,0 0,0-1,-1-1,-1-1,0 0,-1-1,-1 0,-1-1,0-1,-1 0,-1-1,0 0,-2-1,0 0,4-18,25-115,-9-90,-31-75,-5 262,-3 2,-3-1,-2 2,-2 0,-2 1,-3 0,-2 2,-6-7,8 19,0 1,-3 2,-1 0,-1 1,-32-29,-139-92,173 137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8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1140 2925,'0'-1,"1"0,-1 0,1 0,-1 0,1 0,-1 0,1 0,0 1,-1-1,1 0,0 0,0 1,-1-1,1 0,0 1,0-1,0 1,0-1,0 1,0-1,0 1,0 0,0-1,0 1,0 0,0 0,0 0,0 0,0 0,0 0,0 0,0 0,0 0,0 1,0-1,0 0,0 1,0-1,0 0,0 1,0-1,0 1,0 0,0-1,-1 1,1 0,1 0,31 43,41 166,-57-134,-3 2,-4 0,-3 0,-4 0,-4 54,1-115,1-13,0 1,-1-1,0 1,0 0,0-1,-1 1,1-1,-1 1,0-1,0 0,-1 1,1-1,-1 0,0 0,-2 3,1-6,0-1,0 0,0 1,0-1,0 0,-1 0,1-1,0 1,0-1,0 0,0 1,0-1,0-1,0 1,0 0,1-1,-1 1,0-1,1 0,-1 0,-1-2,-2 0,-67-36,-1 3,-2 3,-43-12,75 30,84 0,385-52,-110 6,-264 61,-50 1,0 0,-1 0,1 0,0 0,0 0,0 0,0 0,0 1,-1-1,1 0,0 1,0-1,0 1,-1-1,1 1,0-1,-1 1,1-1,0 1,-1 0,1-1,-1 1,1 0,-1 0,1-1,-1 1,1 0,-1 0,0 0,0-1,1 1,-1 0,0 0,0 0,0 0,0 0,0 0,0-1,0 1,0 0,0 0,-1 0,1 0,0 0,0-1,-1 1,1 0,-1 0,1 0,0-1,-1 1,0 0,1 0,-107 111,-43 31,40-29,94-96</inkml:trace>
  <inkml:trace contextRef="#ctx0" brushRef="#br1" timeOffset="12933.939">2637 2756,'0'58,"-12"231,5-235,3 1,2 0,2-1,2 1,8 38,40 155,-20-146,-30-102,0-1,-1 1,1 0,0 0,0 0,-1 0,1-1,0 1,-1 0,1 0,0 0,0 0,-1 0,1 0,0 0,-1 0,1 0,0 0,-1 0,1 0,0 0,-1 0,1 0,0 0,-1 0,1 0,0 0,0 1,-1-1,1 0,0 0,0 0,-1 0,1 1,0-1,0 0,-1 0,1 1,0-1,0 0,0 0,0 1,-1-1,1 0,0 1,0-1,0 0,-27-29,25 28,-53-66,32 37,-1 2,-2 0,0 1,-2 2,0 1,-2 1,-11-6,37 27,-38-27,41 28,0 1,0 0,1-1,-1 1,0-1,0 1,1-1,-1 0,1 1,-1-1,1 0,-1 1,1-1,-1 0,1 0,-1 1,1-1,0 0,-1 0,1 0,0 0,0 1,0-1,0 0,0 0,0 0,0 0,0 0,0 0,0 1,0-1,1 0,-1 0,0 0,0 0,1 1,-1-1,1 0,-1 0,1 1,-1-1,1 0,-1 1,1-1,0 0,-1 1,1-1,0 1,-1-1,2 1,19-9,1 1,1 1,0 0,-1 2,2 1,-1 1,0 1,1 1,-1 1,1 1,14 3,31-2,24 9,-91-10,1 0,-1-1,1 1,-1 1,0-1,0 0,1 1,-1-1,0 1,0 0,0-1,0 1,-1 0,1 0,-1 0,1 0,-1 1,1-1,-1 0,0 1,0-1,0 1,-1-1,1 1,0-1,-1 1,0-1,0 1,1 0,-2-1,1 1,0-1,0 1,-1 0,-3 13,-2 0,0 0,0 0,-2-1,0 0,0 0,-2-1,0 0,0 0,-1-1,-8 7,-22 29,-51 106,91-143,5-16</inkml:trace>
  <inkml:trace contextRef="#ctx0" brushRef="#br1" timeOffset="13781.895">2071 1740,'1'-1,"-1"1,1-1,-1 0,1 1,-1-1,1 1,-1-1,1 1,0-1,-1 1,1-1,0 1,-1 0,1-1,0 1,0 0,-1 0,1 0,0-1,0 1,-1 0,1 0,0 0,0 0,0 0,-1 0,1 0,0 1,0-1,-1 0,1 0,0 1,0-1,-1 0,1 1,0-1,-1 1,1-1,-1 0,1 1,0 0,-1-1,1 1,-1-1,1 1,-1 0,0-1,1 1,-1 0,0-1,1 1,-1 0,0 0,0-1,0 1,1 0,-1 0,0 0,11 21,-1 0,-1 1,-1 0,0 0,-2 1,-1 1,0-5,31 238,-33-238,1 0,0 0,1 0,1 0,1-1,1 0,4 6,-12-24,0 0,0 0,0-1,0 1,0 0,1 0,-1 0,0 0,1 0,-1-1,0 1,1 0,-1 0,1 0,0-1,-1 1,1 0,-1-1,1 1,0-1,0 1,-1-1,1 1,0-1,0 1,0-1,-1 0,1 1,0-1,0 0,0 0,0 0,0 0,0 0,0 0,-1 0,1 0,0 0,0 0,0 0,0 0,0-1,0 1,-1 0,1-1,0 1,0 0,0-1,-1 1,1-1,0 0,-1 1,1-1,0 1,-1-1,1 0,-1 0,1 1,-1-1,1 0,-1 0,1 0,-1 0,-7-100,0 68,3 7</inkml:trace>
  <inkml:trace contextRef="#ctx0" brushRef="#br1" timeOffset="14052.263">1903 1656,'43'-24,"34"-23,8-7,-6 0,-10 9,-14 8,-10 5,-14 13,-16 15,-11 12,-11 5,-9 5,-1 5,-4 3,3-4</inkml:trace>
  <inkml:trace contextRef="#ctx0" brushRef="#br1" timeOffset="14302.049">2100 1937,'43'-28,"29"-25,7-3,-6 4,-9 5,-12 11,-14 16,-19 12,-12 7</inkml:trace>
  <inkml:trace contextRef="#ctx0" brushRef="#br1" timeOffset="14551.566">2749 1599,'5'39,"6"21,1 7,4-10,-1-8,-3-14</inkml:trace>
  <inkml:trace contextRef="#ctx0" brushRef="#br1" timeOffset="14802.185">2580 1119,'0'0</inkml:trace>
  <inkml:trace contextRef="#ctx0" brushRef="#br1" timeOffset="15155.161">2947 1570,'2'-4,"32"-62,-3-1,-3-2,8-34,-22-4,20 176,46 45,-77-111,0 1,0-1,1 0,-1 0,1-1,0 1,0-1,0 0,0 0,0 0,1 0,-1-1,0 1,1-1,-1 0,1-1,-1 1,1-1,0 0,-1 0,1 0,-1-1,1 0,0 0,-1 0,0 0,1-1,1 0,-1-2,-1 0,0 0,0 0,0 0,0-1,-1 1,0-1,0 0,0 0,0 0,-1-1,0 1,0 0,0-1,-1 0,0 1,0-1,0 0,-1 0,0-1,5-16,-2 6,0 1,-1-1,-1 0,-1 0,0 0,-1 0,-1 0,0 0,-1 1,-1-1,-5-31,6 27</inkml:trace>
  <inkml:trace contextRef="#ctx0" brushRef="#br1" timeOffset="15700.067">3709 611,'-15'10,"0"0,2 1,-1 1,1 0,1 1,0 0,1 1,0 0,1 1,1 0,0 0,1 1,1 0,0 3,5-13,1 0,0 0,1-1,-1 1,1 0,1 0,-1 0,1-1,0 1,0 0,0-1,1 1,0-1,0 1,0-1,1 0,0 0,0 0,0 0,1 0,-1-1,1 1,0-1,1 0,-1 0,1-1,-1 1,3-1,2 4,1-1,0-1,0 0,0 0,1-1,-1-1,1 1,0-2,0 0,1 0,-1-1,0 0,1-1,1 0,-3-3,-1-1,1 0,-1 0,0-1,0 0,0-1,-1 0,1 0,-1-1,-1 0,0 0,0-1,0 0,-1 0,0 0,0-1,1-4,9-16,-1 0,-2-1,0-1,-2 0,-2 0,-1-1,-1 0,-2-1,-1 0,-1 1,-2-1,-2-7,1 15,-1 0,-2 1,0-1,-1 0,-2 1,0 0,-2 0,-1 1,0 0,-2 0,-1 1,0 0,-2 1,0 1,-2 0,0 1,-1 1,0 0,-12-7,26 23,0-1,0 0,0 1,0 0,-1 0,1 0,-1 0,0 1,1-1,-1 1,0 0,0 0,0 1,0-1,0 1,0-1,0 1,0 1,0-1,0 0,0 1,0 0,0 0,0 0,1 0,-1 1,0 0,1-1,-1 1,1 1,0-1,-1 0,1 1,0 0,0-1,1 1,-1 0,-2 4,-1 4,1 1,0-1,1 1,0 1,0-1,1 1,1-1,0 1,1 0,1 0,-1-1,2 1,0 0,1 0,0 0,1-1,2 7,6 19,2-1,1-1,2 0,2-1,4 5,7 7,2-2,1-1,3-1,1-2,2-1,2-2,16 9,104 91,-136-121</inkml:trace>
  <inkml:trace contextRef="#ctx0" brushRef="#br0" timeOffset="22134.179">12 2446,'-1'0,"1"0,0 0,-1 0,1 0,-1 0,1 1,0-1,-1-1,1 1,-1 0,1 0,0 0,-1 0,1 0,0 0,-1 0,1 0,0-1,-1 1,1 0,0 0,-1 0,1-1,0 1,-1 0,1-1,0 1,0 0,-1 0,1-1,0 1,0 0,0-1,0 1,-1 0,1-1,0 1,0-1,0 1,0 0,0-1,0 1,0-1,0 1,0 0,0-1,0 1,0 0,0-1,0 1,1-1,-1 1,0 0,0-1,0 1,1 0,-1-1,0 1,0 0,0 0,1-1,-1 1,0 0,1 0,-1-1,0 1,1 0,-1 0,0 0,1-1,22-19,-5 9,1 0,1 2,0 0,0 1,1 1,-1 1,2 1,-1 1,0 1,14-1,-33 4,0 0,1 0,-1 0,0 0,1 1,-1-1,0 1,0-1,0 1,1 0,-1 0,0 0,0 0,0 0,0 0,0 1,-1-1,1 0,0 1,-1 0,1-1,-1 1,1 0,-1 0,0 0,0 0,0 0,0 0,0 0,0 0,0 0,-1 1,1-1,-1 0,0 0,0 1,1-1,-1 0,-1 1,1-1,0 0,-1 1,-34 94,22-77,-1 0,2 0,1 1,1 1,0 0,2 0,1 1,0 0,2 0,0 0,2 2,3-23,0 1,0-1,0 1,1-1,-1 1,1-1,0 1,0-1,-1 0,1 1,1-1,-1 0,0 0,1 0,-1 0,1 0,-1 0,1 0,0 0,0-1,0 1,0-1,0 1,0-1,0 0,1 1,-1-1,0-1,1 1,-1 0,1 0,-1-1,1 0,-1 1,1-1,0 0,93-12,-63 2,-20 7,0 0,0-2,-1 1,0-2,1 1,-2-2,1 0,-1 0,6-6,-4 0</inkml:trace>
  <inkml:trace contextRef="#ctx0" brushRef="#br0" timeOffset="22773.16">886 2163,'-1'-1,"0"-1,-1 1,1 0,0 0,-1-1,1 1,-1 0,0 0,1 0,-1 0,0 1,0-1,1 0,-1 1,0-1,0 1,0 0,0 0,0 0,0-1,1 2,-1-1,0 0,0 0,0 1,0-1,0 1,1-1,-1 1,0 0,0 0,1-1,-1 1,0 1,1-1,-2 1,-9 3,1 0,0 0,0 1,0 1,1 0,0 0,0 1,1 0,0 1,0 0,1 0,0 1,1 0,0 0,0 2,6-10,0 0,1 0,-1 0,1 0,-1 1,1-1,0 0,0 0,0 0,0 1,0-1,0 0,1 0,-1 0,1 1,0-1,-1 0,1 0,0 0,0 0,0 0,1 0,-1-1,0 1,1 0,-1-1,1 1,-1 0,1-1,0 0,0 1,0-1,1 1,79 30,-54-24,-24-6,1-1,-1 1,1-1,-1 1,1 1,-1-1,0 1,0-1,0 1,-1 0,1 1,-1-1,1 0,-1 1,0 0,-1 0,1 0,-1 0,1 0,-1 1,0-1,-1 1,1-1,-1 1,0 0,0-1,0 1,-1 0,0 0,0 0,0 3,-1 1,0-1,-1 1,0-1,0 1,-1-1,0 0,-1 0,0-1,0 1,0-1,-1 1,0-1,0-1,-1 1,0-1,0 0,-1 0,1-1,-1 0,-1 0,1 0,0-1,-1 0,0-1,-3 1,9-2,1-1,0 0,0 0,-1 0,1 0,0-1,-1 1,1 0,-1-1,1 1,-1 0,1-1,-1 0,0 1,1-1,-1 0,0 0,1 0,-1 0,1 0,-1 0,0-1,1 1,-1 0,1-1,-1 1,1-1,-1 0,1 1,-1-1,1 0,0 0,-1 0,1 0,0 0,0 0,0-1,-1 1,1 0,1 0,-1-1,0 1,0-1,0 1,1-1,-1 1,1-1,-1 1,1-1,0 1,-1-1,1 0,0 1,0-2,3-12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0:05.4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205 13,'0'-12,"0"36,0-10,11 198,25 20,-25 57,-12-238,-3-66,-1 1,0-1,-1 1,0 1,-1-1,-1 1,0 0,-1 1,-1 0,1 0,-2 1,-10-9,-118-71,138 91,1 0,-1 0,0 0,1 0,-1-1,1 1,-1 0,0 0,1-1,-1 1,1 0,-1-1,1 1,-1 0,1-1,0 1,-1-1,1 1,-1-1,1 1,0-1,-1 1,1-1,0 1,0-1,0 1,-1-1,1 0,0 1,0-1,0 1,0-1,0 0,0 1,0-1,0 0,0 1,0-1,0 1,0-1,1 1,-1-1,0 0,0 1,1-1,-1 1,0-1,1 1,-1-1,0 1,1-1,-1 1,1 0,-1-1,1 1,-1-1,1 1,-1 0,1 0,-1-1,1 1,0 0,-1 0,1 0,0-1,41-5,137-4,-146 3,0 2,0 1,0 2,1 1,26 3,-59-3,0 1,0 0,1 0,-1 0,0-1,0 1,0 0,1 0,-1 1,0-1,0 0,0 0,1 0,-1 1,0-1,0 1,0-1,0 1,0-1,0 1,0 0,0-1,0 1,0 0,0 0,0 0,0 0,-1 0,1 0,0 0,-1 0,1 0,-1 0,1 0,-1 0,1 0,-1 0,0 1,0-1,1 0,-1 0,0 0,0 1,0-1,0 0,-1 0,1 0,0 1,0-1,-1 0,1 0,-1 0,1 0,-1 0,1 0,-1 0,0 0,1 0,-1 0,0 0,0 0,-1 1,-144 138,68-35,77-104,1-1,0 0,0 1,0-1,0 1,0-1,-1 0,1 1,0-1,0 0,0 1,0-1,0 1,0-1,0 0,0 1,0-1,1 0,-1 1,0-1,0 1,0-1,0 0,0 1,1-1,-1 0,0 1,0-1,1 0,-1 1,0-1,0 0,1 0,-1 1,0-1,1 0,-1 0,0 0,1 0,-1 1,0-1,1 0,-1 0,1 0,-1 0,0 0,1 0,-1 0,0 0,1 0,-1 0,1 0,-1 0,0 0,1 0,-1 0,0 0,1-1,-1 1,1 0,-1 0,0 0,1-1,-1 1,0 0,0 0,1-1,-1 1,0 0,1-1,11-4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0:09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0 429,'34'-126,"-27"97,3-1,0 1,1 1,2 0,1 1,12-17,-26 43,0 0,0 0,0 0,1 1,-1-1,0 0,1 0,-1 0,0 0,1 0,-1 0,1 1,-1-1,1 0,0 0,-1 1,1-1,0 0,-1 1,1-1,0 0,0 1,0-1,0 1,-1 0,1-1,0 1,0 0,0-1,0 1,0 0,0 0,0 0,0 0,0 0,0 0,0 0,0 0,0 0,0 1,0-1,-1 0,1 0,0 1,0-1,0 1,0-1,0 1,-1-1,1 1,0 0,0-1,-1 1,1 0,0-1,-1 1,1 0,-1 0,1 0,-1-1,0 1,1 0,-1 0,0 0,1 0,-1 0,0 1,2 12,-1 0,-1 0,0 1,-1-1,0 0,-1 0,-1 0,0 0,-3 9,4-19,-1 38,4-41,-1 0,0-1,0 1,0-1,0 1,1-1,-1 1,0-1,0 1,1-1,-1 1,0-1,1 1,-1-1,1 1,-1-1,1 1,-1-1,1 0,-1 1,1-1,-1 0,1 0,-1 1,1-1,-1 0,1 0,-1 0,1 0,0 1,-1-1,1 0,-1 0,1 0,0-1,-1 1,1 0,-1 0,1 0,0 0,-1 0,1-1,-1 1,1 0,-1 0,1-1,-1 1,1 0,-1-1,1 1,-1-1,1 1,-1-1,0 1,1-1,-1 1,0-1,1 1,-1-1,0 1,0-1,0 1,1-1,-1 0,0 1,0-1,14-16,0 0,-1-1,-1-1,-1 0,-1 0,6-15,62-97,-78 131,0-1,0 1,0-1,0 1,0 0,1-1,-1 1,0-1,0 1,1 0,-1-1,0 1,1 0,-1-1,0 1,1 0,-1-1,0 1,1 0,-1 0,1 0,-1-1,0 1,1 0,-1 0,1 0,-1 0,1 0,-1 0,1 0,-1 0,1 0,-1 0,0 0,1 0,-1 0,1 0,-1 0,1 0,-1 0,1 1,-1-1,0 0,1 0,-1 1,0-1,1 0,-1 0,1 1,-1-1,0 0,0 1,1-1,-1 1,0-1,0 0,1 1,-1-1,0 1,0-1,0 1,0-1,0 0,0 1,0-1,1 1,-1-1,0 1,2 37,-2-33,-29 228,32-209,2-6</inkml:trace>
  <inkml:trace contextRef="#ctx0" brushRef="#br0" timeOffset="249.499">763 62,'-34'38,"-25"37,-7 15,2-2,8-8,8-12,7-12,7-12,3-8,8-6,3-2,-1-2,4-1,5-3</inkml:trace>
  <inkml:trace contextRef="#ctx0" brushRef="#br0" timeOffset="669.202">678 626,'-159'132,"159"-132,-2 0,0 1,1-1,-1 1,1 0,-1-1,0 1,1 0,-1 0,1 0,0 0,-1 0,1 0,0 0,0 0,0 1,-1-1,1 0,1 1,-1-1,0 1,0-1,0 1,1-1,-1 1,1 0,-1-1,1 1,0 0,0-1,-1 1,1 0,0 0,1-1,-1 1,0 0,0-1,1 1,-1 0,1-1,-1 1,1-1,0 1,0-1,0 1,0-1,0 1,0-1,0 0,0 1,0-1,2 1,25 7,-24-9,1 1,-1 0,1 0,-1 0,1 1,-1-1,1 1,-1 0,0 1,0-1,0 1,-1 0,1 0,0 0,-1 0,0 0,0 1,0-1,0 1,-1 0,1 0,-1 0,0 0,0 1,0 1,-1 2,-1 1,0 0,-1-1,0 0,0 1,-1-1,0 0,0 1,-1-1,0 0,-1-1,0 1,0-1,0 1,-1-1,0-1,0 1,-1-1,0 1,0-2,-1 1,1-1,-8 5,-31 3,28-16</inkml:trace>
  <inkml:trace contextRef="#ctx0" brushRef="#br0" timeOffset="1087.24">820 429,'37'-15,"74"-12,-109 27,0 0,0 0,1 0,-1 1,0-1,0 1,1-1,-1 1,0 0,0 0,0 0,0 0,0 0,0 0,0 1,0-1,-1 1,1-1,0 1,-1 0,0-1,1 1,-1 0,0 0,0 0,0 0,0 0,0 0,0 0,-1 1,1-1,-1 0,1 0,-1 1,0-1,0 0,0 1,0-1,0 0,-1 0,1 1,-29 92,15-70,-18 53,32-77,0 0,0 0,1 0,-1 1,0-1,0 0,1 0,-1 0,1 0,-1 0,1 0,-1 0,1 0,0 0,-1 0,1 0,0-1,0 1,0 0,-1 0,1-1,0 1,0-1,0 1,0 0,0-1,0 0,1 1,-1-1,0 0,0 1,0-1,0 0,0 0,0 0,1 0,-1 0,0 0,0-1,0 1,0 0,0 0,0-1,1 0,52-17,-53 18,118-60,-94 48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0:07.4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87 114,'-22'57,"3"82,-19 4,37-142,0 1,1-1,-1 0,0 1,1-1,-1 1,1-1,-1 1,1-1,-1 1,1-1,0 1,0-1,0 1,0 0,0-1,0 1,1-1,-1 1,0-1,1 1,-1-1,1 1,-1-1,1 1,0-1,0 1,0-1,0 0,0 0,0 0,0 1,0-1,0 0,0 0,1 0,-1 0,0-1,1 1,-1 0,1-1,-1 1,1-1,-1 1,1-1,-1 1,166-3,-59-25,-106 19,-7 1</inkml:trace>
  <inkml:trace contextRef="#ctx0" brushRef="#br0" timeOffset="983.572">397 1,'-27'168,"-3"83,3-48,4-95,23-108,5-6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01:26.6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3926 706,'-198'-226,"174"200,-7-8,-1 1,-2 2,0 1,-3 2,0 1,-5 0,-29-7,0 4,-2 2,-70-15,82 25,-39-8,-2 4,0 5,-1 5,-15 3,-352 5,308 18,1 7,-91 27,85-17,50-11,0 5,-92 34,166-45,1 2,0 1,2 2,0 2,1 2,1 2,-26 22,-52 90,-24 72,96-144,3 2,3 2,3 2,-1 12,22-43,2 1,2 0,2 1,1 0,3 1,1-1,2 1,3 18,0-9,2 0,2 0,3-1,2 0,2-1,2 0,3-1,2-1,6 10,11 12,3-2,2-2,4-2,-2-1,4-3,2-2,3-2,2-3,2-2,2-3,43 26,-30-32,1-2,2-4,2-3,1-4,1-3,1-3,2-4,0-4,12-1,2-2,0-4,0-4,75-7,-84-5,127-8,-1-10,118-33,9-22,-269 62,-1-4,-1-2,0-4,54-32,101-100,-163 113,-28 19,0-1,-2-1,-1-2,-2-1,-1-2,-2 0,11-23,-22 33,-2 0,-1 0,-1-1,-1-1,-2 0,0 0,-2 0,-1-1,-1 1,-2-1,-1 0,-2-13,-7-56,-5 0,-25-91,32 153,-19-71,-4 0,-4 3,-5 0,-5 3,-4 2,-17-21,36 71,-3 2,-1 1,-3 2,-1 2,-39-34,66 67,0 1,0 0,-1 1,1 0,-2 0,1 2,-1-1,0 1,0 1,0 0,-1 1,0 0,1 1,-1 0,-7 1,-6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1,'-5'4,"4"3,1-6,1 2,-4 1,-3 4,-3 1,3-1,3-7,7-3,3-7,0-1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0,'56'17,"-12"-10,0-2,1-2,0-2,32-4,9 1,-30 7,-50 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02:35.91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6066 876,'-151'-250,"135"231,-1 1,0 1,-2 0,0 2,0 0,-1 1,-17-8,-96-54,-3 7,-127-46,119 63,-2 7,-1 6,-2 7,-2 6,0 6,-38 6,-827 14,372 0,457 13,0 8,-142 36,227-36,1 4,1 5,2 4,1 4,-79 44,90-35,-21 10,3 3,2 6,-23 23,67-43,29-25,1 1,1 1,1 2,1 1,1 1,-1 4,-24 42,4 2,3 2,4 2,3 1,-6 31,16-23,4 1,5 0,3 1,-1 80,16-135,1-1,2 1,1-1,2 0,1-1,1 1,3-2,0 0,2 0,1-1,2-1,1-1,1-1,8 9,14 11,1-2,3-1,1-3,2-2,2-2,1-2,2-2,2-3,0-2,23 6,23 7,1-5,1-4,2-4,1-5,1-5,1-5,2-4,135 6,178-14,-245-3,30-7,-1-9,-1-9,-1-9,60-25,-216 48,526-142,-401 99,-2-8,-4-7,-2-7,-5-8,-3-6,49-43,-159 94,-2-2,-1-2,-2-2,-3-2,-1-2,-3-1,-2-2,-2-2,-3 0,-2-2,-3-2,-2 0,-3-1,-2-1,-4-1,-1 0,-4-1,-2 0,-4 0,-2-29,-1 52,-1 1,-2 0,-2 0,-1 0,-3 0,-1 1,-1 0,-2 1,-2 1,-1 0,-2 1,-2 0,-1 2,-1 1,-2 0,-13-13,-15 0,5 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0,'33'0,"17"0,4 0,-3 0,-4 0,-6 0,-5 0,-4 0,-2 0,-2 0,-1 0,-5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1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909 762,'-10'-7,"-1"0,-1 1,1 0,-1 0,0 1,0 1,0 0,-1 1,0 0,1 1,-1 0,0 1,0 1,0 0,0 0,0 2,0-1,1 2,-1-1,0 2,1 0,0 0,0 1,0 1,1 0,-11 7,13-6,0-1,0 1,1 0,0 1,0 0,0 0,1 1,1 0,0 0,0 1,0 0,1 0,1 0,0 0,0 1,1-1,1 1,-1 0,2 0,-1 0,2 0,-1 0,2 1,-1-1,1 0,2 2,-3-1,-1-2,0-1,1 1,0-1,1 1,0-1,1 1,0-1,0 1,1-1,0 0,0 0,1 0,0-1,1 1,0-1,0 0,1-1,0 1,3 2,-4-5,-1 0,1 0,0-1,0 0,1 0,0 0,-1-1,1 1,0-1,0-1,1 1,-1-1,0 0,1-1,0 0,-1 0,1 0,0 0,-1-1,1 0,0-1,-1 0,1 0,0 0,-1-1,1 0,-1 0,4-2,9-7,-2-1,1 0,-2-1,0-1,0-1,-2 0,0-1,0-1,-2 0,1-1,2-7,0-1,-2 0,-1-1,-1 0,-2-1,0 0,-2-1,-1 0,1-17,-4 84,2-1,2 0,2-1,11 33,-16-56,0 0,0-1,1 0,0 0,1 0,1-1,0 0,0 0,1-1,1 1,-1-2,6 5,0-4</inkml:trace>
  <inkml:trace contextRef="#ctx0" brushRef="#br0" timeOffset="5647.909">148 1,'-8'1,"1"1,0 0,0 0,0 0,0 1,0 0,0 1,1-1,-1 1,1 1,0-1,1 1,-1 0,1 0,0 1,0 0,0 0,1 0,0 0,0 0,1 1,0 0,0 0,-1 3,0 12,1 0,2 0,0 0,1 0,1 0,2 11,52 141,-34-122,70 202,-31-27,-31-57,-1 27,-46-45,11-120,2-8,-1 0,0 0,-2-1,-1 0,0 0,-2-1,0 0,-2-1,-5 6,14-23,0-1,-1 1,1-1,-1 0,0 0,0 0,0-1,0 0,-1 0,1 0,-1-1,1 1,-1-1,1-1,-1 1,0-1,1 0,-1 0,0-1,1 1,-1-1,-5-2,11 3,-1 0,0 0,0-1,0 1,1 0,-1 0,0-1,0 1,0-1,1 1,-1-1,0 1,1-1,-1 1,0-1,1 1,-1-1,1 0,-1 1,1-1,-1 0,1 1,0-1,-1 0,1 0,0 0,-1 1,1-1,0 0,0 0,0 0,0 0,0 1,0-1,0 0,0 0,0 0,0 0,1 1,-1-1,0 0,0 0,1 0,-1 1,1-1,6-10</inkml:trace>
  <inkml:trace contextRef="#ctx0" brushRef="#br0" timeOffset="6503.558">1417 848,'-15'9,"0"0,1 2,0-1,0 2,1 0,1 1,0 0,1 0,0 1,1 1,1 0,0 0,1 1,1 0,-1 6,6-17,0-1,0 1,1 0,0 1,0-1,0 0,1 0,0 0,0 0,0 1,1-1,-1 0,1 0,0 0,1 0,-1 0,1 0,0 0,0-1,1 1,0-1,-1 1,1-1,1 0,-1 0,0 0,1-1,0 1,0-1,0 0,0 0,1 0,-1 0,1-1,2 1,-1 0,0-1,0 0,0 0,0 0,0-1,0 0,0 0,0 0,1-1,-1 0,0 0,0-1,0 0,1 0,-1 0,0-1,0 0,-1 0,1 0,0-1,-1 0,1 0,2-2,8-6,0-1,0 0,-1-1,-1-1,0 0,10-15,1-7,-1-2,-3-1,0 0,-3-2,-1 0,-2-1,7-33,-13 48,-1 0,-2 0,0-1,-2 0,-1 1,-1-1,-1-1,-2 1,0 0,-2 0,-1 1,-2-1,-1 1,0 0,-2 0,-1 1,-2 0,-6-11,16 33,-1-1,1 1,-1-1,1 1,-1 0,-1 0,1 0,0 1,-1-1,0 1,0 0,0 0,0 0,0 1,-1-1,1 1,-1 0,0 0,1 0,-1 1,0 0,0 0,0 0,0 1,0-1,0 1,0 0,0 1,0-1,0 1,0 0,0 0,0 1,1-1,-1 1,0 0,1 0,-1 1,0 0,-1 7,0-1,0 1,1 0,0 1,1-1,0 1,1 0,0 0,1 0,0 0,0 1,1-1,1 0,0 1,1-1,0 1,2 7,-2 4,3 24,3 0,2 0,1-1,10 21,56 213,-73-263,2-1,0 0,1 0,1 0,0-1,1 0,1-1,8 12,29 32,-37-56</inkml:trace>
  <inkml:trace contextRef="#ctx0" brushRef="#br0" timeOffset="7051.092">2123 311,'22'197,"-67"59,28-58,15-83,3-111,-1 0,1 0,0-1,0 1,1 0,-1-1,1 1,0-1,0 0,0 1,0-1,0 0,1 0,-1 0,1-1,0 1,0 0,0-1,0 0,0 0,1 0,-1 0,1-1,-1 1,1-1,0 0,-1 0,3 1,3-2,1-1,-1 0,0 0,1 0,-1-1,0-1,0 1,-1-2,1 1,6-5,2-1</inkml:trace>
  <inkml:trace contextRef="#ctx0" brushRef="#br0" timeOffset="7370.667">1869 707,'5'0,"6"0,6 0,5 0,4 0,2 0,1-5,0-2,1 1,-1 1,0 2,0 0,-1 2,1 1,-6 5,-1 1,-5 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314 740,'-17'5,"-1"0,2 1,-1 0,1 2,0 0,0 1,1 0,0 1,1 1,0 1,1 0,0 0,1 1,0 1,1 0,1 1,0 0,1 0,0 1,2 0,0 0,0 1,2 0,0 1,1-1,0 8,3-19,1-1,0 1,0 0,1-1,-1 1,1-1,0 1,1-1,0 1,-1-1,2 0,-1 0,1 0,-1 0,1 0,1-1,-1 1,1-1,-1 0,1 0,1 0,-1 0,0-1,1 0,0 1,0-2,0 1,0-1,0 1,0-2,1 1,-1 0,0-1,1 0,0 0,-1-1,1 0,-1 0,1 0,0 0,-1-1,1 0,-1 0,1-1,0 0,19-9,-1-2,0-1,0-1,-2-1,0-1,-1-1,0-1,-2-1,0 0,-2-1,0-1,-1-1,-1-1,-2 0,10-21,3 2,-3 6,-1-1,-2-2,-2 0,-1-1,-3-1,-1 0,-2-1,-1 0,-3 0,-1-7,-2 9,-2-1,-1 1,-2-1,-2 0,-2 1,-2-4,6 40,-1 0,0-1,0 1,0 0,0 0,-1 1,0-1,0 0,0 1,0 0,-1-1,0 1,0 1,0-1,0 0,0 1,-1 0,0 0,0 1,1-1,-1 1,-1 0,1 0,0 1,0-1,-1 1,1 0,-1 1,1-1,-1 1,1 0,-1 1,1-1,-1 1,1 0,0 0,-1 1,1 0,0 0,0 0,0 0,-2 2,-4 4,-1 0,1 1,1 0,0 1,0 0,1 0,0 1,1 0,0 1,0 0,2 0,-1 1,2 0,0 0,0 0,1 1,1-1,0 1,1 0,0 0,1 0,1 0,0 0,1 0,1 5,-1 26,2 1,1-1,3 0,2 0,6 16,40 96,-36-114,-3 1,-2 1,-2 0,-2 1,-1 3,-2-24,-1-26</inkml:trace>
  <inkml:trace contextRef="#ctx0" brushRef="#br0" timeOffset="369.949">1161 204,'-134'379,"115"-334,2 1,2 0,3 1,1 0,2 1,3 0,-1 35,6-74,0 0,1-1,-1 1,2-1,-1 1,1 0,1-1,-1 1,2-1,-1 0,1 1,0-1,1-1,-1 1,2 0,-1-1,1 0,0 0,1 0,-1-1,1 1,1-2,-1 1,1-1,5 4,0-5,0 0,1-1,0 0,-1-1,1-1,0 0,0 0,0-2,0 1,0-2,-1 1,1-2,0 0,-1 0,0-1,0-1,0 0,0-1,6-4,-11 8,-1-1,0 0,0 0,0-1,0 1,-1-1,0-1,1 1,-2-1,1 0,0 0,-1 0,0 0,0-1,-1 0,1 0,-1 0,-1 0,1 0,-1-1,0 1,0-1,-1 0,0 1,0-6,-5-4</inkml:trace>
  <inkml:trace contextRef="#ctx0" brushRef="#br0" timeOffset="620.7">737 656,'34'0,"20"-5,11-2,4 1,0 1,-3 2,3 0,-2 2,-2 1,-2 0,-3 0,-6 0,-8 0,-12 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4.03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4094 284,'-52'-22,"-180"-41,-185-56,191 84,-92 2,162 22,-155 10,136 4,-262-3,325 12,2 4,-45 15,17 5,1 6,2 5,-82 44,158-64,1 1,2 4,1 2,1 2,2 2,-35 36,59-45,2 2,2 1,1 1,1 1,-10 22,-38 57,54-84,1 0,2 1,1 0,1 1,1 0,-4 31,2-18,7-25,1 1,1 0,0 0,2 0,0 0,1 0,1 1,1-1,1 0,2 6,37 143,-30-136,2-1,1-1,1 0,2-1,1-1,2-1,11 12,5-5,1-3,1-1,2-2,1-1,29 13,-6-2,39 18,2-4,3-5,1-4,85 19,140 8,-212-50,12-4,2-6,-1-5,81-10,-25 1,-78 4,0-6,109-18,-14-16,-2-9,111-45,-194 49,-3-5,-2-6,15-14,-116 57,0 0,0-1,-1-1,-1-1,0 0,-1-1,-1 0,-1-1,0-1,-1 0,-1-1,0 0,-2-1,0 0,4-18,25-115,-9-90,-31-75,-5 262,-3 2,-3-1,-2 2,-2 0,-2 1,-3 0,-2 2,-6-7,8 19,0 1,-3 2,-1 0,-1 1,-32-29,-139-92,173 137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39:28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1140 2925,'0'-1,"1"0,-1 0,1 0,-1 0,1 0,-1 0,1 0,0 1,-1-1,1 0,0 0,0 1,-1-1,1 0,0 1,0-1,0 1,0-1,0 1,0-1,0 1,0 0,0-1,0 1,0 0,0 0,0 0,0 0,0 0,0 0,0 0,0 0,0 0,0 1,0-1,0 0,0 1,0-1,0 0,0 1,0-1,0 1,0 0,0-1,-1 1,1 0,1 0,31 43,41 166,-57-134,-3 2,-4 0,-3 0,-4 0,-4 54,1-115,1-13,0 1,-1-1,0 1,0 0,0-1,-1 1,1-1,-1 1,0-1,0 0,-1 1,1-1,-1 0,0 0,-2 3,1-6,0-1,0 0,0 1,0-1,0 0,-1 0,1-1,0 1,0-1,0 0,0 1,0-1,0-1,0 1,0 0,1-1,-1 1,0-1,1 0,-1 0,-1-2,-2 0,-67-36,-1 3,-2 3,-43-12,75 30,84 0,385-52,-110 6,-264 61,-50 1,0 0,-1 0,1 0,0 0,0 0,0 0,0 0,0 1,-1-1,1 0,0 1,0-1,0 1,-1-1,1 1,0-1,-1 1,1-1,0 1,-1 0,1-1,-1 1,1 0,-1 0,1-1,-1 1,1 0,-1 0,0 0,0-1,1 1,-1 0,0 0,0 0,0 0,0 0,0 0,0-1,0 1,0 0,0 0,-1 0,1 0,0 0,0-1,-1 1,1 0,-1 0,1 0,0-1,-1 1,0 0,1 0,-107 111,-43 31,40-29,94-96</inkml:trace>
  <inkml:trace contextRef="#ctx0" brushRef="#br1" timeOffset="12933.939">2637 2756,'0'58,"-12"231,5-235,3 1,2 0,2-1,2 1,8 38,40 155,-20-146,-30-102,0-1,-1 1,1 0,0 0,0 0,-1 0,1-1,0 1,-1 0,1 0,0 0,0 0,-1 0,1 0,0 0,-1 0,1 0,0 0,-1 0,1 0,0 0,-1 0,1 0,0 0,-1 0,1 0,0 0,0 1,-1-1,1 0,0 0,0 0,-1 0,1 1,0-1,0 0,-1 0,1 1,0-1,0 0,0 0,0 1,-1-1,1 0,0 1,0-1,0 0,-27-29,25 28,-53-66,32 37,-1 2,-2 0,0 1,-2 2,0 1,-2 1,-11-6,37 27,-38-27,41 28,0 1,0 0,1-1,-1 1,0-1,0 1,1-1,-1 0,1 1,-1-1,1 0,-1 1,1-1,-1 0,1 0,-1 1,1-1,0 0,-1 0,1 0,0 0,0 1,0-1,0 0,0 0,0 0,0 0,0 0,0 0,0 1,0-1,1 0,-1 0,0 0,0 0,1 1,-1-1,1 0,-1 0,1 1,-1-1,1 0,-1 1,1-1,0 0,-1 1,1-1,0 1,-1-1,2 1,19-9,1 1,1 1,0 0,-1 2,2 1,-1 1,0 1,1 1,-1 1,1 1,14 3,31-2,24 9,-91-10,1 0,-1-1,1 1,-1 1,0-1,0 0,1 1,-1-1,0 1,0 0,0-1,0 1,-1 0,1 0,-1 0,1 0,-1 1,1-1,-1 0,0 1,0-1,0 1,-1-1,1 1,0-1,-1 1,0-1,0 1,1 0,-2-1,1 1,0-1,0 1,-1 0,-3 13,-2 0,0 0,0 0,-2-1,0 0,0 0,-2-1,0 0,0 0,-1-1,-8 7,-22 29,-51 106,91-143,5-16</inkml:trace>
  <inkml:trace contextRef="#ctx0" brushRef="#br1" timeOffset="13781.895">2071 1740,'1'-1,"-1"1,1-1,-1 0,1 1,-1-1,1 1,-1-1,1 1,0-1,-1 1,1-1,0 1,-1 0,1-1,0 1,0 0,-1 0,1 0,0-1,0 1,-1 0,1 0,0 0,0 0,0 0,-1 0,1 0,0 1,0-1,-1 0,1 0,0 1,0-1,-1 0,1 1,0-1,-1 1,1-1,-1 0,1 1,0 0,-1-1,1 1,-1-1,1 1,-1 0,0-1,1 1,-1 0,0-1,1 1,-1 0,0 0,0-1,0 1,1 0,-1 0,0 0,11 21,-1 0,-1 1,-1 0,0 0,-2 1,-1 1,0-5,31 238,-33-238,1 0,0 0,1 0,1 0,1-1,1 0,4 6,-12-24,0 0,0 0,0-1,0 1,0 0,1 0,-1 0,0 0,1 0,-1-1,0 1,1 0,-1 0,1 0,0-1,-1 1,1 0,-1-1,1 1,0-1,0 1,-1-1,1 1,0-1,0 1,0-1,-1 0,1 1,0-1,0 0,0 0,0 0,0 0,0 0,0 0,-1 0,1 0,0 0,0 0,0 0,0 0,0-1,0 1,-1 0,1-1,0 1,0 0,0-1,-1 1,1-1,0 0,-1 1,1-1,0 1,-1-1,1 0,-1 0,1 1,-1-1,1 0,-1 0,1 0,-1 0,-7-100,0 68,3 7</inkml:trace>
  <inkml:trace contextRef="#ctx0" brushRef="#br1" timeOffset="14052.263">1903 1656,'43'-24,"34"-23,8-7,-6 0,-10 9,-14 8,-10 5,-14 13,-16 15,-11 12,-11 5,-9 5,-1 5,-4 3,3-4</inkml:trace>
  <inkml:trace contextRef="#ctx0" brushRef="#br1" timeOffset="14302.049">2100 1937,'43'-28,"29"-25,7-3,-6 4,-9 5,-12 11,-14 16,-19 12,-12 7</inkml:trace>
  <inkml:trace contextRef="#ctx0" brushRef="#br1" timeOffset="14551.566">2749 1599,'5'39,"6"21,1 7,4-10,-1-8,-3-14</inkml:trace>
  <inkml:trace contextRef="#ctx0" brushRef="#br1" timeOffset="14802.185">2580 1119,'0'0</inkml:trace>
  <inkml:trace contextRef="#ctx0" brushRef="#br1" timeOffset="15155.161">2947 1570,'2'-4,"32"-62,-3-1,-3-2,8-34,-22-4,20 176,46 45,-77-111,0 1,0-1,1 0,-1 0,1-1,0 1,0-1,0 0,0 0,0 0,1 0,-1-1,0 1,1-1,-1 0,1-1,-1 1,1-1,0 0,-1 0,1 0,-1-1,1 0,0 0,-1 0,0 0,1-1,1 0,-1-2,-1 0,0 0,0 0,0 0,0-1,-1 1,0-1,0 0,0 0,0 0,-1-1,0 1,0 0,0-1,-1 0,0 1,0-1,0 0,-1 0,0-1,5-16,-2 6,0 1,-1-1,-1 0,-1 0,0 0,-1 0,-1 0,0 0,-1 1,-1-1,-5-31,6 27</inkml:trace>
  <inkml:trace contextRef="#ctx0" brushRef="#br1" timeOffset="15700.067">3709 611,'-15'10,"0"0,2 1,-1 1,1 0,1 1,0 0,1 1,0 0,1 1,1 0,0 0,1 1,1 0,0 3,5-13,1 0,0 0,1-1,-1 1,1 0,1 0,-1 0,1-1,0 1,0 0,0-1,1 1,0-1,0 1,0-1,1 0,0 0,0 0,0 0,1 0,-1-1,1 1,0-1,1 0,-1 0,1-1,-1 1,3-1,2 4,1-1,0-1,0 0,0 0,1-1,-1-1,1 1,0-2,0 0,1 0,-1-1,0 0,1-1,1 0,-3-3,-1-1,1 0,-1 0,0-1,0 0,0-1,-1 0,1 0,-1-1,-1 0,0 0,0-1,0 0,-1 0,0 0,0-1,1-4,9-16,-1 0,-2-1,0-1,-2 0,-2 0,-1-1,-1 0,-2-1,-1 0,-1 1,-2-1,-2-7,1 15,-1 0,-2 1,0-1,-1 0,-2 1,0 0,-2 0,-1 1,0 0,-2 0,-1 1,0 0,-2 1,0 1,-2 0,0 1,-1 1,0 0,-12-7,26 23,0-1,0 0,0 1,0 0,-1 0,1 0,-1 0,0 1,1-1,-1 1,0 0,0 0,0 1,0-1,0 1,0-1,0 1,0 1,0-1,0 0,0 1,0 0,0 0,0 0,1 0,-1 1,0 0,1-1,-1 1,1 1,0-1,-1 0,1 1,0 0,0-1,1 1,-1 0,-2 4,-1 4,1 1,0-1,1 1,0 1,0-1,1 1,1-1,0 1,1 0,1 0,-1-1,2 1,0 0,1 0,0 0,1-1,2 7,6 19,2-1,1-1,2 0,2-1,4 5,7 7,2-2,1-1,3-1,1-2,2-1,2-2,16 9,104 91,-136-121</inkml:trace>
  <inkml:trace contextRef="#ctx0" brushRef="#br0" timeOffset="22134.179">12 2446,'-1'0,"1"0,0 0,-1 0,1 0,-1 0,1 1,0-1,-1-1,1 1,-1 0,1 0,0 0,-1 0,1 0,0 0,-1 0,1 0,0-1,-1 1,1 0,0 0,-1 0,1-1,0 1,-1 0,1-1,0 1,0 0,-1 0,1-1,0 1,0 0,0-1,0 1,-1 0,1-1,0 1,0-1,0 1,0 0,0-1,0 1,0-1,0 1,0 0,0-1,0 1,0 0,0-1,0 1,1-1,-1 1,0 0,0-1,0 1,1 0,-1-1,0 1,0 0,0 0,1-1,-1 1,0 0,1 0,-1-1,0 1,1 0,-1 0,0 0,1-1,22-19,-5 9,1 0,1 2,0 0,0 1,1 1,-1 1,2 1,-1 1,0 1,14-1,-33 4,0 0,1 0,-1 0,0 0,1 1,-1-1,0 1,0-1,0 1,1 0,-1 0,0 0,0 0,0 0,0 0,0 1,-1-1,1 0,0 1,-1 0,1-1,-1 1,1 0,-1 0,0 0,0 0,0 0,0 0,0 0,0 0,0 0,-1 1,1-1,-1 0,0 0,0 1,1-1,-1 0,-1 1,1-1,0 0,-1 1,-34 94,22-77,-1 0,2 0,1 1,1 1,0 0,2 0,1 1,0 0,2 0,0 0,2 2,3-23,0 1,0-1,0 1,1-1,-1 1,1-1,0 1,0-1,-1 0,1 1,1-1,-1 0,0 0,1 0,-1 0,1 0,-1 0,1 0,0 0,0-1,0 1,0-1,0 1,0-1,0 0,1 1,-1-1,0-1,1 1,-1 0,1 0,-1-1,1 0,-1 1,1-1,0 0,93-12,-63 2,-20 7,0 0,0-2,-1 1,0-2,1 1,-2-2,1 0,-1 0,6-6,-4 0</inkml:trace>
  <inkml:trace contextRef="#ctx0" brushRef="#br0" timeOffset="22773.16">886 2163,'-1'-1,"0"-1,-1 1,1 0,0 0,-1-1,1 1,-1 0,0 0,1 0,-1 0,0 1,0-1,1 0,-1 1,0-1,0 1,0 0,0 0,0 0,0-1,1 2,-1-1,0 0,0 0,0 1,0-1,0 1,1-1,-1 1,0 0,0 0,1-1,-1 1,0 1,1-1,-2 1,-9 3,1 0,0 0,0 1,0 1,1 0,0 0,0 1,1 0,0 1,0 0,1 0,0 1,1 0,0 0,0 2,6-10,0 0,1 0,-1 0,1 0,-1 1,1-1,0 0,0 0,0 0,0 1,0-1,0 0,1 0,-1 0,1 1,0-1,-1 0,1 0,0 0,0 0,0 0,1 0,-1-1,0 1,1 0,-1-1,1 1,-1 0,1-1,0 0,0 1,0-1,1 1,79 30,-54-24,-24-6,1-1,-1 1,1-1,-1 1,1 1,-1-1,0 1,0-1,0 1,-1 0,1 1,-1-1,1 0,-1 1,0 0,-1 0,1 0,-1 0,1 0,-1 1,0-1,-1 1,1-1,-1 1,0 0,0-1,0 1,-1 0,0 0,0 0,0 3,-1 1,0-1,-1 1,0-1,0 1,-1-1,0 0,-1 0,0-1,0 1,0-1,-1 1,0-1,0-1,-1 1,0-1,0 0,-1 0,1-1,-1 0,-1 0,1 0,0-1,-1 0,0-1,-3 1,9-2,1-1,0 0,0 0,-1 0,1 0,0-1,-1 1,1 0,-1-1,1 1,-1 0,1-1,-1 0,0 1,1-1,-1 0,0 0,1 0,-1 0,1 0,-1 0,0-1,1 1,-1 0,1-1,-1 1,1-1,-1 0,1 1,-1-1,1 0,0 0,-1 0,1 0,0 0,0 0,0-1,-1 1,1 0,1 0,-1-1,0 1,0-1,0 1,1-1,-1 1,1-1,-1 1,1-1,0 1,-1-1,1 0,0 1,0-2,3-12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0:05.4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205 13,'0'-12,"0"36,0-10,11 198,25 20,-25 57,-12-238,-3-66,-1 1,0-1,-1 1,0 1,-1-1,-1 1,0 0,-1 1,-1 0,1 0,-2 1,-10-9,-118-71,138 91,1 0,-1 0,0 0,1 0,-1-1,1 1,-1 0,0 0,1-1,-1 1,1 0,-1-1,1 1,-1 0,1-1,0 1,-1-1,1 1,-1-1,1 1,0-1,-1 1,1-1,0 1,0-1,0 1,-1-1,1 0,0 1,0-1,0 1,0-1,0 0,0 1,0-1,0 0,0 1,0-1,0 1,0-1,1 1,-1-1,0 0,0 1,1-1,-1 1,0-1,1 1,-1-1,0 1,1-1,-1 1,1 0,-1-1,1 1,-1-1,1 1,-1 0,1 0,-1-1,1 1,0 0,-1 0,1 0,0-1,41-5,137-4,-146 3,0 2,0 1,0 2,1 1,26 3,-59-3,0 1,0 0,1 0,-1 0,0-1,0 1,0 0,1 0,-1 1,0-1,0 0,0 0,1 0,-1 1,0-1,0 1,0-1,0 1,0-1,0 1,0 0,0-1,0 1,0 0,0 0,0 0,0 0,-1 0,1 0,0 0,-1 0,1 0,-1 0,1 0,-1 0,1 0,-1 0,0 1,0-1,1 0,-1 0,0 0,0 1,0-1,0 0,-1 0,1 0,0 1,0-1,-1 0,1 0,-1 0,1 0,-1 0,1 0,-1 0,0 0,1 0,-1 0,0 0,0 0,-1 1,-144 138,68-35,77-104,1-1,0 0,0 1,0-1,0 1,0-1,-1 0,1 1,0-1,0 0,0 1,0-1,0 1,0-1,0 0,0 1,0-1,1 0,-1 1,0-1,0 1,0-1,0 0,0 1,1-1,-1 0,0 1,0-1,1 0,-1 1,0-1,0 0,1 0,-1 1,0-1,1 0,-1 0,0 0,1 0,-1 1,0-1,1 0,-1 0,1 0,-1 0,0 0,1 0,-1 0,0 0,1 0,-1 0,1 0,-1 0,0 0,1 0,-1 0,0 0,1-1,-1 1,1 0,-1 0,0 0,1-1,-1 1,0 0,0 0,1-1,-1 1,0 0,1-1,11-4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0:09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0 429,'34'-126,"-27"97,3-1,0 1,1 1,2 0,1 1,12-17,-26 43,0 0,0 0,0 0,1 1,-1-1,0 0,1 0,-1 0,0 0,1 0,-1 0,1 1,-1-1,1 0,0 0,-1 1,1-1,0 0,-1 1,1-1,0 0,0 1,0-1,0 1,-1 0,1-1,0 1,0 0,0-1,0 1,0 0,0 0,0 0,0 0,0 0,0 0,0 0,0 0,0 0,0 1,0-1,-1 0,1 0,0 1,0-1,0 1,0-1,0 1,-1-1,1 1,0 0,0-1,-1 1,1 0,0-1,-1 1,1 0,-1 0,1 0,-1-1,0 1,1 0,-1 0,0 0,1 0,-1 0,0 1,2 12,-1 0,-1 0,0 1,-1-1,0 0,-1 0,-1 0,0 0,-3 9,4-19,-1 38,4-41,-1 0,0-1,0 1,0-1,0 1,1-1,-1 1,0-1,0 1,1-1,-1 1,0-1,1 1,-1-1,1 1,-1-1,1 1,-1-1,1 0,-1 1,1-1,-1 0,1 0,-1 1,1-1,-1 0,1 0,-1 0,1 0,0 1,-1-1,1 0,-1 0,1 0,0-1,-1 1,1 0,-1 0,1 0,0 0,-1 0,1-1,-1 1,1 0,-1 0,1-1,-1 1,1 0,-1-1,1 1,-1-1,1 1,-1-1,0 1,1-1,-1 1,0-1,1 1,-1-1,0 1,0-1,0 1,1-1,-1 0,0 1,0-1,14-16,0 0,-1-1,-1-1,-1 0,-1 0,6-15,62-97,-78 131,0-1,0 1,0-1,0 1,0 0,1-1,-1 1,0-1,0 1,1 0,-1-1,0 1,1 0,-1-1,0 1,1 0,-1-1,0 1,1 0,-1 0,1 0,-1-1,0 1,1 0,-1 0,1 0,-1 0,1 0,-1 0,1 0,-1 0,1 0,-1 0,0 0,1 0,-1 0,1 0,-1 0,1 0,-1 0,1 1,-1-1,0 0,1 0,-1 1,0-1,1 0,-1 0,1 1,-1-1,0 0,0 1,1-1,-1 1,0-1,0 0,1 1,-1-1,0 1,0-1,0 1,0-1,0 0,0 1,0-1,1 1,-1-1,0 1,2 37,-2-33,-29 228,32-209,2-6</inkml:trace>
  <inkml:trace contextRef="#ctx0" brushRef="#br0" timeOffset="249.499">763 62,'-34'38,"-25"37,-7 15,2-2,8-8,8-12,7-12,7-12,3-8,8-6,3-2,-1-2,4-1,5-3</inkml:trace>
  <inkml:trace contextRef="#ctx0" brushRef="#br0" timeOffset="669.202">678 626,'-159'132,"159"-132,-2 0,0 1,1-1,-1 1,1 0,-1-1,0 1,1 0,-1 0,1 0,0 0,-1 0,1 0,0 0,0 0,0 1,-1-1,1 0,1 1,-1-1,0 1,0-1,0 1,1-1,-1 1,1 0,-1-1,1 1,0 0,0-1,-1 1,1 0,0 0,1-1,-1 1,0 0,0-1,1 1,-1 0,1-1,-1 1,1-1,0 1,0-1,0 1,0-1,0 1,0-1,0 0,0 1,0-1,2 1,25 7,-24-9,1 1,-1 0,1 0,-1 0,1 1,-1-1,1 1,-1 0,0 1,0-1,0 1,-1 0,1 0,0 0,-1 0,0 0,0 1,0-1,0 1,-1 0,1 0,-1 0,0 0,0 1,0 1,-1 2,-1 1,0 0,-1-1,0 0,0 1,-1-1,0 0,0 1,-1-1,0 0,-1-1,0 1,0-1,0 1,-1-1,0-1,0 1,-1-1,0 1,0-2,-1 1,1-1,-8 5,-31 3,28-16</inkml:trace>
  <inkml:trace contextRef="#ctx0" brushRef="#br0" timeOffset="1087.24">820 429,'37'-15,"74"-12,-109 27,0 0,0 0,1 0,-1 1,0-1,0 1,1-1,-1 1,0 0,0 0,0 0,0 0,0 0,0 0,0 1,0-1,-1 1,1-1,0 1,-1 0,0-1,1 1,-1 0,0 0,0 0,0 0,0 0,0 0,0 0,-1 1,1-1,-1 0,1 0,-1 1,0-1,0 0,0 1,0-1,0 0,-1 0,1 1,-29 92,15-70,-18 53,32-77,0 0,0 0,1 0,-1 1,0-1,0 0,1 0,-1 0,1 0,-1 0,1 0,-1 0,1 0,0 0,-1 0,1 0,0-1,0 1,0 0,-1 0,1-1,0 1,0-1,0 1,0 0,0-1,0 0,1 1,-1-1,0 0,0 1,0-1,0 0,0 0,0 0,1 0,-1 0,0 0,0-1,0 1,0 0,0 0,0-1,1 0,52-17,-53 18,118-60,-94 48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0:07.4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87 114,'-22'57,"3"82,-19 4,37-142,0 1,1-1,-1 0,0 1,1-1,-1 1,1-1,-1 1,1-1,-1 1,1-1,0 1,0-1,0 1,0 0,0-1,0 1,1-1,-1 1,0-1,1 1,-1-1,1 1,-1-1,1 1,0-1,0 1,0-1,0 0,0 0,0 0,0 1,0-1,0 0,0 0,1 0,-1 0,0-1,1 1,-1 0,1-1,-1 1,1-1,-1 1,1-1,-1 1,166-3,-59-25,-106 19,-7 1</inkml:trace>
  <inkml:trace contextRef="#ctx0" brushRef="#br0" timeOffset="983.572">397 1,'-27'168,"-3"83,3-48,4-95,23-108,5-6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0:46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24160 370,'-51'-4,"-125"35,94-30,0-3,-77-13,-90-9,-350-4,-68 10,126-8,-207-3,174 18,-75-24,525 27,-673-24,554 34,-423-14,54-6,175-6,-193-6,47 1,347 18,-132-4,-39 16,-497 24,-112 4,-599-30,626 29,31-29,235-25,-451-5,907 32,-480-12,-135-23,-210 22,691 14,-581-2,505 26,33 19,-7 21,167-24,-194 33,172-24,100-19,127-2,79-26,0-1,0 1,0-1,0 1,0-1,1 1,-1-1,1 0,0 1,0-1,1 0,-1 1,0-1,1 0,0 0,0 0,0 0,1 0,7 16,-2 0,0 0,-2 1,0-1,-1 1,-1 0,-1 1,-1-1,0 1,-2-1,0 1,-2 6,-34 255,-3 93,41-329,3-1,1 1,3-1,9 31,-10-51,0-1,1 0,2-1,0 0,2-1,0 0,1-1,7 7,-16-24,0 1,0-1,1 0,-1 0,1-1,0 1,0-1,0-1,1 1,-1-1,0 0,1-1,0 1,-1-1,1-1,0 1,-1-1,1 0,0-1,3 0,48 5,-2 4,0-2,0-2,1-3,-1-2,41-7,202-22,121-5,-336 29,550-27,-194 23,125-8,-125-7,-55-4,5 1,174-3,192 32,-132 29,-248-20,75 25,-78-12,140-6,-50 8,904-24,-404-1,-437 28,96 1,195 0,-113-19,363 9,-717-21,811 2,-402 29,150-28,-241 26,-71-16,531 8,-793-21,372 31,229-30,-430-28,-340 47,-111-11,1-1,0-4,1-1,8-4,36 1,69-9,56-18,-204 25,47-20,-68 20,0 0,0 0,0 0,0 0,-1-1,1 1,-1 0,0 0,-1-1,1 1,-1 0,1 0,-1-1,-1 1,1 0,0 0,-1 0,0 1,-2-4,-1-7,-1-16,0 0,3-1,0 1,2-1,1 1,2-1,0 0,3 1,0 0,2 0,10-26,14-92,-17 76,-4 0,-2 0,-4-1,-2 0,-4 0,-3 1,-3-1,-4 1,-6-15,-132-303,108 257,31 133,8 11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01:34.8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3926 706,'-198'-226,"174"200,-7-8,-1 1,-2 2,0 1,-3 2,0 1,-5 0,-29-7,0 4,-2 2,-70-15,82 25,-39-8,-2 4,0 5,-1 5,-15 3,-352 5,308 18,1 7,-91 27,85-17,50-11,0 5,-92 34,166-45,1 2,0 1,2 2,0 2,1 2,1 2,-26 22,-52 90,-24 72,96-144,3 2,3 2,3 2,-1 12,22-43,2 1,2 0,2 1,1 0,3 1,1-1,2 1,3 18,0-9,2 0,2 0,3-1,2 0,2-1,2 0,3-1,2-1,6 10,11 12,3-2,2-2,4-2,-2-1,4-3,2-2,3-2,2-3,2-2,2-3,43 26,-30-32,1-2,2-4,2-3,1-4,1-3,1-3,2-4,0-4,12-1,2-2,0-4,0-4,75-7,-84-5,127-8,-1-10,118-33,9-22,-269 62,-1-4,-1-2,0-4,54-32,101-100,-163 113,-28 19,0-1,-2-1,-1-2,-2-1,-1-2,-2 0,11-23,-22 33,-2 0,-1 0,-1-1,-1-1,-2 0,0 0,-2 0,-1-1,-1 1,-2-1,-1 0,-2-13,-7-56,-5 0,-25-91,32 153,-19-71,-4 0,-4 3,-5 0,-5 3,-4 2,-17-21,36 71,-3 2,-1 1,-3 2,-1 2,-39-34,66 67,0 1,0 0,-1 1,1 0,-2 0,1 2,-1-1,0 1,0 1,0 0,-1 1,0 0,1 1,-1 0,-7 1,-6 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3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474 192,'-92'-81,"78"66,0 1,-1 0,-1 1,0 1,-1 0,-16-8,30 18,0 1,0-1,0 1,-1 0,1 0,0 0,-1 1,1-1,-1 1,1-1,0 1,-1 0,1 1,-1-1,1 0,0 1,-1 0,1 0,0 0,-1 0,1 1,0-1,0 1,0 0,0-1,1 1,-1 1,0-1,1 0,-1 1,1-1,0 1,0 0,0 0,0 0,1 0,-1 0,1 0,-1 0,1 0,0 1,0-1,1 0,-1 1,1 2,-4 197,31-6,41 79,26 116,-84-344,-1-11,-1 0,-3 0,0 1,-3 0,-1 0,-2 12,-1-39,-1-1,1 1,-1 0,-1-1,0 1,-1-1,0 0,0-1,-1 1,0-1,-1 0,0-1,-1 1,1-1,-1-1,-1 0,-8 6,8-8,-1-1,0 0,1-1,-1 0,0-1,0 0,-1-1,1 0,0 0,0-1,-1 0,1-1,-6-1,11 1,-1 0,1-1,-1 0,1 0,0 0,0 0,0-1,0 0,0 0,1 0,-1-1,1 1,0-1,0 0,0 0,0-1,1 1,0-1,0 1,0-1,0 0,1-1,0 1,0 0,0 0,1-1,0 1,0-1,0 0,0 1,1-1,0 0,1 1,-1-1,1 1,0-1,0 1,2-6,45-75,-28 61</inkml:trace>
  <inkml:trace contextRef="#ctx0" brushRef="#br0" timeOffset="765.036">813 616,'-10'0,"0"1,0 0,0 1,0 0,0 0,0 1,0 0,1 1,0 0,0 1,0 0,0 0,1 1,0 0,0 1,0-1,1 1,0 1,0 0,1 0,0 0,1 0,-1 1,2 0,-1 0,1 0,1 1,-1 0,2-1,-1 1,2 0,-1 0,1 0,0 1,1-1,1 0,-1 0,2 0,-1 0,1 0,1 0,2 7,-4-12,0 0,0 0,1 0,-1-1,1 1,0 0,0 0,1-1,-1 0,1 1,0-1,1 0,-1 0,1 0,-1-1,1 0,0 1,0-1,0 0,1-1,-1 1,1-1,0 0,-1 0,1 0,0-1,0 0,0 0,0 0,0 0,1-1,-1 0,0 0,0 0,0-1,0 0,0 0,0 0,0 0,0-1,0 0,0 0,-1 0,1 0,-1-1,0 0,2-1,12-20,-1-1,-1-1,-1 0,-1-1,-1 0,-2-1,-1-1,-1 0,3-19,-1 4,-2-2,-1 1,-3-1,-2 0,-1-1,-3 1,-2 0,-8-44,11 84,0-1,0 1,-1 0,1 0,-2 0,1-1,-1 1,0 0,0 1,0-1,-1 0,0 1,0-1,-1 1,1 0,-1 0,0 0,0 1,-1-1,0 1,1 0,-1 0,-1 1,1-1,0 1,-1 0,0 1,1-1,-3 1,4 2,1 1,-1-1,1 1,-1 0,1 0,0 0,-1 1,1-1,0 1,0 0,0 0,0 0,0 0,0 1,1-1,-1 1,1-1,-1 1,1 0,0 0,0 0,1 0,-1 0,0 0,1 1,0-1,-1 2,-16 98,18-78,0-1,1 1,2 0,0 0,2-1,0 0,4 7,66 162,-5-36,-67-151,-1-6</inkml:trace>
  <inkml:trace contextRef="#ctx0" brushRef="#br0" timeOffset="1113.068">1151 192,'-2'55,"2"-1,3 1,2-1,2 0,3-1,2 1,2-2,3 0,3 2,-16-45,30 47,-33-55,0 0,0 0,0 0,0 0,0-1,0 1,0-1,0 1,0 0,1-1,-1 0,0 1,0-1,1 0,-1 0,0 1,1-1,-1 0,0 0,0 0,1-1,-1 1,0 0,1 0,-1-1,0 1,0-1,0 1,1-1,-1 1,0-1,0 0,0 0,0 1,0-1,0 0,0 0,0 0,-1 0,1 0,0 0,-1 0,1-1,0 1,-1 0,1-1,51-124,-27 51,-11 42,124-259,-128 274</inkml:trace>
  <inkml:trace contextRef="#ctx0" brushRef="#br0" timeOffset="1462.653">503 1180,'192'-32,"-1"-8,-2-8,-1-9,-43-5,-119 53</inkml:trace>
  <inkml:trace contextRef="#ctx0" brushRef="#br0" timeOffset="2269.6">897 1406,'-17'6,"1"2,-1-1,1 2,1 0,0 1,0 1,1 0,0 1,1 0,0 1,1 0,1 1,0 1,1 0,0 0,1 1,1 0,1 0,0 1,1 0,1 1,0-1,2 1,-1 7,2-20,1-1,0 1,1 0,-1-1,1 1,0 0,0-1,0 1,1 0,-1 0,1-1,0 1,1-1,-1 1,1-1,0 0,0 1,0-1,1 0,-1 0,1-1,0 1,0 0,0-1,1 0,-1 0,1 0,0 0,0 0,0-1,0 1,0-1,0-1,1 1,-1 0,1-1,-1 0,1 0,-1 0,1-1,3 1,2-2,0 1,0-2,0 1,-1-1,1-1,-1 0,1 0,-1-1,0 0,0 0,-1-1,1 0,-1-1,0 0,-1 0,1-1,5-6,103-136,-111 141,17-22,-1-1,-2-1,-1-1,-2 0,-1-1,-1-1,-2 0,-2-1,-1 0,-2-1,0-16,-4 40,-2 1,1-1,-2 1,0-1,0 0,-1 1,-1-1,0 1,0 0,-2 0,1-1,-1 2,-1-1,0 1,-1-1,0 1,-1 1,-2-3,6 11,0-1,1 2,-1-1,0 0,0 0,-1 1,1 0,0 0,0 0,-1 0,1 0,0 1,-1-1,1 1,-1 0,1 0,-1 0,1 0,0 1,-1-1,1 1,0 0,-1 0,1 0,0 1,0-1,0 1,0 0,0 0,0 0,1 0,-1 0,0 0,1 1,0-1,-1 2,-69 105,64-91,0 1,2 1,0-1,1 1,1 0,1 0,1 0,1 0,0 1,2-1,0 0,1 1,5 18,5 1,1-2,3 1,0-2,17 27,21 46,-54-109,0 1,0 0,1-1,-1 1,0-1,1 1,0-1,-1 1,1 0,0-1,0 0,0 1,0-1,0 0,0 1,0-1,0 0,0 0,1 0,-1 0,1 0,-1 0,0 0,1-1,-1 1,1 0,0-1,-1 1,1-1,-1 0,1 1,0-1,-1 0,1 0,0 0,-1 0,1-1,1 1,7-8</inkml:trace>
  <inkml:trace contextRef="#ctx0" brushRef="#br0" timeOffset="2613.151">1518 1209,'-67'136,"44"-95,2 1,2 1,2 1,-4 22,16-49,3-13,-1 1,1 0,0 0,0 0,0 0,1 0,0 0,0 0,0 0,1 1,-1-1,1 0,1 0,-1 1,1-1,0 0,0 0,0 0,1 0,-1 0,1 0,1 0,-1 0,1-1,-1 1,1-1,1 0,-1 0,1 0,-1 0,1 0,0-1,3 2,6 0,0-1,0-1,1 0,-1-1,1 0,-1-1,1-1,-1 0,1 0,0-2,-1 0,1 0,3-2,-14 3,0 0,0 0,0 0,1 0,-1-1,0 1,0-1,-1 0,1 0,0 0,-1 0,1 0,-1 0,0-1,1 0,-1 1,0-1,-1 0,1 0,0 0,-1 0,0 0,0 0,1-2,2-15</inkml:trace>
  <inkml:trace contextRef="#ctx0" brushRef="#br0" timeOffset="2856.411">1208 1519,'38'-5,"18"-1,4 0,-3 1,-7 1,-7-3,-6 0,-9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1 338,'254'1,"-111"27,-10-32,-120-3,-7 1</inkml:trace>
  <inkml:trace contextRef="#ctx0" brushRef="#br0" timeOffset="484.552">56 565,'482'0,"-476"0,-4 0,1 1,-1-1,1 0,-1 1,1-1,-1 0,1-1,-1 1,1 0,-1-1,1 1,-1-1,1 0,-1 0,0 0,1 0,-1 0,0 0,0-1,0 1,0-1,0 0,0 1,0-1,-1 0,2-2,-2-7</inkml:trace>
  <inkml:trace contextRef="#ctx0" brushRef="#br0" timeOffset="1084.52">226 0,'0'7,"1"-1,0 0,0 1,1-1,0 0,0 0,0 0,1 0,0 0,0-1,0 1,1-1,0 0,0 0,0 0,0 0,1-1,0 0,0 0,0 0,3 1,129 65,-102-56,-14-6,0 1,-1 1,0 1,0 0,-1 2,0 0,-2 1,1 1,-2 0,0 2,-1-1,7 12,-19-24,-1 0,1 0,-1 1,-1-1,1 1,-1-1,1 1,-1-1,0 1,-1 0,1 0,-1-1,0 1,0 0,-1 0,1-1,-1 1,0 0,-1-1,1 1,-1-1,1 1,-1-1,-1 0,1 0,-1 0,-1 3,-95 93,85-89,-189 164,75-37,121-134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393 309,'-5'0,"-11"-2,0 1,0 1,0 0,0 2,0 0,0 0,1 1,-1 1,1 1,0 0,0 1,0 1,1 0,0 1,-4 3,4 3,1 1,0 0,1 1,1 0,1 1,0 0,1 0,1 1,1 1,0-1,1 1,1 0,1 1,1-1,1 1,0 10,0-19,2-1,-1 1,1-1,1 1,0-1,0 0,1 1,1-1,0 0,0 0,0 0,2-1,-1 1,1-1,0 0,1 0,0-1,1 1,0-1,0-1,0 1,1-1,0-1,0 0,4 2,-8-6,0-1,1 0,-1 0,1-1,-1 1,1-1,-1 0,1 0,-1 0,1-1,-1 1,1-1,-1 0,1 0,-1-1,0 1,0-1,0 0,0 0,0-1,0 1,0-1,-1 0,1 0,-1 0,3-3,71-102,-69 95,110-178,-78 97,-30 120,11 162,70 76,-47-190,-30-64</inkml:trace>
  <inkml:trace contextRef="#ctx0" brushRef="#br0" timeOffset="1056.757">1184 196,'-2'-11,"-1"0,0 1,-1-1,0 1,0 0,-1 0,-1 0,0 1,0 0,0 0,-1 1,-1-1,1 1,-1 1,-1 0,1 0,-1 0,0 1,-1 1,0 0,1 0,-2 0,-9-2,18 7,0 0,0 0,0 0,0 1,0-1,0 1,0-1,0 1,0-1,0 1,0 0,0 0,0 0,0 0,1 1,-1-1,0 0,1 1,-1-1,1 1,0-1,-1 1,1 0,0-1,0 1,0 0,0 0,0 0,1 0,-1 0,1 0,-1 0,1 0,-1 1,-4 78,6-70,5 59,2 0,4 0,3-1,7 10,13 69,58 302,-89-440,-1 1,-1 0,0-1,0 1,-1 0,-1 1,0-1,0 0,-1 0,0 0,-1 0,0 0,-1-1,0 1,-1-1,0 1,-1-1,0 0,0-1,-1 1,0-1,-1 0,0-1,0 0,-1 0,0 0,-1-1,1 0,-5 2,-3-1,1 0,-1-2,0 0,-1 0,1-2,-1 0,0-1,0 0,0-1,0-2,-3 1,17-1,1-1,-1 1,1 0,-1 0,1-1,0 0,-1 1,1-1,0 0,0 0,-1 0,1 0,0-1,0 1,0-1,0 1,1-1,-1 1,0-1,1 0,-1 0,1 0,-1 0,1 0,0 0,0-1,0 1,0 0,0 0,1-1,-1 1,1-1,-1 1,1 0,0-1,0 1,0-1,0 1,0-1,1-1,34-95,-17 73</inkml:trace>
  <inkml:trace contextRef="#ctx0" brushRef="#br0" timeOffset="1673.233">1720 590,'-36'5,"17"-4,0 1,0 1,0 0,1 2,-1 0,1 1,0 1,0 0,1 2,0 0,-9 7,21-11,0 0,0 1,1-1,0 1,0 0,0 0,1 0,0 1,0-1,1 1,0 0,0 0,0 0,1 0,0 0,0 0,1 0,0 0,0 0,1 0,0 0,0 0,1 4,1 2,0-1,1 0,0 0,1 0,0-1,1 1,0-1,1-1,0 1,1-1,0 0,0-1,1 0,-3-3,-1-1,1 0,-1 0,1 0,1-1,-1 0,1 0,-1-1,1 1,0-1,0-1,1 0,-1 0,0 0,1-1,-1 0,1 0,-1-1,1 0,0 0,-1-1,1 0,-1 0,0-1,1 0,-1 0,0-1,0 0,0 0,0-1,5-3,5-9,-1 0,-1-1,0 0,-1-2,-1 1,-1-2,0 1,-2-2,0 0,4-14,-3 1,-1-1,-1-1,-2 0,-1 0,-2 0,-2 0,-1-1,-2 1,-2-1,-1 1,-1 0,-2 0,-2 1,-1 0,-2 0,-1 1,-7-11,-46-45,64 88,0 0,0 0,0 1,0-1,0 0,-1 1,1 0,0 0,-1 0,1 0,-1 0,1 0,-1 0,1 1,-1-1,0 1,1 0,-1 0,0 0,1 0,-1 0,0 1,1-1,-1 1,1-1,-1 1,0 0,1 0,0 0,-1 1,1-1,0 1,0-1,0 1,0 0,0-1,0 1,0 0,0 0,-5 11,1-1,0 1,1 0,0 0,1 1,1-1,0 1,0 0,2 0,-1 0,2 0,0 0,1 0,0 0,1 0,1-1,0 1,1 0,0-1,4 9,16 46,4-1,2-1,34 54,-50-94,-1 1,-1 0,-1 1,-2 0,0 1,-2 0,-1 0,-2 1,-1 0,-1 5,-1-35,-1-1,1 1,-1 0,0-1,1 1,-1 0,1-1,-1 1,1 0,-1 0,1 0,-1-1,1 1,-1 0,1 0,-1 0,1 0,0 0,-1 0,1 0,-1 0,1 0,-1 0,1 0,-1 0,1 1,-1-1,1 0,-1 0,1 0,-1 1,1-1,-1 0,1 1,-1-1,0 0,1 1,-1-1,0 1,1-1,-1 0,1 1,9-19</inkml:trace>
  <inkml:trace contextRef="#ctx0" brushRef="#br0" timeOffset="2131.106">2370 224,'-56'275,"25"-67,31-184,-2-8,1 0,1 0,0 0,1 0,1-1,0 1,1 0,1-1,1 1,0-1,1 0,0-1,2 3,0-11,0-1,0 0,0-1,1 0,0 0,0-1,0 0,0 0,0-1,0 0,1-1,-1 0,0 0,1-1,-1 0,1-1,-1 0,1-1,-1 0,0 0,0-1,0 0,1-1,-7 4,1 0,-1 0,1-1,0 0,-1 1,0-1,1 0,-1-1,0 1,1-1,-1 1,0-1,0 0,0 0,0-1,-1 1,1 0,-1-1,1 0,-1 1,0-1,0 0,0 0,0 0,-1-1,1 1,-1 0,0-1,0 1,0 0,0-1,-1 0,1 1,-4-19</inkml:trace>
  <inkml:trace contextRef="#ctx0" brushRef="#br0" timeOffset="2354.605">2060 563,'28'0,"15"-5,10-1,0 0,-4 1,-6 1,-4 2,-6 1,-2 1,-2 0,-2 0,0 0,1 0,-6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1,'6'4,"1"0,1-1,-1 1,0-1,1 0,0-1,0 0,0 0,-1-1,2 0,-1 0,0-1,0 0,7-1,0 1,244-1,-175-10,-60 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1,'14'5,"10"1,6 0,2-1,0-2,0-1,0-1,-2 0,-1-1,0 0,0-1,-1 1,-5-5,-1-1,0 0,-9 1,-5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18,'19'0,"21"0,8 0,1 0,-3 0,-4 0,-6 0,-3 0,-2 0,-2 0,-1 0,-1 0,-5-5,-1-1,-4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86,'-29'30,"-149"227,-76 47,172-229,62-66</inkml:trace>
  <inkml:trace contextRef="#ctx0" brushRef="#br0" timeOffset="454.457">1 1,'1'33,"89"60,-72-78,128 113,-109-88,-1 1,-3 2,-1 2,13 27,15 57,-45-123,-7-11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29,'-62'112,"-125"313,136-339,45-84,1-7</inkml:trace>
  <inkml:trace contextRef="#ctx0" brushRef="#br0" timeOffset="249.846">0 1,'5'34,"6"24,7 9,4-3,-1-8,0-8,2-8,-3-5,0-10,-4-3,0-1,3 0,-3 2,2 2,-3 1,1 2,-2-5</inkml:trace>
  <inkml:trace contextRef="#ctx0" brushRef="#br0" timeOffset="555.671">564 509,'-4'122,"5"-117,-1 0,1 1,0-1,0 0,1 0,-1 0,1 0,0 0,1 0,-1 0,1-1,0 1,0-1,0 0,1 0,0 0,-1 0,1-1,0 1,1-1,2 1,-3-2,0 0,0-1,0 1,0-1,0 0,1-1,-1 1,0-1,1 0,-1 0,0 0,1 0,-1-1,0 0,0 0,1 0,-1 0,0-1,0 1,0-1,0 0,0 0,-1-1,1 1,-1-1,0 0,1 0,-1 0,0 0,-1 0,2-2,1-1,0 0,-1 0,1-1,-1 1,0-1,-1 0,0-1,0 1,0 0,-1-1,0 0,-1 1,0-1,0 0,0 0,-1 0,0-1,-2 3,0 0,0 0,-1 0,1 0,-1 0,-1 1,1-1,-1 1,0 0,0 0,0 0,-1 0,1 1,-1 0,-1 0,1 0,0 1,-1 0,0 0,1 0,-1 0,0 1,-1 0,1 1,0-1,0 1,-1 0,1 1,-1-1,1 1,-1 1,1-1,0 1,-1 0,1 1,0-1,-1 1,1 0,0 1,1 0,-7 3,-6 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1 284,'38'5,"23"1,5 0,-3-1,-8-1,-8-2,-8-6,-5-2,-4 0,-7-4,-13-5,-7 0</inkml:trace>
  <inkml:trace contextRef="#ctx0" brushRef="#br0" timeOffset="303.869">256 1,'8'34,"-2"0,-1 1,-1 0,-2 0,-1 0,-2-1,-2 1,-1 3,-4 10,2 1,2 0,2 0,3 7,-1-32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50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310 265,'-4'0,"-2"5,0 6,1 6,1 5,2 4,1 2,1 1,0 0,0 0,0 1,0-1,0-5</inkml:trace>
  <inkml:trace contextRef="#ctx0" brushRef="#br0" timeOffset="248.59">0 773,'29'0,"19"-5,6-1,-1 0,-5 1,-6 1,-5 2,-4 1,-8 1</inkml:trace>
  <inkml:trace contextRef="#ctx0" brushRef="#br0" timeOffset="669.534">170 970,'83'-9,"39"5,-120 4,0 0,-1 0,1 0,0 0,0 1,-1-1,1 1,0-1,-1 1,1 0,-1 0,1 0,0-1,-1 1,0 1,1-1,-1 0,0 0,1 0,-1 1,0-1,0 1,0-1,0 1,0-1,-1 1,1 0,0-1,-1 1,1 0,-1-1,0 1,1 0,-1 0,0-1,0 1,0 0,0 0,-1-1,1 1,0 0,-1 0,1 0,-40 67,-120 108,122-109,37-66,0 0,0 0,1 0,-1 0,1 0,-1 0,1 0,0 0,0 0,0 0,0 0,0 0,0 0,1 0,-1 0,1 0,-1 0,1 0,0-1,-1 1,1 0,0 0,0 0,1-1,-1 1,0-1,0 1,1-1,-1 1,1-1,-1 0,1 1,0-1,0 0,-1 0,1 0,7 1,1 0,-1-1,0 0,0 0,1-1,-1 0,0-1,0 0,1 0,-1-1,0 0,0-1,0 0,-1 0,1-1,-1 0,0-1,0 0,0 0,-1 0,1-1,-1 0,-1-1,1 1,-1-1,1-2,16-14</inkml:trace>
  <inkml:trace contextRef="#ctx0" brushRef="#br0" timeOffset="1071.083">988 660,'-43'19,"2"3,0 2,2 1,0 2,2 1,1 3,2 0,1 3,-13 17,42-49,1 1,0 1,0-1,0 0,0 1,1-1,0 1,-1 0,1 0,0 0,1 0,-1 0,1 0,0 0,0 1,0-1,0 0,1 1,0-1,0 0,0 1,0-1,1 1,-1-1,1 0,1 1,-1-1,0 0,1 0,0 0,0 0,0 0,0 0,1-1,0 1,-1-1,1 0,1 1,1 0,1-1,-1 0,1 0,0 0,0 0,0-1,0 0,1 0,-1-1,0 0,1 0,-1 0,1-1,0 0,-1 0,1 0,-1-1,1 0,-1-1,0 1,1-1,-1-1,0 1,0-1,138-84,-123 71,-2-2,0 0,0 0,-2-2,0 0,-2-1,0-1,-2-1,7-12,0 5,-29 97,4 132,5-195,0 0,1 0,-1 0,1 0,0 0,0 0,0-1,1 1,-1 0,1 0,0-1,0 1,0-1,1 0,-1 1,1-1,0 0,0-1,0 1,2 2,12 3</inkml:trace>
  <inkml:trace contextRef="#ctx0" brushRef="#br0" timeOffset="1435.918">1694 293,'-179'477,"175"-471,1 1,0-1,0 0,0 1,1 0,0-1,0 1,1 0,0 0,0 0,1 0,0 0,0 0,0 0,1 0,0 0,0 0,1 0,0 0,0 0,1-1,0 1,0-1,0 0,1 0,0 0,0 0,0-1,1 1,0-1,0 0,0-1,1 1,0 0,1-1,-1 0,1 0,0-1,0 0,0 0,0 0,1-1,-1 0,1 0,-1-1,1 0,0-1,0 1,-1-1,1-1,0 0,-1 0,1 0,-1-1,1 0,-1 0,0-1,1 0,-1 0,-1-1,1 0,0 0,-1-1,0 1,0-1,-1-1,1 1,-1-1,3-12</inkml:trace>
  <inkml:trace contextRef="#ctx0" brushRef="#br0" timeOffset="1688.822">1242 716,'43'-5,"33"-1,14 0,-3 1,-13 2,-9 1,-10 1,-10 0,-13 1</inkml:trace>
  <inkml:trace contextRef="#ctx0" brushRef="#br0" timeOffset="1932.342">2173 745,'38'-5,"33"-6,8-2,-4 2,-11-2,-10 1,-10-2,-13-4,-12 1</inkml:trace>
  <inkml:trace contextRef="#ctx0" brushRef="#br0" timeOffset="2098.097">2399 435,'-10'38,"-7"27,-2 8,4 0,-2-7,3-5,3-8,4-9,3-6,2-6,2-2,0-3,1 0,-1-5</inkml:trace>
  <inkml:trace contextRef="#ctx0" brushRef="#br0" timeOffset="2969.261">1891 124,'13'-13,"0"0,0 0,1 2,1-1,-1 2,2 0,0 1,0 0,0 2,12-4,-27 10,0 0,0 1,0-1,1 1,-1-1,0 1,0-1,1 1,-1 0,0-1,0 1,1 0,-1 0,0 0,1 0,-1 0,0 1,1-1,-1 0,0 1,0-1,1 0,-1 1,0-1,0 1,0 0,0-1,0 1,0 0,0 0,0 0,0 0,0 0,0 0,0 0,0 0,-1 0,1 0,-1 0,1 1,-1-1,1 0,-1 0,1 1,-1-1,0 0,0 0,0 1,0-1,0 0,0 1,0-1,0 0,0 1,-1-1,1 0,0 0,-1 1,-29 72,-62 79,91-151,0-1,0 1,1 0,-1 0,1 0,0 0,0 0,-1 1,1-1,0 0,1 0,-1 0,0 0,1 0,-1 0,1 0,-1 0,1 0,0-1,0 1,0 0,0 0,0 0,0-1,1 1,-1-1,1 1,-1-1,1 1,-1-1,1 0,0 0,-1 0,1 0,0 0,0 0,0 0,0-1,0 1,0-1,1 1,85 0,-59-5,-3-1</inkml:trace>
  <inkml:trace contextRef="#ctx0" brushRef="#br0" timeOffset="4634.402">2879 406,'0'0,"0"0,0 0,1 1,-1-1,0 0,0 1,0-1,0 0,0 0,0 1,0-1,0 0,0 1,0-1,0 0,0 1,0-1,0 0,0 0,0 1,0-1,0 0,-1 1,1-1,0 0,0 0,0 1,0-1,-1 0,1 0,0 0,0 1,0-1,-1 0,1 0,0 0,0 0,-1 1,1-1,0 0,-1 0,1 0,0 0,0 0,-1 0,1 0,0 0,-1 0,1 0,0 0,0 0,-1 0,1 0,0 0,-1 0,1 0,0 0,0 0,-1 0,1-1,0 1,-1 0,1 0,0 0,6 37,-5-28,28 170,0 59,-4-114,-12-95,7-41,14-74,-4-1,16-82,-43 158,49-224,-44 217,0 7</inkml:trace>
  <inkml:trace contextRef="#ctx0" brushRef="#br0" timeOffset="5356.651">3330 913,'-10'8,"1"0,0 0,0 1,1 0,0 1,0-1,1 1,1 1,-1 0,2 0,-1 0,2 0,0 1,0 0,1-1,0 2,0 7,2-18,1 0,0 0,0-1,0 1,0 0,1 0,-1 0,0 0,1-1,-1 1,1 0,0 0,0-1,-1 1,1 0,0-1,0 1,1-1,-1 0,0 1,0-1,1 0,-1 1,1-1,-1 0,1 0,-1 0,1 0,0-1,-1 1,1 0,0-1,0 1,0-1,-1 0,1 1,0-1,0 0,0 0,0 0,-1 0,1-1,0 1,0 0,1-1,2-1,1 1,-1-1,1 0,-1-1,0 1,1-1,-1 0,-1 0,1-1,0 1,-1-1,0 0,0-1,1 0,36-90,-40 91,-1 1,1-1,-1 1,0 0,0-1,0 1,0-1,0 1,-1-1,0 1,0 0,1-1,-2 1,1 0,0 0,-1-1,0 1,1 1,-1-1,0 0,-1 0,1 1,0-1,-1 1,1-1,-1 1,0 0,-2-1,-40-4,22 11</inkml:trace>
  <inkml:trace contextRef="#ctx0" brushRef="#br0" timeOffset="11536.497">3867 349,'0'0,"-1"1,1-1,0 0,0 0,0 1,0-1,-1 0,1 1,0-1,0 0,0 1,0-1,0 0,0 1,0-1,0 0,0 1,0-1,0 0,0 0,0 1,0-1,0 0,0 1,1-1,-1 0,0 1,0-1,0 0,0 0,1 1,-1-1,0 0,0 0,0 1,1-1,-1 0,0 0,0 0,1 0,-1 1,0-1,1 0,-1 0,0 0,1 0,-1 0,0 0,0 0,1 0,-1 0,0 0,1 0,-1 0,0 0,1 0,-1 0,0 0,1 0,-1 0,0 0,1 0,-1-1,0 1,-6 38,5-32,-54 180,42-153,2 1,0 1,3 0,0 0,3 0,-1 28,4-57,1 0,1 1,-1-1,1 0,0 1,1-1,0 0,0 0,0 0,0 0,1 1,0-2,0 1,1 0,0 0,0-1,0 0,1 1,-1-1,1 0,0-1,1 1,-1-1,1 0,0 0,0 0,0-1,1 1,-1-1,1-1,3 2,157-1,-163-3,-2 0,-1 1,1-1,0 0,0 0,0 1,0-1,-1 0,1 0,0 0,0 0,0 0,0 0,0 0,0-1,-1 1,1 0,0 0,0-1,0 1,-1-1,1 1,0 0,0-1,-1 1,1-1,0 0,-1 1,1-1,0 0,-1 1,1-1,-1 0,0 1,1-1,-1 0,1 0,-1 0,0 1,0-1,1 0,-1 0,0 0,0-1,-4-10</inkml:trace>
  <inkml:trace contextRef="#ctx0" brushRef="#br0" timeOffset="11803.309">3500 716,'19'0,"16"-5,7-1,6 0,-1-4,-3 0,-5 2,-3 2,-4 2,-2 2,-2 1,0 1,-1 0,1 0,-1 1,-4-1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0,'-5'5,"4"2,6-1,7-1,7-1,4-2,4-1,1-1,2 0,0 0,-1 0,0 0,0-1,0 1,-1 0,-4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6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311 698,'-2'0,"-17"-2,0 1,0 1,0 1,0 0,1 1,-1 2,1 0,-1 0,1 2,0 0,1 1,0 1,0 1,-4 3,17-8,1-1,0 1,0 0,1 0,-1 0,1 0,0 0,0 1,0-1,1 1,0-1,0 1,0 0,0-1,0 1,1 0,0 0,0-1,1 1,-1 0,1 0,0-1,0 1,0-1,1 1,0-1,0 1,0-1,0 0,1 0,-1 0,1 0,0 0,0-1,1 1,-1-1,1 0,-1 0,1 0,0-1,0 1,1-1,-1 0,0 0,1 0,-1-1,3 1,6 2,0-1,1 0,-1-1,0-1,1 0,-1-1,1 0,-1-1,1-1,-1 0,0 0,0-2,0 0,0 0,-1-1,1 0,-1-1,0-1,-1 0,6-4,9-5,0 0,-1-2,-1-1,0 0,-2-2,0-1,-2-1,0 0,-2-2,0 0,-2-1,0 0,-2-1,-2-1,0-1,-2 1,0-2,2-22,-8 22,-2 0,-1-1,-1 1,-2 0,-1-1,-1 1,-2 0,-7-24,10 47,1 0,-1 0,0 0,-1 0,0 0,0 1,0 0,-1-1,0 2,0-1,0 0,-1 1,0 0,0 1,0-1,-1 1,1 0,-1 1,0-1,0 1,0 1,-1 0,1 0,-1 0,1 0,-1 1,0 1,1-1,-1 1,0 1,1-1,-1 1,1 1,-1-1,1 1,-1 1,1-1,0 1,0 0,0 1,-2 1,-2 4,0-1,1 2,0 0,0 0,1 0,0 1,1 1,0 0,1 0,1 0,-1 1,2 0,0 0,0 0,2 1,-1-1,2 1,0 0,0 3,0 7,1 1,1 0,2 0,0-1,1 1,2-1,0 0,2 0,0 0,7 12,114 202,-123-230,-1-1,1 0,0 0,1 0,0-1,0 0,0 0,1-1,0 1,0-2,0 1,3 0,11 3</inkml:trace>
  <inkml:trace contextRef="#ctx0" brushRef="#br0" timeOffset="396.74">1018 134,'-10'67,"0"10,-3 0,-3-1,-21 55,-9 60,40-57,7-130,0 1,0-1,0 1,0-1,1 0,-1 1,1-1,1 0,-1 0,0 0,1-1,0 1,0 0,0-1,0 0,1 0,-1 0,1 0,0 0,-1-1,1 0,0 1,1-1,-1-1,0 1,1-1,2 1,4 1,0-1,1 0,-1-1,0 0,1-1,-1 0,0 0,1-2,-1 1,0-1,0-1,0 0,0-1,-1 0,1 0,-1-1,0 0,0-1,-1-1,0 1,0-1,0-1,-1 1,1-3,-8 9,0-1,0 1,-1-1,1 1,0-1,-1 1,0-1,1 1,-1-1,0 1,0-1,1 0,-1 1,-1-1,1 1,0-1,0 1,0-1,-1 0,1 1,-1-1,1 1,-1-1,0 1,0 0,0-1,0 0,-9-9</inkml:trace>
  <inkml:trace contextRef="#ctx0" brushRef="#br0" timeOffset="631.248">651 556,'33'5,"21"1,11 1,4-7,0-3,-2-1,-4 0,-1 1,-8 1,-13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27,'-1'0,"1"-1,-1 1,1 0,-1-1,1 1,-1 0,1-1,-1 1,1 0,-1 0,1-1,-1 1,1 0,-1 0,1 0,-1 0,0 0,1 0,-1 0,1 0,-1 0,1 0,-1 0,1 0,-1 0,0 1,1-1,-1 0,1 0,-1 1,1-1,-1 0,1 1,-1-1,1 0,0 1,-1-1,1 1,-1-1,1 1,0-1,0 0,-1 1,1-1,0 1,0 0,-1-1,1 1,0-1,0 1,0-1,0 1,0-1,0 1,0 0,0-1,0 1,0-1,0 1,-6 40,6-40,-11 594,-44-263,24-185,30-142,-1-1,1 1,0 0,0 0,0 0,1 0,0 0,0 0,0 0,0 0,1 0,0 0,0 0,0-1,1 1,0 0,0-1,0 2,-1-5,-1 0,1-1,-1 0,1 1,-1-1,1 1,-1-1,1 0,-1 1,1-1,-1 0,1 1,0-1,-1 0,1 0,-1 0,1 1,0-1,-1 0,1 0,0 0,-1 0,1 0,0 0,-1 0,1-1,-1 1,1 0,0 0,-1 0,1-1,-1 1,1 0,0-1,-1 1,1 0,-1-1,1 1,-1-1,1 1,-1-1,0 1,1-1,-1 1,0-1,1 1,-1-1,0 1,1-1,-1 0,0 1,0-1,0 0,0 1,0-1,0 1,0-1,0 0,0 1,0-1,0 0,0 0,8-42,-6 18</inkml:trace>
  <inkml:trace contextRef="#ctx0" brushRef="#br0" timeOffset="365.658">10 224,'-1'0,"1"0,-1-1,0 1,1 0,-1-1,1 1,-1-1,1 0,-1 1,1-1,-1 1,1-1,-1 0,1 1,0-1,-1 0,1 1,0-1,0 0,0 1,-1-1,1 0,0 0,0 1,0-1,0 0,0 0,0 1,0-1,1 0,-1 0,0 1,0-1,0 0,1 1,-1-1,0 0,1 1,-1-1,1 0,-1 1,1-1,-1 1,1-1,-1 1,1-1,-1 1,1-1,0 1,-1 0,1-1,0 1,-1 0,1-1,0 1,0 0,-1 0,1 0,0 0,-1 0,2 0,47-22,198-44,129-30,-370 94,1 1,0-1,-1 1,1 0,0 1,0 0,0 0,0 1,-1-1,1 1,0 1,0-1,-1 1,1 1,-1-1,0 1,0 0,5 3,6 5</inkml:trace>
  <inkml:trace contextRef="#ctx0" brushRef="#br0" timeOffset="735.087">998 535,'-24'29,"2"1,1 2,2 0,0 0,3 2,1 0,1 1,2 1,-3 17,11-39,1 1,1-1,0 0,1 1,1-1,0 1,1-1,1 1,0-1,2 6,-3-15,1 0,-1-1,1 1,0 0,0-1,1 0,-1 1,1-1,0 0,0 0,0-1,1 1,-1-1,1 1,0-1,0 0,0-1,0 1,1-1,-1 0,1 0,-1 0,1 0,0-1,0 0,-1 0,1 0,0 0,0-1,0 0,3 0,6-3,0 0,-1-1,0 0,0-1,0-1,-1 0,0 0,0-1,0-1,-1 0,0-1,-1 0,0 0,0-1,-1 0,0-1,-1 0,0-1,-1 0,0 0,-1 0,0-1,-1 1,0-2,1-8,-2 14,0 0,0-1,-1 0,0 0,-1 0,0 0,0 0,-1 0,0 0,-1-1,0 1,0 0,-1-1,-1 1,1 0,-1 0,-1 0,1 0,-2 0,1 1,-1-1,0 1,-1 0,0 0,-1 1,1-1,-1 1,0 0,-1 1,0 0,0 0,0 0,-1 1,0 0,0 0,-1 3,1 1,-1 0,0 0,1 1,-1 0,0 0,1 1,-1 0,1 1,-1 0,1 0,0 1,-1 0,1 1,1-1,-1 2,1-1,-1 1,1 0,0 0,1 1,0 0,0 0,0 0,0 1,1 0,0 0,1 1,-1-1,1 1,-1 4,-8 14</inkml:trace>
  <inkml:trace contextRef="#ctx0" brushRef="#br0" timeOffset="1233.796">1534 648,'-48'39,"2"3,2 2,1 1,3 3,2 1,-20 34,55-79,-1-1,1 2,0-1,1 0,-1 1,1-1,0 1,0 0,0 0,1-1,-1 1,1 0,0 0,1 1,-1-1,1 0,0 0,1 0,-1 0,1 0,0 0,0 0,0 0,1 0,0 0,0 0,0-1,0 1,1-1,0 1,0-1,0 0,0 0,1-1,-1 1,1-1,0 1,0-1,0 0,1-1,2 2,5-1,0-1,1-1,-1 0,0-1,0 0,0-1,1 0,-1-1,0 0,0-1,-1-1,1 0,0 0,-1-1,0 0,0-1,-1-1,1 0,11-8,0-1,-1-1,-1-1,0-1,-2 0,0-1,11-18,0-8,-2-1,-3-1,-1-1,-3-1,-1-1,-3-1,-3-1,-1 1,-3-2,-2 0,-3 0,-2 0,-3-24,2 66,-1 0,0 0,-1 0,-1 0,1 0,-2 0,0 1,0-1,-1 1,0 0,-1 0,0 0,-1 0,0 1,-1 0,0 1,-1-1,0 1,-3-3,8 11,0-1,0 1,-1 0,1 0,0 0,0 0,-1 1,1-1,-1 1,1 0,0 0,-1 0,1 0,0 1,-1-1,1 1,0 0,-1 0,1 0,0 0,0 1,0-1,0 1,0 0,0 0,-1 2,-65 62,46-34,0 0,3 1,0 1,3 1,0 1,3 0,1 1,1 0,2 1,2 1,2-1,1 1,2 0,2 0,2 24,-1-50,1-1,0 1,0-1,1 0,1 0,0 0,1 0,0 0,1-1,0 1,1-1,0-1,1 1,0-1,1 0,0-1,0 0,1 0,0 0,0-1,1-1,3 2,1-2,1 0,0-1,0 0,0-1,0-1,1-1,0 0,0-1,0 0,0-2,0 1,0-2,0-1,-1 0,1 0,0-2,-1 0,1-1,-1 0,0-1,-1-1,0 0,0-1,7-6,62-48,-60 45</inkml:trace>
  <inkml:trace contextRef="#ctx0" brushRef="#br0" timeOffset="2199.17">2352 563,'-32'10,"-1"2,2 1,0 2,0 1,1 1,1 2,1 1,1 1,1 1,-1 3,-63 83,87-104,0 1,1-1,0 1,0 0,0 0,1 0,-1 0,1 0,1 0,-1 1,1-1,-1 0,1 0,1 0,-1 1,1-1,0 0,0 0,1 0,-1 0,1 0,0 0,0-1,1 1,0 1,1 0,1 0,-1 0,1-1,0 1,0-1,0 0,1-1,0 1,0-1,0 0,1 0,-1-1,1 0,0 0,0-1,0 0,0 0,0 0,0-1,0 0,1-1,-1 1,0-1,1-1,-1 1,0-1,0-1,1 1,-1-1,0-1,0 1,-1-1,1 0,-1-1,1 1,-1-1,4-3,10-8,-1-1,-1-1,0 0,-1-1,-1-1,-1-1,0 0,-2-1,0 0,-1-1,-2-1,0 1,-1-2,3-15,20-60,-33 99,0 0,0 0,0 0,-1 0,1 0,0 0,0 1,0-1,0 0,0 1,0-1,0 1,0-1,0 1,0-1,0 1,0 0,0-1,1 1,-1 0,0 0,0 0,1 0,-1-1,0 1,1 0,-1 0,1 0,0 1,-1-1,1 0,0 0,-1 0,1 0,0 1,-14 24,1 2,2 0,1 0,0 1,-4 28,11 64,4-117,-1 0,1 0,1 0,-1-1,1 1,-1 0,1-1,0 1,0-1,0 0,1 1,-1-1,1 0,0 0,0-1,0 1,0-1,1 1,-1-1,0 0,1 0,0-1,-1 1,1-1,0 1,0-1,0 0,3 0,3-3,0 0,0-1,0 0,-1 0,1-1,-1-1,0 1,0-2,0 1,-1-1,0 0,0-1,-1 0,1 0,-1 0,-1-1,0 0,0-1,0 1,-1-1,3-7,-7 15,108-172,-81 138,-24 65,-15 14,-13 86,24-126,0 0,1 1,-1-1,1 1,0-1,0 0,1 1,-1-1,1 0,0 0,0 0,0 0,0 0,1-1,0 1,-1-1,1 1,1-1,-1 0,0 0,1-1,0 1,-1-1,1 1,0-1,0 0,3 0,-3-1,0 0,0 0,1 0,-1 0,1-1,-1 0,0 0,1 0,-1-1,1 0,-1 1,0-1,0-1,1 1,-1-1,0 1,0-1,0 0,-1-1,1 1,0-1,-1 0,1 0,72-75,-52 41,-1 0,-2-2,-1 0,-2-2,10-36,31-65,-100 280,40-94,2 0,2 0,1 0,3-1,1 1,3-2,1 1,2-1,7 12,49 185,-63-205,0-8,0 0,-2 1,-1 0,-1 0,-2 0,0 0,-2 0,-1 0,-1 0,-1 0,-2 0,-5 16,4-27,-1 0,0-1,-1 0,-1 0,0-1,-1 0,0-1,-1 0,-1-1,0 0,-1-1,0 0,0-2,-1 1,0-2,-1 0,0-1,-14 5,25-11,1 0,-1 0,1 0,-1 0,0-1,1 1,-1-1,0 0,0-1,1 1,-1-1,0 0,1 0,-1-1,1 1,0-1,-1 0,1 0,0 0,0-1,0 1,0-1,1 0,-1 0,1-1,-1 1,1-1,1 1,-1-1,0 0,1 0,0 0,-1-1,2 1,-1 0,0-1,1 1,0-1,0 0,1 1,-1-1,1-1,0-12,1 0,1 0,0 0,1 1,2-1,-1 1,2 0,0 0,1 1,1 0,0 0,8-10,-2-2,29-42,2 2,4 1,2 3,3 2,3 3,22-16,29-28,-81 78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369 246,'-20'-30,"-1"1,-1 1,-1 1,-2 1,-28-23,38 35,12 10,-1 1,1-1,-1 1,0-1,0 1,0 0,0 1,0-1,0 1,-1 0,1 0,-1 0,0 0,0 1,1 0,-1 0,-1 0,2 4,0 0,0 1,0-1,0 1,1-1,0 1,0 0,0 1,0-1,0 0,1 1,0 0,0-1,0 1,1 0,0 0,-1 0,2 0,-1 0,1 0,-1 4,-1 195,54-8,5 3,28 84,-52-141,-7 27,-26 55,-1-216,0 0,0 0,-1 0,0-1,0 1,-1-1,0 1,0-1,0 0,-1 0,-1-1,1 1,-1-1,0 0,0 0,-1 0,1-1,-1 0,-1 0,1 0,-1-1,0 0,0 0,0-1,0 0,0 0,-1-1,0 0,1 0,-1 0,0-1,0-1,0 1,1-1,-1 0,0-1,0 0,-4-1,7 1,0 1,1-1,0 0,-1 0,1-1,0 1,-1-1,1 0,0 0,0-1,0 1,1-1,-1 1,1-1,-1 0,1-1,0 1,0-1,0 1,1-1,-1 0,-1-3,-2-12</inkml:trace>
  <inkml:trace contextRef="#ctx0" brushRef="#br0" timeOffset="677.063">707 698,'-4'-3,"0"-1,-1 1,1 1,-1-1,0 1,0 0,0 0,0 0,0 1,0 0,-1 0,1 0,0 0,-1 1,1 0,-1 0,1 1,0-1,-1 1,1 0,0 1,0-1,0 1,0 0,0 0,0 1,0-1,1 1,-1 0,1 0,0 1,0-1,0 1,1 0,-1 0,1 0,0 1,0-1,0 1,0 0,1 0,0-1,-1 5,0-5,0 0,1 0,0 0,-1 1,1-1,1 0,-1 1,1 0,0-1,0 1,0 0,0-1,1 1,0 0,0 0,0 0,1-1,-1 1,1 0,0-1,1 1,-1 0,1-1,0 0,0 1,0-1,1 0,-1 0,1 0,0 0,0-1,0 1,1-1,-1 0,1 0,0 0,3 2,0-3,0-1,0 0,0 0,0 0,0-1,1 0,-1 0,0-1,0 0,0 0,0-1,-1 0,1 0,0 0,-1-1,1 0,-1-1,0 1,0-1,0 0,-1-1,1 1,1-3,10-9,0-2,-1 0,-1-1,-1 0,0-1,2-8,3-5,-1 0,-2-1,-1-1,-2 0,-2-1,-1-1,-2 0,-1 0,-1-9,-5 33,-1 1,0-1,-1 1,-1-1,0 1,-1 0,0 0,-1 0,0 0,-1 1,0-1,0 1,-2 0,1 1,-1-1,-1 1,-1 0,7 7,0 0,-1 0,0 0,1 1,-1-1,0 1,0 0,-1-1,1 2,0-1,-1 0,1 1,-1-1,0 1,1 0,-1 0,0 0,1 1,-1 0,0-1,0 1,0 0,0 1,1-1,-1 1,0 0,0 0,1 0,-1 0,1 0,-1 1,1 0,-1 0,1 0,0 0,0 0,0 0,0 1,0 0,1-1,-1 1,1 0,0 0,0 1,0-1,0 0,0 1,1-1,-1 3,-1 8,0 0,1 1,1-1,1 1,0 0,1-1,0 1,1-1,1 1,0-1,1 0,0 0,1-1,1 1,0-1,1 0,1-1,-1 1,7 5,131 158,-127-152,-4-2</inkml:trace>
  <inkml:trace contextRef="#ctx0" brushRef="#br0" timeOffset="1072.587">1131 189,'27'166,"-13"-47,26 49,-41-167,1 0,0 0,0 1,-1-1,1 0,0 0,0 0,0 1,1-1,-1 0,0 0,0 0,0 0,1 0,-1 0,1 1,-1-1,1 0,-1 0,1 0,0 0,-1 0,1-1,0 1,0 0,0 0,0 0,0-1,0 1,0 0,0-1,0 1,0-1,0 1,0-1,0 0,0 1,0-1,1 0,-1 0,0 0,0 0,0 0,0 0,1 0,-1 0,0 0,0-1,0 1,0 0,0-1,0 1,1-1,-1 1,0-1,0 1,-1-1,1 0,0 0,0 1,0-1,0 0,0 0,-1 0,1 0,0-1,88-190,9-36,-56 105,-37 104</inkml:trace>
  <inkml:trace contextRef="#ctx0" brushRef="#br0" timeOffset="1413.201">623 979,'67'-9,"37"-4,-1-6,50-16,156-55,-224 68,-61 17</inkml:trace>
  <inkml:trace contextRef="#ctx0" brushRef="#br0" timeOffset="1946.039">906 1233,'-11'13,"-2"0,0 1,0 0,2 1,0 0,0 1,2 0,0 1,1 0,0 0,2 1,0 0,-1 8,6-24,1 0,0 0,-1 0,1 0,0 0,0 0,1 0,-1 0,0 0,1 0,-1 0,1 0,-1 0,1-1,0 1,0 0,0 0,0 0,0-1,0 1,1-1,-1 1,0-1,1 1,-1-1,1 0,0 0,-1 1,1-1,0-1,0 1,0 0,-1 0,1-1,0 1,0-1,0 1,0-1,0 0,2 0,80-17,-64 7,0-2,0 0,-1-1,-1-1,-1-1,0 0,0-2,-2 0,0 0,-1-1,-1-1,0-1,-2 1,0-2,-1 0,-2 0,0 0,-1-1,0-3,-6 22,30-130,-31 127,1 0,-1 1,-1-1,1 0,-1 1,0-1,0 1,0-1,-1 1,0-1,0 1,0 0,-1 0,1 0,-1 0,-1 0,1 1,-1-1,0 1,1 0,-2 0,-1-1,3 2,0 1,0 0,-1 0,1 1,0-1,-1 1,1 0,-1-1,0 2,1-1,-1 0,0 1,0-1,1 1,-1 0,0 0,0 1,1-1,-1 1,0 0,1 0,-1 0,1 0,-1 1,1-1,-1 1,1 0,0 0,0 0,0 1,-2 1,-4 4,0 0,1 1,0 0,0 1,1 0,0 0,1 0,0 1,-1 3,0 0,1 0,1 0,0 1,1 0,0 0,1 0,1 0,0 1,2-1,-1 0,2 1,0-1,1 1,0-1,1 0,1 0,1 0,2 4,-2-5,2 0,0 0,0 0,2-1,-1-1,2 1,-1-1,2-1,6 6,-14-14,0 1,0-1,1 0,-1 0,1-1,0 1,0-1,0 0,0 0,0 0,1-1,-1 1,0-1,1 0,-1 0,1-1,-1 1,1-1,-1 0,1 0,0-1,-1 1,1-1,-1 0,1 0,-1 0,0-1,0 0,1 0,-1 0,0 0,-1 0,4-3,6-7</inkml:trace>
  <inkml:trace contextRef="#ctx0" brushRef="#br0" timeOffset="2298.853">1583 895,'-124'299,"119"-286,1 0,0 0,1 0,0 1,1 0,0-1,1 1,1 0,0 0,1 0,1 0,0-1,0 1,2-1,3 10,-3-18,1-1,0 0,0 0,1 0,-1 0,1-1,0 0,0 0,0-1,0 1,0-1,1-1,-1 1,1-1,-1 0,1-1,-1 1,1-2,-1 1,1 0,-1-1,1 0,-1-1,1 0,-1 1,0-2,0 1,0-1,0 0,0 0,4-4,-8 6,0-1,0 0,1 0,-1 1,0-1,0 0,-1-1,1 1,0 0,-1 0,1-1,-1 1,0-1,0 1,0-1,0 0,0 1,-1-1,1 0,0-2,-2-12</inkml:trace>
  <inkml:trace contextRef="#ctx0" brushRef="#br0" timeOffset="2550.638">1300 1177,'39'0,"17"0,8 0,-1 0,-7 0,-8-5,-2-1,-10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1,'14'5,"10"1,6 0,2-1,0-2,0-1,0-1,-2 0,-1-1,0 0,0-1,-1 1,-5-5,-1-1,0 0,-9 1,-5 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18,'19'0,"21"0,8 0,1 0,-3 0,-4 0,-6 0,-3 0,-2 0,-2 0,-1 0,-1 0,-5-5,-1-1,-4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86,'-29'30,"-149"227,-76 47,172-229,62-66</inkml:trace>
  <inkml:trace contextRef="#ctx0" brushRef="#br0" timeOffset="454.457">1 1,'1'33,"89"60,-72-78,128 113,-109-88,-1 1,-3 2,-1 2,13 27,15 57,-45-123,-7-11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220 645,'2'0,"0"1,0-1,0 1,-1-1,1 1,0 0,0 0,-1 0,1 0,-1 0,1 0,-1 0,1 1,-1-1,1 0,-1 1,0-1,0 1,0 0,0-1,0 1,0 0,-1-1,1 1,0 0,-1 0,1 0,-1 0,0 0,0 0,0-1,0 1,0 0,0 1,2 2,28 161,-18-48,-5 1,-8 115,-2-75,3-159,-1 0,1-1,-1 1,1 0,-1 0,1-1,-1 1,0 0,1 0,-1 0,1 0,-1 0,0 0,1 0,-1 0,1 0,-1 0,0 0,1 1,-1-1,1 0,-1 0,1 0,-1 1,0-1,1 0,-1 1,1-1,0 1,-1-1,1 0,-1 1,1-1,0 1,-1-1,1 1,0-1,-1 1,1-1,0 1,0 0,0-1,-1 1,1-1,0 1,0 0,0-1,0 1,0-1,0 1,0 0,0-1,0 1,0-1,1 1,-1-1,-27-46,-2-27,15 36</inkml:trace>
  <inkml:trace contextRef="#ctx0" brushRef="#br0" timeOffset="419.077">23 702,'-8'-47,"3"21,1-1,1 0,1 0,2 0,2-21,-1 43,0-1,0 1,1 0,0 0,0 0,0 0,1 0,-1 0,1 1,1-1,-1 1,0 0,1 0,0 0,0 0,0 1,0-1,1 1,-1 0,1 1,0-1,0 1,4-2,124-27,-126 31,8-4,0 0,1 2,0 0,0 1,-1 0,1 1,0 1,0 1,0 0,-1 1,1 1,-1 0,0 1,0 0,-1 2,1-1,-2 2,1 0,0 1,-9-4,-1 1,-1-1,1 1,-1 0,0 0,0 0,-1 0,0 0,0 1,0-1,-1 1,0-1,0 1,0 0,-1-1,0 1,-1 0,1-1,-1 1,0-1,-1 1,0-1,-2 5,-68 139,-10-3,83-143,-1 0,0-1,1 1,0-1,0 1,0 0,0-1,1 0,-1 1,1-1,0 0,0 0,0 0,0 0,1 0,-1 0,1-1,0 1,-1-1,1 0,0 1,0-1,1-1,-1 1,0 0,1-1,-1 0,1 0,-1 0,1 0,0 0,-1-1,1 0,0 1,-1-1,1-1,0 1,14 5,46 9,-46-11,0 1,-1 0,1 1,-1 1,0 1,-1 0,0 1,11 8,-23-13,0 1,1 0,-2 0,1 0,0 1,-1-1,0 1,0 0,0 0,-1 0,1 0,-1 0,0 1,-1-1,1 1,-1-1,-1 1,1 0,-1-1,1 1,-2 0,1-1,-1 1,1-1,-2 3,-1 7,-1 1,-1-1,0-1,-1 1,0-1,-1 0,-1 0,-5 7,-7 7,0-1,-1-2,-2 0,0-1,-2-1,0-1,-2-2,0 0,-1-2,-1-1,-18 7,45-22,0-1,0 0,0 1,0-1,0 0,0 0,0 0,0 0,0 0,0 0,-1-1,1 1,0-1,-1 1,1-1,0 0,-1 0,1 0,0 0,-1-1,1 1,0-1,0 1,-1-1,1 0,0 0,0 0,0 0,0 0,0 0,0 0,0-1,0 1,0-1,1 0,-1 1,1-1,-1 0,1 0,0 0,-1 0,1 0,0 0,0 0,1 0,-1-1,0 0,-1-17</inkml:trace>
  <inkml:trace contextRef="#ctx0" brushRef="#br0" timeOffset="1124.451">954 899,'1'310,"-1"-306,0 0,1 0,0 0,0 0,0 0,0 0,0 0,1-1,0 1,-1-1,1 1,1-1,-1 0,0 1,1-1,0-1,0 1,0 0,0-1,0 1,0-1,0 0,1 0,-1 0,1 0,0-1,0 1,-1-1,1 0,0 0,0-1,0 1,4-1,1 1,0-1,0 0,0-1,0 0,1-1,-2 1,1-2,0 1,0-1,-1 0,1-1,-1 0,0-1,4-2,22-21,-2-1,0-2,-2-1,-2-1,0-1,16-30,-44 63,0 0,0 0,0 0,0 0,0 1,0-1,1 0,-1 0,0 0,1 0,-1 1,0-1,1 0,-1 0,1 1,-1-1,1 0,0 0,-1 1,1-1,0 1,-1-1,1 1,0-1,0 1,-1-1,1 1,0 0,0-1,0 1,0 0,-1 0,1 0,0-1,0 1,0 0,0 0,0 0,0 0,0 1,-1-1,1 0,0 0,0 0,0 1,0-1,0 1,-1-1,1 0,0 1,0-1,-1 1,1 0,0-1,-1 1,1 0,-1-1,1 1,-1 0,1-1,-1 1,1 0,-1 0,0 0,1-1,-1 1,0 0,0 0,1 0,-1 0,1 2,0 4,1 1,0-1,0 0,1 0,0 0,0 0,1 0,-1-1,1 0,1 1,0-2,-1 1,2 0,-1-1,1 0,-1 0,1-1,1 1,-1-1,1-1,-1 1,1-1,0 0,7 1,-3-1,1-2,-1 1,1-2,-1 0,1 0,-1-1,1 0,-1-1,1 0,-1-1,0 0,0-1,0 0,-1-1,1 0,-1 0,0-1,-1-1,0 0,0 0,0-1,-1 0,5-6,6-8,-1-1,-1-1,-2 0,0-2,-2 1,0-2,-2 0,-1 0,-2-1,0 0,-2 0,-1-1,-1 0,-1-2,-1-23,-2 1,-3-1,-1 1,-3 0,-3 0,-1 1,-7-11,7 24,4 7,-2 1,-2 0,-1 1,-1 0,-5-8,18 39,0 0,0 0,0-1,0 1,0 0,-1 0,1-1,0 1,0 0,0 0,-1-1,1 1,0 0,-1-1,1 1,-1 0,1-1,-1 1,1-1,-1 1,1-1,-1 1,1-1,-1 1,0-1,1 1,-1-1,0 0,1 0,-1 1,0-1,0 0,1 0,-1 0,0 1,1-1,-1 0,0 0,0 0,0 0,1-1,-1 1,0 0,1 0,-1 0,0 0,0-1,1 1,-1 0,0-1,1 1,-1-1,0 1,1-1,-1 1,51 238,85 353,-127-548,1 9,1-1,3 0,3-1,12 27,10-6,-38-71,0-1,0 1,0-1,0 1,0 0,0-1,0 1,0-1,0 1,0-1,0 1,0 0,1-1,-1 1,0-1,0 1,1 0,-1-1,0 1,0 0,1-1,-1 1,0 0,1-1,-1 1,0 0,1 0,-1 0,0-1,1 1,-1 0,1 0,-1 0,1 0,-1 0,0-1,1 1,-1 0,1 0,-1 0,1 0,-1 0,0 1,1-1,-1 0,1 0,-1 0,1 0,-1 0,0 0,1 1,-1-1,0 0,1 0,-1 1,1-1,-7-42,-3 15,0 1</inkml:trace>
  <inkml:trace contextRef="#ctx0" brushRef="#br0" timeOffset="1315.007">1603 475,'33'0,"17"0,9 0,-1-4,-1-3,0 1,-5-3,-2-1,0 1,-3-1,0-1,-4 3,-4-3,-4 1,-8 2</inkml:trace>
  <inkml:trace contextRef="#ctx0" brushRef="#br0" timeOffset="2999.059">1434 1068,'-17'-179,"5"87,63 277,-47-156,-1-3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29,'-62'112,"-125"313,136-339,45-84,1-7</inkml:trace>
  <inkml:trace contextRef="#ctx0" brushRef="#br0" timeOffset="249.846">0 1,'5'34,"6"24,7 9,4-3,-1-8,0-8,2-8,-3-5,0-10,-4-3,0-1,3 0,-3 2,2 2,-3 1,1 2,-2-5</inkml:trace>
  <inkml:trace contextRef="#ctx0" brushRef="#br0" timeOffset="555.671">564 509,'-4'122,"5"-117,-1 0,1 1,0-1,0 0,1 0,-1 0,1 0,0 0,1 0,-1 0,1-1,0 1,0-1,0 0,1 0,0 0,-1 0,1-1,0 1,1-1,2 1,-3-2,0 0,0-1,0 1,0-1,0 0,1-1,-1 1,0-1,1 0,-1 0,0 0,1 0,-1-1,0 0,0 0,1 0,-1 0,0-1,0 1,0-1,0 0,0 0,-1-1,1 1,-1-1,0 0,1 0,-1 0,0 0,-1 0,2-2,1-1,0 0,-1 0,1-1,-1 1,0-1,-1 0,0-1,0 1,0 0,-1-1,0 0,-1 1,0-1,0 0,0 0,-1 0,0-1,-2 3,0 0,0 0,-1 0,1 0,-1 0,-1 1,1-1,-1 1,0 0,0 0,0 0,-1 0,1 1,-1 0,-1 0,1 0,0 1,-1 0,0 0,1 0,-1 0,0 1,-1 0,1 1,0-1,0 1,-1 0,1 1,-1-1,1 1,-1 1,1-1,0 1,-1 0,1 1,0-1,-1 1,1 0,0 1,1 0,-7 3,-6 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1 284,'38'5,"23"1,5 0,-3-1,-8-1,-8-2,-8-6,-5-2,-4 0,-7-4,-13-5,-7 0</inkml:trace>
  <inkml:trace contextRef="#ctx0" brushRef="#br0" timeOffset="303.869">256 1,'8'34,"-2"0,-1 1,-1 0,-2 0,-1 0,-2-1,-2 1,-1 3,-4 10,2 1,2 0,2 0,3 7,-1-32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50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310 265,'-4'0,"-2"5,0 6,1 6,1 5,2 4,1 2,1 1,0 0,0 0,0 1,0-1,0-5</inkml:trace>
  <inkml:trace contextRef="#ctx0" brushRef="#br0" timeOffset="248.59">0 773,'29'0,"19"-5,6-1,-1 0,-5 1,-6 1,-5 2,-4 1,-8 1</inkml:trace>
  <inkml:trace contextRef="#ctx0" brushRef="#br0" timeOffset="669.534">170 970,'83'-9,"39"5,-120 4,0 0,-1 0,1 0,0 0,0 1,-1-1,1 1,0-1,-1 1,1 0,-1 0,1 0,0-1,-1 1,0 1,1-1,-1 0,0 0,1 0,-1 1,0-1,0 1,0-1,0 1,0-1,-1 1,1 0,0-1,-1 1,1 0,-1-1,0 1,1 0,-1 0,0-1,0 1,0 0,0 0,-1-1,1 1,0 0,-1 0,1 0,-40 67,-120 108,122-109,37-66,0 0,0 0,1 0,-1 0,1 0,-1 0,1 0,0 0,0 0,0 0,0 0,0 0,0 0,1 0,-1 0,1 0,-1 0,1 0,0-1,-1 1,1 0,0 0,0 0,1-1,-1 1,0-1,0 1,1-1,-1 1,1-1,-1 0,1 1,0-1,0 0,-1 0,1 0,7 1,1 0,-1-1,0 0,0 0,1-1,-1 0,0-1,0 0,1 0,-1-1,0 0,0-1,0 0,-1 0,1-1,-1 0,0-1,0 0,0 0,-1 0,1-1,-1 0,-1-1,1 1,-1-1,1-2,16-14</inkml:trace>
  <inkml:trace contextRef="#ctx0" brushRef="#br0" timeOffset="1071.083">988 660,'-43'19,"2"3,0 2,2 1,0 2,2 1,1 3,2 0,1 3,-13 17,42-49,1 1,0 1,0-1,0 0,0 1,1-1,0 1,-1 0,1 0,0 0,1 0,-1 0,1 0,0 0,0 1,0-1,0 0,1 1,0-1,0 0,0 1,0-1,1 1,-1-1,1 0,1 1,-1-1,0 0,1 0,0 0,0 0,0 0,0 0,1-1,0 1,-1-1,1 0,1 1,1 0,1-1,-1 0,1 0,0 0,0 0,0-1,0 0,1 0,-1-1,0 0,1 0,-1 0,1-1,0 0,-1 0,1 0,-1-1,1 0,-1-1,0 1,1-1,-1-1,0 1,0-1,138-84,-123 71,-2-2,0 0,0 0,-2-2,0 0,-2-1,0-1,-2-1,7-12,0 5,-29 97,4 132,5-195,0 0,1 0,-1 0,1 0,0 0,0 0,0-1,1 1,-1 0,1 0,0-1,0 1,0-1,1 0,-1 1,1-1,0 0,0-1,0 1,2 2,12 3</inkml:trace>
  <inkml:trace contextRef="#ctx0" brushRef="#br0" timeOffset="1435.918">1694 293,'-179'477,"175"-471,1 1,0-1,0 0,0 1,1 0,0-1,0 1,1 0,0 0,0 0,1 0,0 0,0 0,0 0,1 0,0 0,0 0,1 0,0 0,0 0,1-1,0 1,0-1,0 0,1 0,0 0,0 0,0-1,1 1,0-1,0 0,0-1,1 1,0 0,1-1,-1 0,1 0,0-1,0 0,0 0,0 0,1-1,-1 0,1 0,-1-1,1 0,0-1,0 1,-1-1,1-1,0 0,-1 0,1 0,-1-1,1 0,-1 0,0-1,1 0,-1 0,-1-1,1 0,0 0,-1-1,0 1,0-1,-1-1,1 1,-1-1,3-12</inkml:trace>
  <inkml:trace contextRef="#ctx0" brushRef="#br0" timeOffset="1688.822">1242 716,'43'-5,"33"-1,14 0,-3 1,-13 2,-9 1,-10 1,-10 0,-13 1</inkml:trace>
  <inkml:trace contextRef="#ctx0" brushRef="#br0" timeOffset="1932.342">2173 745,'38'-5,"33"-6,8-2,-4 2,-11-2,-10 1,-10-2,-13-4,-12 1</inkml:trace>
  <inkml:trace contextRef="#ctx0" brushRef="#br0" timeOffset="2098.097">2399 435,'-10'38,"-7"27,-2 8,4 0,-2-7,3-5,3-8,4-9,3-6,2-6,2-2,0-3,1 0,-1-5</inkml:trace>
  <inkml:trace contextRef="#ctx0" brushRef="#br0" timeOffset="2969.261">1891 124,'13'-13,"0"0,0 0,1 2,1-1,-1 2,2 0,0 1,0 0,0 2,12-4,-27 10,0 0,0 1,0-1,1 1,-1-1,0 1,0-1,1 1,-1 0,0-1,0 1,1 0,-1 0,0 0,1 0,-1 0,0 1,1-1,-1 0,0 1,0-1,1 0,-1 1,0-1,0 1,0 0,0-1,0 1,0 0,0 0,0 0,0 0,0 0,0 0,0 0,0 0,-1 0,1 0,-1 0,1 1,-1-1,1 0,-1 0,1 1,-1-1,0 0,0 0,0 1,0-1,0 0,0 1,0-1,0 0,0 1,-1-1,1 0,0 0,-1 1,-29 72,-62 79,91-151,0-1,0 1,1 0,-1 0,1 0,0 0,0 0,-1 1,1-1,0 0,1 0,-1 0,0 0,1 0,-1 0,1 0,-1 0,1 0,0-1,0 1,0 0,0 0,0 0,0-1,1 1,-1-1,1 1,-1-1,1 1,-1-1,1 0,0 0,-1 0,1 0,0 0,0 0,0 0,0-1,0 1,0-1,1 1,85 0,-59-5,-3-1</inkml:trace>
  <inkml:trace contextRef="#ctx0" brushRef="#br0" timeOffset="4634.402">2879 406,'0'0,"0"0,0 0,1 1,-1-1,0 0,0 1,0-1,0 0,0 0,0 1,0-1,0 0,0 1,0-1,0 0,0 1,0-1,0 0,0 0,0 1,0-1,0 0,-1 1,1-1,0 0,0 0,0 1,0-1,-1 0,1 0,0 0,0 1,0-1,-1 0,1 0,0 0,0 0,-1 1,1-1,0 0,-1 0,1 0,0 0,0 0,-1 0,1 0,0 0,-1 0,1 0,0 0,0 0,-1 0,1 0,0 0,-1 0,1 0,0 0,0 0,-1 0,1-1,0 1,-1 0,1 0,0 0,6 37,-5-28,28 170,0 59,-4-114,-12-95,7-41,14-74,-4-1,16-82,-43 158,49-224,-44 217,0 7</inkml:trace>
  <inkml:trace contextRef="#ctx0" brushRef="#br0" timeOffset="5356.651">3330 913,'-10'8,"1"0,0 0,0 1,1 0,0 1,0-1,1 1,1 1,-1 0,2 0,-1 0,2 0,0 1,0 0,1-1,0 2,0 7,2-18,1 0,0 0,0-1,0 1,0 0,1 0,-1 0,0 0,1-1,-1 1,1 0,0 0,0-1,-1 1,1 0,0-1,0 1,1-1,-1 0,0 1,0-1,1 0,-1 1,1-1,-1 0,1 0,-1 0,1 0,0-1,-1 1,1 0,0-1,0 1,0-1,-1 0,1 1,0-1,0 0,0 0,0 0,-1 0,1-1,0 1,0 0,1-1,2-1,1 1,-1-1,1 0,-1-1,0 1,1-1,-1 0,-1 0,1-1,0 1,-1-1,0 0,0-1,1 0,36-90,-40 91,-1 1,1-1,-1 1,0 0,0-1,0 1,0-1,0 1,-1-1,0 1,0 0,1-1,-2 1,1 0,0 0,-1-1,0 1,1 1,-1-1,0 0,-1 0,1 1,0-1,-1 1,1-1,-1 1,0 0,-2-1,-40-4,22 11</inkml:trace>
  <inkml:trace contextRef="#ctx0" brushRef="#br0" timeOffset="11536.497">3867 349,'0'0,"-1"1,1-1,0 0,0 0,0 1,0-1,-1 0,1 1,0-1,0 0,0 1,0-1,0 0,0 1,0-1,0 0,0 1,0-1,0 0,0 0,0 1,0-1,0 0,0 1,1-1,-1 0,0 1,0-1,0 0,0 0,1 1,-1-1,0 0,0 0,0 1,1-1,-1 0,0 0,0 0,1 0,-1 1,0-1,1 0,-1 0,0 0,1 0,-1 0,0 0,0 0,1 0,-1 0,0 0,1 0,-1 0,0 0,1 0,-1 0,0 0,1 0,-1 0,0 0,1 0,-1-1,0 1,-6 38,5-32,-54 180,42-153,2 1,0 1,3 0,0 0,3 0,-1 28,4-57,1 0,1 1,-1-1,1 0,0 1,1-1,0 0,0 0,0 0,0 0,1 1,0-2,0 1,1 0,0 0,0-1,0 0,1 1,-1-1,1 0,0-1,1 1,-1-1,1 0,0 0,0 0,0-1,1 1,-1-1,1-1,3 2,157-1,-163-3,-2 0,-1 1,1-1,0 0,0 0,0 1,0-1,-1 0,1 0,0 0,0 0,0 0,0 0,0 0,0-1,-1 1,1 0,0 0,0-1,0 1,-1-1,1 1,0 0,0-1,-1 1,1-1,0 0,-1 1,1-1,0 0,-1 1,1-1,-1 0,0 1,1-1,-1 0,1 0,-1 0,0 1,0-1,1 0,-1 0,0 0,0-1,-4-10</inkml:trace>
  <inkml:trace contextRef="#ctx0" brushRef="#br0" timeOffset="11803.309">3500 716,'19'0,"16"-5,7-1,6 0,-1-4,-3 0,-5 2,-3 2,-4 2,-2 2,-2 1,0 1,-1 0,1 0,-1 1,-4-1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0 994,'138'25,"-99"-22,0-2,-1-2,1-1,-1-2,29-7,5 0,-76 21,-7-4</inkml:trace>
  <inkml:trace contextRef="#ctx0" brushRef="#br0" timeOffset="299.823">57 1248,'14'9,"15"4,7-1,2-7,0-4,-3-3,-1-1,-3 0,-1-3,-1-2,-1 1,-5 1</inkml:trace>
  <inkml:trace contextRef="#ctx0" brushRef="#br0" timeOffset="53915.225">5391 852,'197'-11,"-144"3,0 2,0 3,1 1,6 4,-75-2,-3 0</inkml:trace>
  <inkml:trace contextRef="#ctx0" brushRef="#br0" timeOffset="54316.342">5560 627,'-4'160,"7"-94,-1 160,-2-224,0 0,0-1,0 1,0 0,0 0,0-1,0 1,1 0,-1-1,1 1,0 0,-1-1,1 1,0-1,0 1,0-1,0 0,0 1,0-1,0 0,0 0,1 1,-1-1,0 0,1 0,-1 0,1 0,10-1</inkml:trace>
  <inkml:trace contextRef="#ctx0" brushRef="#br0" timeOffset="67566.479">10020 683,'138'25,"92"-49,-167 11,-62 7,-7 1</inkml:trace>
  <inkml:trace contextRef="#ctx0" brushRef="#br0" timeOffset="67899.16">10160 486,'5'24,"2"17,-1 7,-1 0,-1-3,-2-5,-6-5,-2-2,0-3,1-2,1 0,-3-6,-1-1,6-4,3-6</inkml:trace>
  <inkml:trace contextRef="#ctx0" brushRef="#br0" timeOffset="60715.26">6463 317,'0'703,"0"-703</inkml:trace>
  <inkml:trace contextRef="#ctx0" brushRef="#br0" timeOffset="61148.995">7000 344,'-32'19,"0"1,1 2,2 1,0 1,1 1,2 2,-14 18,38-44,1 0,-1 0,0 0,1 1,-1-1,1 0,0 1,-1 0,1-1,0 1,0 0,0-1,0 1,0 0,1 0,-1 0,1 0,-1 0,1 0,-1 0,1 0,0 0,0 0,0 0,0 0,0 0,1 0,-1-1,0 1,1 0,0 0,-1 0,1 0,0 0,0 0,0-1,0 1,0 0,1-1,-1 1,0-1,1 0,-1 1,1-1,-1 0,1 0,0 0,0 0,-1 0,1 0,2 0,177 7,-175-7,0-1,-1 0,1 0,0 1,-1 0,1 0,-1 0,0 1,1-1,-1 1,0 1,0-1,0 1,0 0,-1 0,1 0,-1 1,1-1,-1 1,0 0,-1 0,1 1,-1-1,0 1,0 0,1 2,-1 1,-1 0,0 0,0 1,0-1,-1 1,-1-1,1 1,-2 0,1-1,-1 1,0-1,-1 1,0-1,0 0,-1 0,0 1,0-2,-1 1,0 0,0-1,-3 3,-4 6,0 0,-2-1,0 0,-1 0,0-2,-1 0,0 0,-15 7,20-12,9-7,1 1,-1-1,0 0,0 1,-1-1,1 0,0 1,0-1,-1 0,1 0,0 0,-1 0,1 0,-1-1,0 1,1 0,-1-1,1 1,-1-1,0 1,0-1,1 0,-1 0,0 0,1 0,-1 0,0 0,0 0,1-1,-1 1,0 0,1-1,-1 0,0 1,1-1,-1 0,1 0,-1 0,1 0,0 0,-1 0,1 0,0 0,0-1,-1 0,-4-42,5 21</inkml:trace>
  <inkml:trace contextRef="#ctx0" brushRef="#br0" timeOffset="61398.039">6830 373,'44'-14,"27"-10,8-1,-5 4,-11 6,-16 0,-10 3,-13 3</inkml:trace>
  <inkml:trace contextRef="#ctx0" brushRef="#br0" timeOffset="61968.192">7395 655,'142'-258,"-141"258,0-5,1 1,0-1,1 1,-1 0,1 0,0 0,-1 0,2 0,-1 1,0 0,1-1,0 1,-1 0,1 1,0-1,1 1,-1 0,0 0,1 0,-1 0,1 1,3-1,-6 4,0 1,0-1,0 1,0 0,-1 0,1-1,-1 1,0 0,1 1,-1-1,-1 0,1 0,0 0,-1 0,0 1,0-1,0 0,0 0,0 1,-1-1,1 0,-1 0,0 0,0 1,0-1,-2 2,1 9,1-11,0 0,0-1,0 1,1 0,-1-1,1 1,-1 0,1 0,0-1,0 1,0 0,1 0,-1 0,1-1,-1 1,1 0,0-1,0 1,0-1,0 1,1-1,-1 1,1-1,-1 0,1 0,0 1,0-1,0 0,0-1,0 1,0 0,1-1,-1 1,1-1,-1 0,1 0,-1 0,1 0,0 0,-1 0,1-1,0 1,-1-1,1 0,0 0,0 0,0 0,-1 0,10-4,-1-1,-1 0,1 0,-1-1,0 0,0-1,0 0,-1-1,0 0,-1 0,0-1,4-5,12-10,-6 4,55-37,-72 59,0 0,0-1,0 1,0 0,-1-1,1 1,0 0,-1 0,0 0,1-1,-1 1,0 0,0 0,0 0,0 0,-1 0,1-1,0 1,-1 0,1 0,-1 0,0-1,1 1,-1 0,-1 1,2-2,-27 77,19-59,1 0,1 1,1-1,0 1,1 1,0 12,6-9,3-6</inkml:trace>
  <inkml:trace contextRef="#ctx0" brushRef="#br0" timeOffset="62217.188">8355 317,'-39'43,"-31"33,-9 14,-1-4,9-11,11-15,12-7,8-8,7-7,4-10,7-4,3-3,-1-3,3-2,0-2,3 1,3-3</inkml:trace>
  <inkml:trace contextRef="#ctx0" brushRef="#br0" timeOffset="62681.284">8326 797,'-29'14,"-200"117,200-99,28-31,1 0,0 0,0-1,0 1,0 0,0 0,0-1,0 1,0 0,0 0,0 0,0-1,0 1,0 0,1 0,-1-1,0 1,1 0,-1-1,1 1,-1 0,0-1,1 1,0 0,-1-1,1 1,-1-1,1 1,0-1,-1 1,1-1,0 0,-1 1,1-1,0 0,-1 0,1 1,0-1,0 0,0 0,-1 0,1 0,0 0,0 0,-1 0,1 0,0 0,1 0,107 30,-107-29,1 0,0 1,-1-1,1 1,-1-1,0 1,1 0,-1 0,0 0,0 0,0 1,-1-1,1 0,0 1,-1-1,0 1,1-1,-1 1,0 0,0 0,-1 0,1-1,0 1,-1 0,0 0,0 0,0 0,0 0,0 0,0 0,-1-1,0 1,1 0,-1 0,0 0,0-1,-1 2,-5 7,0 0,0 0,-1-1,0 0,-1 0,0-1,0-1,-1 1,0-1,-1-1,0 0,0-1,0 0,-1 0,-11 3,12-5,0 0,-1-1,1 0,-1-1,0-1,0 1,1-2,-1 0,0 0,0-1,0 0,-10-3,20 3,1 1,0-1,-1 0,1 1,0-1,0 0,-1 0,1 0,0 0,0 0,0 0,0 0,0 0,0 0,0 0,1-1,-1 1,0 0,1-1,-1 1,0 0,1-1,0 1,-1-1,1 1,0-1,0 1,0-1,0 1,0-1,0 1,0-1,1 1,-1 0,0-1,1 1,-1-1,1 1,0 0,-1-1,1 1,0 0,1-1,8-11</inkml:trace>
  <inkml:trace contextRef="#ctx0" brushRef="#br0" timeOffset="63199.382">8524 90,'47'91,"-27"-59,-2 1,-2 1,-1 0,-2 1,-1 1,-2 0,-1 1,2 22,-8-25,-1 1,-1-1,-2 0,-2 1,-1-1,-1 0,-2-1,-2 0,-1 0,-1 0,-2-1,-1-1,-1 0,-2-1,-1-1,-1-1,-12 12,-2 1,16-18,-1 0,-1-2,-1 0,-1-1,0-1,-2-1,0-1,-21 11,-22 2,38-20</inkml:trace>
  <inkml:trace contextRef="#ctx0" brushRef="#br0" timeOffset="63871.186">6237 63,'-22'115,"5"1,5 1,5 0,6 75,9 175,-7-348,1 0,1-1,1 0,0 1,1-1,1-1,1 1,1-1,0 0,1-1,0 0,2 0,0-1,1-1,0 0,11 10,-4-8,1 0,0-1,1-1,1-1,0-1,0-1,2-1,6 1,27 11,-50-17</inkml:trace>
  <inkml:trace contextRef="#ctx0" brushRef="#br0" timeOffset="66288.262">8975 373,'12'-10,"0"1,0 1,1 0,0 0,1 2,-1-1,1 2,0 0,1 0,4 0,89-3,-106 8,1 1,-1-1,1 1,-1-1,1 1,-1 0,0 0,0 0,1 0,-1 0,0 1,0-1,0 0,0 1,0 0,0 0,-1-1,1 1,0 0,-1 0,0 0,1 1,-1-1,0 0,0 0,0 1,-1-1,1 1,0-1,-1 0,1 1,-1-1,0 1,0-1,0 1,0-1,-1 1,1-1,-1 1,0 1,-3 10,-2-1,1 1,-2-1,0 0,0-1,-1 0,-1 0,0-1,0 0,-8 6,-18 26,-121 177,140-197,0-2,1 1,1 0,1 1,0 0,-7 25,19-46,0 0,0 0,1 0,-1 0,1 0,-1 0,1 0,0 1,0-1,0 0,0 0,1 0,-1 1,0-1,1 0,-1 0,1 0,0 0,0 0,0 0,0 0,0 0,0 0,1-1,-1 1,1 0,-1-1,1 1,-1-1,1 1,0-1,0 0,0 0,-1 0,1 0,0 0,1 0,-1 0,0-1,0 1,0-1,0 0,0 1,2-1,14 3,0-1,0-1,0-1,0 0,0-1,0-1,0-1,5-1,-4-3</inkml:trace>
  <inkml:trace contextRef="#ctx0" brushRef="#br0" timeOffset="66999.777">9680 542,'-28'8,"-1"1,2 2,-1 1,1 1,1 1,0 1,1 2,-20 18,43-35,1 1,-1 0,0 0,1 0,0 0,-1 0,1 0,-1 0,1 1,0-1,0 0,0 1,0-1,0 1,0-1,0 1,1-1,-1 1,0 0,1-1,-1 1,1 0,0 0,0-1,-1 1,1 0,0 0,0-1,1 1,-1 0,0 0,1-1,-1 1,1 0,-1 0,1-1,0 1,0-1,0 1,0-1,0 1,0-1,0 1,0-1,0 0,1 0,-1 0,0 0,1 1,112 32,-94-29,56 22,-74-26,-1 0,1 1,0-1,-1 0,1 0,-1 1,0-1,1 1,-1-1,0 1,0 0,0-1,0 1,0 0,-1 0,1 0,0 0,-1-1,1 1,-1 0,0 0,0 0,0 0,0 0,0 0,0 0,0 0,-1 0,1 0,-1 0,1 0,-1 0,0 0,1-1,-1 1,0 0,-1 0,-8 11,-1 0,-1 0,-1-2,1 1,-2-1,0-1,0-1,0 0,-1 0,-1-2,1 0,-1 0,0-2,-1 0,0-1,1 0,-8-1,-1 0,25-6</inkml:trace>
  <inkml:trace contextRef="#ctx0" brushRef="#br0" timeOffset="69955.944">11177 175,'-5'-3,"1"1,-1 0,0 1,0-1,0 1,0 0,0 0,0 1,0-1,0 1,0 0,0 1,0-1,0 1,0 0,0 0,0 1,0-1,0 1,0 0,-5 1,-1 1,1 0,0 0,1 1,-1 0,1 0,0 1,0 0,0 1,1 0,0 1,1-1,-1 2,1-1,0 2,6-7,0-1,0 1,1-1,-1 1,1-1,0 1,0 0,0-1,0 1,0-1,0 1,1-1,-1 1,1 0,0-1,0 0,0 1,0-1,0 1,0-1,1 0,-1 0,1 0,-1 0,1 0,0 0,0 0,0-1,0 1,2 1,71 38,-71-40,6 4,8 0,0 1,-1 1,0 1,0 0,-1 1,0 1,0 1,-1 0,0 1,-1 0,-1 1,0 1,-1 0,0 0,-1 2,-1-1,5 11,-10-17,-1 1,1 0,-2 0,0 0,0 0,-1 1,0-1,0 1,-1-1,-1 1,0 0,0-1,-1 1,-1-1,0 1,0-1,-1 1,0-1,-1 0,0 0,0-1,-5 8,1-7,1-1,-1 0,-1 0,0-1,0 0,-1-1,1 1,-2-2,1 0,-1 0,0-1,-4 2,9-5,0 0,1 0,-1 0,0-1,0 1,0-1,0-1,-1 1,1-1,0-1,0 1,0-1,0 0,0 0,0 0,0-1,0 0,1 0,-1-1,1 0,-1 1,1-2,0 1,0-1,0 0,-8-10</inkml:trace>
  <inkml:trace contextRef="#ctx0" brushRef="#br0" timeOffset="70203.57">11064 147,'38'-24,"23"-8,10 2,-2 5,-8 8,-10 6,-8 5,-7 4,-10 7,-8 2</inkml:trace>
  <inkml:trace contextRef="#ctx0" brushRef="#br0" timeOffset="71086.724">11459 965,'195'-300,"-88"193,-107 106,1 1,0-1,0 1,-1-1,1 1,0-1,0 1,0-1,0 1,0 0,-1 0,1-1,0 1,0 0,0 0,0 0,0 0,0 0,0 0,0 0,0 0,0 1,0-1,0 0,0 0,-1 1,1-1,0 1,0-1,0 1,0-1,-1 1,1-1,0 1,-1 0,1-1,0 1,-1 0,1-1,-1 1,1 0,-1 0,1 0,-1 0,0 0,1-1,-1 1,0 0,0 0,1 0,-1 0,5 59,-5-45,0-14,-1 1,1 0,0 0,0-1,0 1,0 0,0 0,0-1,1 1,-1 0,0 0,1-1,0 1,-1 0,1-1,0 1,0-1,0 1,0-1,0 1,0-1,0 0,0 0,1 1,-1-1,0 0,1 0,-1 0,1 0,0 0,-1-1,1 1,-1 0,1-1,0 1,0-1,-1 0,1 0,0 1,0-1,-1 0,1 0,0-1,0 1,-1 0,1-1,1 1,119-80,-58 31,-63 48,0-1,1 1,-1 0,0 0,1 0,-1 0,0 0,1 0,-1 1,1-1,-1 0,1 1,0-1,-1 1,1-1,0 1,-1 0,1 0,0 0,-1 0,1 0,0 0,-1 0,1 1,0-1,-1 0,1 1,0-1,-1 1,1 0,-1 0,1 0,-1-1,0 1,1 0,-1 1,0-1,0 0,1 0,-1 1,0-1,0 0,0 1,-1-1,1 1,0-1,-1 1,1-1,0 1,-1 0,0-1,1 1,-1 0,0-1,0 1,0 0,0 0,-14 126,-1-25,15-101,0 0,-1-1,1 1,0 0,1 0,-1 0,0-1,1 1,-1 0,1 0,-1-1,1 1,0 0,-1-1,1 1,0-1,0 1,0-1,0 1,1-1,-1 0,0 1,1-1,-1 0,0 0,1 0,0 0,-1 0,1-1,-1 1,1 0,0-1,0 1,15-1</inkml:trace>
  <inkml:trace contextRef="#ctx0" brushRef="#br0" timeOffset="44715.137">932 1248,'73'-18,"57"-15,-128 33,-1-1,1 1,-1 0,1-1,-1 1,1 0,-1 0,1 0,-1 1,1-1,-1 0,1 0,-1 1,1-1,-1 1,1 0,-1-1,0 1,1 0,-1 0,0 0,0-1,0 1,1 1,-1-1,0 0,0 0,-1 0,1 0,0 1,0-1,0 0,-1 1,1-1,-1 1,1-1,-1 1,0-1,1 1,-1-1,0 1,0-1,0 1,0-1,0 1,-30 64,-180 113,208-178,1-1,-1 1,1 0,0 0,-1 0,1 0,0 0,0 0,0 0,0 0,0 1,0-1,0 0,0 1,1-1,-1 0,0 1,1-1,-1 1,1-1,-1 1,1 0,0-1,0 1,0-1,0 1,0-1,0 1,0 0,0-1,1 1,-1-1,1 1,-1-1,1 1,-1-1,1 0,0 1,0-1,0 0,0 1,0-1,0 0,0 0,0 0,0 0,0 0,1 0,-1 0,0 0,1 0,-1-1,1 1,-1-1,1 1,-1-1,1 1,-1-1,1 0,-1 0,1 0,-1 0,1 0,1 0,23-3,1-1,-1-1,0-1,-1-1,1-1,-1-2,10-6,-18 9</inkml:trace>
  <inkml:trace contextRef="#ctx0" brushRef="#br0" timeOffset="43897.227">1017 457,'-2'2,"0"-1,0 0,0 1,1 0,-1-1,0 1,1 0,-1 0,1 0,0 0,0 0,0 0,0 0,0 0,0 0,0 1,1-1,-1 0,1 0,-1 1,1-1,0 1,0-1,0 0,0 2,0-2,-3 311,3-311,-1 0,1-1,-1 1,0 0,1 0,-1-1,1 1,0 0,0 0,0-1,-1 1,1 0,1 0,-1 0,0-1,0 1,1 0,-1 0,1-1,-1 1,1 0,0-1,0 1,0-1,0 1,0-1,0 1,0-1,0 1,1-1,-1 0,0 0,1 0,-1 0,1 0,-1 0,1 0,0 0,-1-1,1 1,0-1,0 1,-1-1,1 0,1 1,11-10,0 0</inkml:trace>
  <inkml:trace contextRef="#ctx0" brushRef="#br0" timeOffset="44210.552">707 1050,'38'-5,"32"-6,9-1,-4 1,-11 2,-10 4,-11 1,-12 8,-16 1,-10 2</inkml:trace>
  <inkml:trace contextRef="#ctx0" brushRef="#br0" timeOffset="45443.686">1694 344,'-110'73,"99"-64,2 2,-1 0,1 1,1 0,0 0,0 1,2 0,-1 1,2-1,0 1,0 0,2 0,-1 1,2-1,-1 14,-11 38,3-18,3 1,1 1,3-1,2 1,2-1,5 36,1-43,2-1,2 0,2 0,8 18,42 48,-56-93,-5-4</inkml:trace>
  <inkml:trace contextRef="#ctx0" brushRef="#br0" timeOffset="45914.645">1919 514,'-19'38,"-11"23,-1 5,6-3,11-13,8-10,10-12,9-10,7-9,5-5,4-4,0-2,1-5,0-2,0-3,-5-1</inkml:trace>
  <inkml:trace contextRef="#ctx0" brushRef="#br0" timeOffset="46166.616">2146 542,'-24'38,"-13"32,0 9,6-4,9-10,3-11,5-11,4-7,5 0,2-1,3-3,-5-1,0-1,0-2,0 1,2-2,2-3</inkml:trace>
  <inkml:trace contextRef="#ctx0" brushRef="#br0" timeOffset="46765.218">2259 852,'149'-210,"-119"188,-19 48,-14-11,2-12,-1 0,1-1,0 1,0 0,0-1,0 1,1 0,-1 0,1 0,0-1,0 1,0 0,0 0,0 0,1 0,-1 0,1-1,0 1,-1 0,1 0,1-1,-1 1,0-1,1 1,-1-1,1 1,0-1,0 0,0 0,0 0,0 0,1 0,1-3,1 0,-1-1,0 1,1-1,-1 0,0 0,0-1,0 1,0-1,-1 0,1 0,-1 0,0-1,0 1,0-1,0 0,0 0,-1 0,0 0,0 0,9-10,75-112,-86 126,0-1,0 1,1 0,-1-1,0 1,0-1,0 1,0 0,1-1,-1 1,0 0,0-1,1 1,-1 0,0-1,1 1,-1 0,0-1,1 1,-1 0,1 0,-1 0,0-1,1 1,-1 0,1 0,-1 0,0 0,1 0,-1 0,1 0,-1 0,1 0,-1 0,0 0,1 0,-1 0,1 0,-1 0,1 0,-1 1,0-1,1 0,-1 0,0 0,1 1,-1-1,0 0,1 0,-1 1,0-1,1 0,-1 1,0-1,0 0,1 1,-1-1,0 1,0-1,0 0,1 1,-1-1,0 1,0-1,0 1,0-1,0 0,0 1,0-1,0 1,3 36,-3-32,-1 3,0 1,1-1,1 1,-1-1,1 1,1-1,-1 0,2 1,-1-1,1 0,0 0,1 0,-1-1,2 1,-1-1,1 0,0 0,1 0,-1-1,1 0,1 0,-1-1,1 1,0-1,0-1,0 1,1-1,0 0,13 0</inkml:trace>
  <inkml:trace contextRef="#ctx0" brushRef="#br0" timeOffset="47030.564">2259 1022,'43'-5,"38"-6,11-2,-2 2,-10 3,-15 2,-13 3,-11 1,-8 2,-4 0,-7 0</inkml:trace>
  <inkml:trace contextRef="#ctx0" brushRef="#br0" timeOffset="47427.498">2626 1135,'-68'45,"40"-27,0 1,1 1,1 1,1 2,-7 8,31-30,0 0,0 0,0-1,0 1,0 0,0 1,0-1,0 0,0 0,0 0,1 0,-1 1,0-1,1 0,-1 1,1-1,-1 0,1 1,0-1,0 1,0-1,-1 1,1-1,1 0,-1 1,0-1,0 1,0-1,1 0,-1 1,1-1,-1 1,1-1,0 0,-1 0,1 1,0-1,0 0,0 0,0 0,0 0,0 0,0 0,0 0,0 0,0-1,1 1,-1 0,0-1,0 1,1-1,-1 1,1-1,-1 1,0-1,1 0,-1 0,1 0,-1 0,1 0,-1 0,38 10,-33-10,1 0,-1 1,0 0,1 1,-1-1,0 1,0 0,0 0,0 1,0 0,-1 0,1 0,-1 1,0 0,0 0,0 0,0 1,-1-1,0 1,0 0,0 1,0-1,-1 0,0 1,0 0,-1 0,1 1,-4-1,0 1,0-1,-1 0,0 0,0 0,0 0,-1 0,0-1,0 1,-1-1,1 0,-1 0,0 0,0 0,-1-1,1 1,-1-1,0 0,-1-1,1 1,0-1,-1 0,0 0,0-1,0 0,0 0,0 0,0-1,0 0,-4 1,-16 5,-86 11,93-23</inkml:trace>
  <inkml:trace contextRef="#ctx0" brushRef="#br0" timeOffset="47847.345">2766 1135,'4'-3,"1"1,-1 0,0 0,1 0,-1 0,1 1,0-1,-1 1,1 1,0-1,0 1,0 0,-1 0,1 0,0 0,0 1,-1 0,1 0,0 0,-1 1,1-1,-1 1,1 0,-1 1,3 1,-6 0,0-1,-1 1,0 0,1-1,-1 1,-1 0,1-1,0 1,-1-1,0 1,0 0,0-1,0 1,-1-1,1 0,-1 0,0 1,0-1,0 0,0 0,-1-1,1 1,-1 0,-8 14,10-16,0 0,1 1,-1-1,0 0,1 0,0 0,-1 0,1 1,0-1,-1 0,1 0,0 1,0-1,0 0,0 0,0 1,0-1,1 0,-1 0,0 1,1-1,-1 0,1 0,-1 0,1 0,-1 1,1-1,0 0,0 0,-1 0,1 0,0-1,0 1,0 0,0 0,0 0,0-1,0 1,1-1,-1 1,0-1,0 1,0-1,0 0,1 1,-1-1,0 0,0 0,1 0,-1 0,0 0,1 0,0 0,74-1,-52-4,-4-2</inkml:trace>
  <inkml:trace contextRef="#ctx0" brushRef="#br0" timeOffset="48248.495">3077 203,'45'29,"-19"-7,0 2,-2 1,-1 1,-1 1,-2 1,0 0,-2 2,-1 0,-1 1,-2 1,-1 0,-2 1,-1 0,-1 1,-2 0,-2 0,-1 1,-1-1,-2 1,-2 0,-2 18,-5 2,-3-1,-2 0,-2 0,-2-2,-3 0,-2-1,-2-1,-2-1,-6 4,-13 12,-3-2,-2-3,-3-2,-6 2,33-34</inkml:trace>
  <inkml:trace contextRef="#ctx0" brushRef="#br0" timeOffset="50261.542">3783 457,'-10'24,"-3"18,1 6,2 0,4-4,1-4,8-9,7-5,7-6,5-8,5-5,1-4,1-2,1-2,0 0,-1-6,-10 0,-7 0</inkml:trace>
  <inkml:trace contextRef="#ctx0" brushRef="#br0" timeOffset="50617.07">4093 373,'-155'618,"143"-572,1 0,2 1,3 0,1 1,3 8,-2 60,5-111</inkml:trace>
  <inkml:trace contextRef="#ctx0" brushRef="#br0" timeOffset="51300.219">4460 824,'-34'0,"24"2,0 1,1 0,-1 0,1 1,0 0,0 0,0 1,1 0,-1 1,1 0,0 0,1 1,0 0,0 0,0 1,1-1,0 2,1-1,-3 5,9-8,-1-1,2 0,-1 0,0 0,1 0,0 0,0-1,0 1,0 0,1-1,-1 1,1-1,0 0,0 0,0 0,0 0,1-1,-1 1,1-1,-1 0,1 0,0 0,0 0,0-1,0 0,2 1,12 8,-12-7,-1-2,0 0,0 1,-1 0,1 0,0 0,-1 0,1 1,-1 0,0 0,0 0,0 0,0 0,-1 1,0 0,1 0,-1 0,0 0,-1 0,1 1,-1-1,0 1,0 0,0-1,-1 1,1 0,-1 0,-1 0,1 0,-1 0,1 0,-1 0,-1 0,1 0,-1 0,0 0,0 1,-4 0,0-1,0 1,0-1,-1 0,1 0,-1-1,-1 0,1 0,0 0,-1-1,0 0,0 0,0-1,0 0,0 0,-1 0,1-1,0 0,-4-1,6 1,1 0,-1 0,0-1,1 1,-1-1,1 0,-1-1,1 1,-1-1,1 0,-1 0,1 0,-1-1,1 0,0 0,0 0,0 0,0 0,0-1,0 0,1 0,0 0,-1 0,-1-3,-4-10</inkml:trace>
  <inkml:trace contextRef="#ctx0" brushRef="#br0" timeOffset="51731.912">4629 486,'7'-2,"1"0,0 0,0 1,0 0,0 1,0-1,0 1,0 1,0 0,0 0,0 0,0 1,-1 1,1-1,0 1,-1 0,0 1,0-1,0 2,0-1,1 2,-6 0,-1 0,0 1,-1-1,1 0,-1 0,-1 1,1-1,-1 0,0 0,0 0,-1 0,1 0,-1 0,-1 0,1 0,-1-1,0 1,-1-1,1 0,-1 0,0 0,0 0,0-1,-1 1,0-1,-5 3,4 0,4-5,0-1,0 0,0 0,0 1,0-1,1 0,-1 1,0-1,1 1,-1-1,1 1,-1 0,1 0,0 0,-1 0,1 0,0 0,0 0,1 0,-1 0,0 0,1 0,-1 1,1-1,0 0,0 0,0 1,0-1,0 0,0 1,0-1,1 0,0 0,-1 0,1 1,0-1,0 0,0 0,0 0,0 0,0 0,1-1,-1 1,2 1,72 5,-50-8</inkml:trace>
  <inkml:trace contextRef="#ctx0" brushRef="#br0" timeOffset="52061.683">4911 260,'26'37,"-2"1,-1 1,-3 0,-1 2,7 22,-16-31,-1 1,-2 0,-1 0,-1 0,-2 0,-2 1,-1 0,-1-1,-2 1,-1-1,-2 0,-1 0,-2 0,-1-1,-8 15,8-22,-1-1,-1 0,-1-1,-1 0,-1-1,-1-1,-1 0,-1-2,-1 0,0 0,-1-2,-2 0,-5 1,3-1</inkml:trace>
  <inkml:trace contextRef="#ctx0" brushRef="#br0" timeOffset="52562.828">3726 119,'-25'25,"1"2,1 0,1 1,2 1,0 1,2 1,2 1,1 0,1 1,2 0,1 1,1 6,-3 21,3 2,3-1,3 1,2 0,3 0,7 37,-7-63,3 1,1 0,2-1,1 0,2-1,2 1,1-2,7 12,-11-33,1-1,0 0,1-1,0 1,1-2,0 0,1 0,0-1,0-1,1 0,1-1,9 4,20 3,-23-11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532 684,'-24'-2,"0"1,-1 1,1 1,-1 1,1 1,0 1,0 2,1 0,-1 1,1 2,1 0,0 1,0 1,1 2,0 0,-7 7,16-11,1 1,1 0,0 1,0 0,1 0,0 1,1 0,1 1,0 0,0 0,1 0,1 1,0 0,1 0,1 0,0 0,1 1,0-1,1 1,1 0,0-1,1 1,2 4,2-10,1-1,0 0,0 0,1-1,0 1,1-2,0 1,0-1,0 0,1-1,-1 0,1 0,0-1,1 0,-1 0,1-1,0-1,0 1,0-2,0 1,0-2,0 1,0-1,0-1,0 1,0-2,0 1,0-2,2 0,17-4,0-1,0-1,-1-1,0-2,-1-1,0-1,-1-2,-1 0,0-1,-2-2,0-1,-1 0,3-6,13-15,-2-2,-3-1,-1-2,-2-1,-2-2,14-36,-29 62,-2 0,0-1,-2-1,0 0,-2 0,-1 0,-1-1,-1 0,-1 0,-1 0,-2 0,0-1,-2 1,-1 0,-1 0,-1 0,-1 1,-1 0,-2 0,-6-14,10 31,-1 1,0-1,0 1,0 0,0 0,-1 1,-1 0,1 0,-1 0,0 1,0 1,0-1,-1 1,1 0,-1 1,0 0,0 1,0 0,-1 0,1 1,0 0,-1 0,1 1,-1 1,1-1,0 1,-1 1,1 0,0 0,0 1,0 0,1 1,-1 0,1 0,-7 5,-1 4,0 1,2 1,-1 0,2 1,0 1,1 0,1 0,1 1,0 0,1 1,1 0,1 1,1 0,0 0,2 0,0 1,1-1,1 1,1 0,2 13,-3-8,2 0,1 0,2 0,0 0,1 0,2 0,1-1,1 0,0 0,2-1,1 0,1-1,1 0,1-1,1-1,1 0,1-1,1-1,0 0,1-1,3 0,-8-7,-7-5,0 1,0-1,0 0,1-1,0 0,0 0,0-1,0 0,1 0,0-1,0 0,0-1,0 0,0 0,0-1,1 0,-1 0,0-1,6-1,3-4</inkml:trace>
  <inkml:trace contextRef="#ctx0" brushRef="#br0" timeOffset="393.547">1407 92,'-24'128,"-6"-1,-25 62,16-58,-2 50,40-173,-1-1,1 0,1 1,-1-1,1 0,0 1,1-1,0 1,0-1,1 0,0 0,0 0,0 0,1 0,0 0,1 0,-1-1,1 0,1 1,-1-2,1 1,0 0,0-1,1 0,-1 0,1-1,0 1,0-1,1-1,-1 1,1-1,7 2,3 1,0 0,1-2,0 0,0-1,0-1,0-1,0 0,1-1,-1-1,0-1,7-2,-9 1,93-31,-105 33,-1 0,0-1,1 0,-1 0,0 0,0 0,0 0,0-1,0 1,-1-1,1 0,-1 0,0 0,1 0,-2 0,1-1,0 1,0 0,-1-1,0 1,0-1,0 0,0 1,-1-1,1 0,-1 1,0-1,-2-14</inkml:trace>
  <inkml:trace contextRef="#ctx0" brushRef="#br0" timeOffset="646.619">985 572,'38'0,"22"0,7 0,0 0,-1 0,-2 0,-3 0,-2-5,-1-1,-6 0,-2 1,-5 1,-9-3,-12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368 819,'-174'-11,"166"12,-1 0,1 0,0 1,0-1,0 2,0 0,0 0,1 0,-1 1,1 0,0 0,0 1,0-1,1 2,-1-1,1 1,1 0,-1 0,-3 6,6-8,0 1,0-1,0 1,1 0,0-1,0 1,0 0,1 0,-1 1,1-1,0 0,1 0,-1 0,1 1,0-1,1 0,-1 1,1-1,0 0,0 0,1 0,-1 0,1 0,0 0,1 0,-1-1,1 1,0-1,0 1,0-1,1 0,-1 0,1-1,0 1,0-1,0 0,1 0,-1 0,3 1,4-2,1 0,-1-1,1 0,-1-1,1 0,0-1,-1-1,0 1,1-2,-1 1,0-2,0 1,0-2,-1 1,1-1,-1-1,0 0,2-2,19-15,-1 0,-1-2,-1-1,20-26,-28 29,-1 0,-1-1,-2-1,0 0,-1-2,-2 1,-1-2,-1 0,-1 0,-2-1,-1 0,-1 0,0-6,-5 23,0 0,-1 1,0-1,-1 0,0 0,-1 1,0-1,-1 1,0-1,-1 1,0 0,0 0,-2 1,1 0,-1-1,-1 2,0-1,0 1,-1 0,0 0,0 1,-1 0,0 1,-1 0,1 1,-1-1,-1 2,1-1,-1 2,-9-4,14 7,1 0,0 1,-1 0,1 0,-1 0,1 1,0 0,-1 0,1 0,0 0,0 1,-1 0,2 0,-1 0,0 1,0 0,1 0,-1 0,1 0,0 1,0-1,0 1,1 0,-1 0,1 1,0-1,0 1,0 1,-3 3,2 0,-1 0,1 0,0 1,1 0,0 0,1 0,0 0,0 0,1 0,1 0,0 1,0-1,1 7,6 9,1 0,1-1,1 0,1 0,2-1,0 0,1-1,2-1,0 0,1-1,1-1,1-1,1 0,1-2,0 0,1-1,9 3,-25-15,1 0,-1 0,1-1,0 0,-1 0,1-1,1 0,-1 0,0 0,1-1,-1 0,0-1,1 0,-1 0,1 0,3-2,6-3</inkml:trace>
  <inkml:trace contextRef="#ctx0" brushRef="#br0" timeOffset="388.313">932 226,'-1'62,"-1"-36,1 0,2 0,0-1,2 1,0 0,2-1,1 0,2 2,1-1,2 1,1-2,1 0,1 0,14 17,-28-41,1 1,0-1,0 1,0-1,0 0,1 1,-1-1,0 0,1 0,-1 0,0 0,1 0,-1 0,1 0,0 0,-1-1,1 1,0-1,-1 1,1-1,0 1,-1-1,1 0,0 0,0 0,-1 0,1 0,0 0,0-1,-1 1,1-1,0 1,-1-1,1 1,0-1,-1 0,1 0,-1 0,1 0,-1 0,0 0,1 0,-1-1,0 1,0 0,0-1,0 1,1-1,110-193,39-118,-135 282,33-98,-46 105</inkml:trace>
  <inkml:trace contextRef="#ctx0" brushRef="#br0" timeOffset="734.039">1 1186,'274'-24,"210"-48,-51-13,-375 72,-35 10</inkml:trace>
  <inkml:trace contextRef="#ctx0" brushRef="#br0" timeOffset="1310.036">397 1467,'-19'16,"-7"3,1 2,1 1,1 0,1 2,1 0,1 2,1 0,1 1,-13 29,29-53,0 1,0 0,0-1,1 1,0 0,-1 0,1 0,0 0,1 0,-1 0,1 0,0 0,0 0,0 0,0 0,1 0,0 0,0 0,0 0,0 0,0-1,1 1,0 0,-1-1,2 1,-1-1,0 1,1-1,-1 0,1 0,0 0,0 0,0-1,0 1,1-1,-1 0,1 0,-1 0,1 0,0-1,1 1,11-1,0-1,0-1,0-1,0 0,-1-1,1-1,-1 0,0-1,0-1,0 0,-1-1,0 0,0-1,-1-1,5-4,18-11,0-2,-2-2,-2 0,0-3,-2 0,-1-2,-2-2,12-19,-36 50,17-23,-1 0,-2 0,-1-2,-1 0,-1-1,-1-1,-2 0,-2 0,0-1,-2 0,0-12,-8 32,0 1,0 0,-1 1,-1-1,0 0,0 0,-1 1,0 0,-1 0,0 0,-1 1,0-1,-1 1,4 5,0 0,0 0,0 0,0 0,-1 1,0 0,1 0,-1 0,0 0,-1 0,1 1,0 0,-1 0,0 0,1 1,-1-1,0 1,1 0,-1 0,0 1,0-1,0 1,0 0,0 1,0-1,0 1,1 0,-1 0,0 1,-1-1,-5 7,-1 0,1 1,1 0,0 0,0 1,1 0,0 1,0 0,2 1,-1-1,1 2,1-1,0 1,1 0,0 0,-1 10,-3 2,2-1,1 1,2 0,0 1,1-1,2 1,0 0,2-1,1 1,1-1,1 1,1-1,1 0,1-1,2 1,0-2,2 1,0-1,13 19,-20-35,-1-1,1 1,0-1,1 0,0 0,-1 0,2-1,-1 1,1-1,0 0,0-1,0 0,0 0,1 0,0-1,0 1,0-2,0 1,0-1,1 0,-1-1,1 1,-1-2,1 1,-1-1,1 0,-1 0,1-1,21-25,-20 9</inkml:trace>
  <inkml:trace contextRef="#ctx0" brushRef="#br0" timeOffset="1634.51">1215 1100,'-67'144,"38"-87,3 1,2 1,3 2,-3 19,21-73,1-1,-1 1,2 0,-1 0,1 0,0-1,0 1,1 1,0-1,0 0,1 0,0 0,0-1,0 1,1 0,0 0,1-1,-1 1,1-1,1 1,-1-1,1 0,0-1,0 1,1-1,-1 0,1 0,1 0,-1 0,1-1,-1 0,1 0,0-1,1 1,-1-1,0-1,1 1,4 0,-7-2,1-1,-1 0,0 0,0 0,0 0,0-1,0 1,0-1,0 0,0 0,0-1,0 1,0-1,-1 0,1 0,-1 0,1 0,-1-1,0 0,0 1,0-1,0 0,0 0,-1-1,1 1,-1 0,0-1,0 0,0 0,7-18</inkml:trace>
  <inkml:trace contextRef="#ctx0" brushRef="#br0" timeOffset="1879.757">791 1496,'34'5,"20"1,6 0,3-1,0-2,-2-1,-5-5,-4-3,0-5,-5 0,-5 1,-10 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287 678,'-38'-16,"28"16,0 0,1 1,-1 1,1-1,0 2,-1-1,1 1,0 1,1 0,-1 0,1 0,-1 1,1 0,1 1,-1 0,-4 5,4-4,0 0,0 1,0 0,1 0,1 1,-1 0,1 0,1 1,0-1,0 1,1 0,0 1,1-1,0 1,1 0,0-1,0 1,1 0,1 0,0 8,0-17,12 115,-11-112,1-1,-1 0,1 0,0 0,0 0,0 0,0 0,1 0,0-1,0 0,0 1,0-1,0 0,0 0,1 0,0-1,-1 0,1 1,0-1,0 0,0-1,1 1,-1-1,0 0,1 0,3 1,1-1,-1-1,0 1,1-1,-1-1,0 0,0 0,0 0,0-1,0 0,0-1,0 0,0 0,-1-1,0 0,1 0,-2 0,1-1,0 0,-1-1,0 1,0-1,1-2,16-19,-2-1,0-1,-2-1,14-29,-19 34,13-28,-2-2,-2 0,-3-2,-2 0,-3-1,2-21,-13 57,0 1,-1-1,-2 0,0 0,-1 0,-1 1,-1-1,-1 0,-1 1,-1-1,-1 1,0 0,-2 1,0 0,-2 0,0 1,-1 0,-2-1,10 16,-1 0,0-1,0 2,0-1,0 0,-1 1,1-1,-1 1,0 1,0-1,0 1,-1 0,1 0,0 0,-1 1,0-1,1 1,-1 1,1-1,-1 1,0 0,1 0,-1 1,0 0,1 0,-1 0,1 1,-1-1,1 1,0 1,0-1,0 1,0 0,0 0,0 0,1 0,0 1,-1 0,1 0,1 0,-1 1,1-1,-1 1,1 0,1 0,-1 0,0 2,-1 2,0 1,1 1,0-1,1 0,0 1,1-1,0 1,0 0,1-1,1 1,0 0,0-1,1 1,0-1,1 0,0 0,2 4,86 169,-63-135,3 6,-11-23,-1 1,-1 0,-2 1,-1 1,-2 1,-2 0,-1 0,-1 1,-2 0,-1 3,4 23,-9-57,-3-4</inkml:trace>
  <inkml:trace contextRef="#ctx0" brushRef="#br0" timeOffset="1706.328">767 226,'3'54,"78"328,-52-193,-7-90,-21-98,0-1,0 0,-1 0,1 1,0-1,0 0,-1 0,1 0,0 0,0 0,0 0,-1-1,1 1,0 0,-1 0,1 0,0-1,0 1,-1 0,1-1,0 1,-1 0,1-1,0 1,-1-1,1 1,-1-1,1 0,-1 1,1-1,-1 1,0-1,1 0,-1 1,0-1,1 0,-1 0,0 1,0-1,0 0,1 0,-1 1,0-1,0 0,0 0,0 1,0-1,-1 0,1 0,0 1,0-1,38-169,-11-8,24-102,-26 174,-14 34,-10 60</inkml:trace>
  <inkml:trace contextRef="#ctx0" brushRef="#br0" timeOffset="2134.499">1275 593,'33'0,"17"0,4 0,-3 0,-4 0,-7 0,-4 0,-4 0,-2 0,-7-5,-6-6,-7-2</inkml:trace>
  <inkml:trace contextRef="#ctx0" brushRef="#br0" timeOffset="2435.497">1331 848,'15'0,"9"0,5 0,3 0,1 0,-1 0,-1 0,-1 0,-5-5,-3-2,1 1,0-4,2 1,-4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1,'14'5,"10"1,6 0,2-1,0-2,0-1,0-1,-2 0,-1-1,0 0,0-1,-1 1,-5-5,-1-1,0 0,-9 1,-5 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18,'19'0,"21"0,8 0,1 0,-3 0,-4 0,-6 0,-3 0,-2 0,-2 0,-1 0,-1 0,-5-5,-1-1,-4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86,'-29'30,"-149"227,-76 47,172-229,62-66</inkml:trace>
  <inkml:trace contextRef="#ctx0" brushRef="#br0" timeOffset="454.457">1 1,'1'33,"89"60,-72-78,128 113,-109-88,-1 1,-3 2,-1 2,13 27,15 57,-45-123,-7-11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29,'-62'112,"-125"313,136-339,45-84,1-7</inkml:trace>
  <inkml:trace contextRef="#ctx0" brushRef="#br0" timeOffset="249.846">0 1,'5'34,"6"24,7 9,4-3,-1-8,0-8,2-8,-3-5,0-10,-4-3,0-1,3 0,-3 2,2 2,-3 1,1 2,-2-5</inkml:trace>
  <inkml:trace contextRef="#ctx0" brushRef="#br0" timeOffset="555.671">564 509,'-4'122,"5"-117,-1 0,1 1,0-1,0 0,1 0,-1 0,1 0,0 0,1 0,-1 0,1-1,0 1,0-1,0 0,1 0,0 0,-1 0,1-1,0 1,1-1,2 1,-3-2,0 0,0-1,0 1,0-1,0 0,1-1,-1 1,0-1,1 0,-1 0,0 0,1 0,-1-1,0 0,0 0,1 0,-1 0,0-1,0 1,0-1,0 0,0 0,-1-1,1 1,-1-1,0 0,1 0,-1 0,0 0,-1 0,2-2,1-1,0 0,-1 0,1-1,-1 1,0-1,-1 0,0-1,0 1,0 0,-1-1,0 0,-1 1,0-1,0 0,0 0,-1 0,0-1,-2 3,0 0,0 0,-1 0,1 0,-1 0,-1 1,1-1,-1 1,0 0,0 0,0 0,-1 0,1 1,-1 0,-1 0,1 0,0 1,-1 0,0 0,1 0,-1 0,0 1,-1 0,1 1,0-1,0 1,-1 0,1 1,-1-1,1 1,-1 1,1-1,0 1,-1 0,1 1,0-1,-1 1,1 0,0 1,1 0,-7 3,-6 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1 284,'38'5,"23"1,5 0,-3-1,-8-1,-8-2,-8-6,-5-2,-4 0,-7-4,-13-5,-7 0</inkml:trace>
  <inkml:trace contextRef="#ctx0" brushRef="#br0" timeOffset="303.869">256 1,'8'34,"-2"0,-1 1,-1 0,-2 0,-1 0,-2-1,-2 1,-1 3,-4 10,2 1,2 0,2 0,3 7,-1-32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49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221 813,'-206'120,"205"-119,1-1,-1 0,0 1,0-1,0 1,0-1,1 1,-1-1,0 1,1-1,-1 1,0 0,1 0,-1-1,1 1,-1 0,1 0,-1-1,1 1,0 0,-1 0,1 0,0 0,0 0,0-1,-1 1,1 0,0 0,0 0,0 0,1 0,-1 0,0 0,0 0,0 0,1-1,-1 1,0 0,1 0,-1 0,1-1,-1 1,1 0,-1 0,1-1,-1 1,1 0,0-1,-1 1,1-1,0 1,0-1,-1 1,1-1,0 1,0-1,51 12,-3-12,0-2,0-2,0-3,-1-1,-1-3,1-2,-2-2,0-2,0-1,-2-3,4-4,-7 1,-2-1,0-2,-2-2,-1-1,-1-1,-2-3,-1 0,-1-2,-3-2,-1 0,-1-2,-3 0,-1-2,-2-1,-2 0,-2-1,6-28,3-81,-16 132,1 51,-5 329,-5-319,-1-1,-3 1,-1 0,-1-1,-3 0,-1 0,-2-1,-1 0,-15 28,23-53,0-1,-1 0,-1 0,1 0,-2-1,0 0,0 0,-1-1,0 0,-1-1,0 0,0 0,-1-1,0 0,0-1,-1-1,0 0,0 0,-1-1,1 0,-1-2,0 1,-1-1,1-1,0-1,-6 1,16-2,1-1,-1 1,1 0,-1-1,1 1,0-1,-1 0,1 0,0 0,-1 0,1 0,0-1,0 1,0-1,0 1,0-1,0 0,1 1,-1-1,0 0,1 0,-1 0,1-1,-1-1,-5-14</inkml:trace>
  <inkml:trace contextRef="#ctx0" brushRef="#br0" timeOffset="385.984">1575 645,'-30'39,"2"1,1 1,3 1,-19 44,39-81,1 0,0 1,1-1,-1 1,1-1,0 1,0 0,1 0,0 0,0 0,0 0,1 0,0 0,0 0,0 1,1-1,0 0,0 0,0 0,1-1,0 1,0 0,1-1,-1 1,1-1,1 0,-1 1,1-2,-1 1,1 0,1-1,-1 0,3 3,5-3,0-1,0 0,1-1,-1 0,0 0,1-2,-1 1,1-2,-1 1,0-2,1 0,-1 0,0-1,0-1,0 0,-1 0,1-1,-1-1,0 0,0 0,-1-1,4-3,-3 1,0-1,-1 1,0-2,0 1,-1-1,-1-1,0 0,0 0,-1 0,-1-1,0 0,0 0,-2-1,1 1,-2-1,0 0,-1 0,1-12,-3 19,-1-1,1 1,-1 0,-1-1,1 1,-1 0,0 0,-1 0,0 0,0 0,-1 1,1-1,-1 1,-1 0,1 0,-1 0,0 1,0 0,-1 0,0 0,1 1,-2-1,0 1,-6-5,-1 1,0 1,-1 0,1 1,-1 1,0 0,-1 1,1 0,-1 1,-6 1,-3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50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310 265,'-4'0,"-2"5,0 6,1 6,1 5,2 4,1 2,1 1,0 0,0 0,0 1,0-1,0-5</inkml:trace>
  <inkml:trace contextRef="#ctx0" brushRef="#br0" timeOffset="248.59">0 773,'29'0,"19"-5,6-1,-1 0,-5 1,-6 1,-5 2,-4 1,-8 1</inkml:trace>
  <inkml:trace contextRef="#ctx0" brushRef="#br0" timeOffset="669.534">170 970,'83'-9,"39"5,-120 4,0 0,-1 0,1 0,0 0,0 1,-1-1,1 1,0-1,-1 1,1 0,-1 0,1 0,0-1,-1 1,0 1,1-1,-1 0,0 0,1 0,-1 1,0-1,0 1,0-1,0 1,0-1,-1 1,1 0,0-1,-1 1,1 0,-1-1,0 1,1 0,-1 0,0-1,0 1,0 0,0 0,-1-1,1 1,0 0,-1 0,1 0,-40 67,-120 108,122-109,37-66,0 0,0 0,1 0,-1 0,1 0,-1 0,1 0,0 0,0 0,0 0,0 0,0 0,0 0,1 0,-1 0,1 0,-1 0,1 0,0-1,-1 1,1 0,0 0,0 0,1-1,-1 1,0-1,0 1,1-1,-1 1,1-1,-1 0,1 1,0-1,0 0,-1 0,1 0,7 1,1 0,-1-1,0 0,0 0,1-1,-1 0,0-1,0 0,1 0,-1-1,0 0,0-1,0 0,-1 0,1-1,-1 0,0-1,0 0,0 0,-1 0,1-1,-1 0,-1-1,1 1,-1-1,1-2,16-14</inkml:trace>
  <inkml:trace contextRef="#ctx0" brushRef="#br0" timeOffset="1071.083">988 660,'-43'19,"2"3,0 2,2 1,0 2,2 1,1 3,2 0,1 3,-13 17,42-49,1 1,0 1,0-1,0 0,0 1,1-1,0 1,-1 0,1 0,0 0,1 0,-1 0,1 0,0 0,0 1,0-1,0 0,1 1,0-1,0 0,0 1,0-1,1 1,-1-1,1 0,1 1,-1-1,0 0,1 0,0 0,0 0,0 0,0 0,1-1,0 1,-1-1,1 0,1 1,1 0,1-1,-1 0,1 0,0 0,0 0,0-1,0 0,1 0,-1-1,0 0,1 0,-1 0,1-1,0 0,-1 0,1 0,-1-1,1 0,-1-1,0 1,1-1,-1-1,0 1,0-1,138-84,-123 71,-2-2,0 0,0 0,-2-2,0 0,-2-1,0-1,-2-1,7-12,0 5,-29 97,4 132,5-195,0 0,1 0,-1 0,1 0,0 0,0 0,0-1,1 1,-1 0,1 0,0-1,0 1,0-1,1 0,-1 1,1-1,0 0,0-1,0 1,2 2,12 3</inkml:trace>
  <inkml:trace contextRef="#ctx0" brushRef="#br0" timeOffset="1435.918">1694 293,'-179'477,"175"-471,1 1,0-1,0 0,0 1,1 0,0-1,0 1,1 0,0 0,0 0,1 0,0 0,0 0,0 0,1 0,0 0,0 0,1 0,0 0,0 0,1-1,0 1,0-1,0 0,1 0,0 0,0 0,0-1,1 1,0-1,0 0,0-1,1 1,0 0,1-1,-1 0,1 0,0-1,0 0,0 0,0 0,1-1,-1 0,1 0,-1-1,1 0,0-1,0 1,-1-1,1-1,0 0,-1 0,1 0,-1-1,1 0,-1 0,0-1,1 0,-1 0,-1-1,1 0,0 0,-1-1,0 1,0-1,-1-1,1 1,-1-1,3-12</inkml:trace>
  <inkml:trace contextRef="#ctx0" brushRef="#br0" timeOffset="1688.822">1242 716,'43'-5,"33"-1,14 0,-3 1,-13 2,-9 1,-10 1,-10 0,-13 1</inkml:trace>
  <inkml:trace contextRef="#ctx0" brushRef="#br0" timeOffset="1932.342">2173 745,'38'-5,"33"-6,8-2,-4 2,-11-2,-10 1,-10-2,-13-4,-12 1</inkml:trace>
  <inkml:trace contextRef="#ctx0" brushRef="#br0" timeOffset="2098.097">2399 435,'-10'38,"-7"27,-2 8,4 0,-2-7,3-5,3-8,4-9,3-6,2-6,2-2,0-3,1 0,-1-5</inkml:trace>
  <inkml:trace contextRef="#ctx0" brushRef="#br0" timeOffset="2969.261">1891 124,'13'-13,"0"0,0 0,1 2,1-1,-1 2,2 0,0 1,0 0,0 2,12-4,-27 10,0 0,0 1,0-1,1 1,-1-1,0 1,0-1,1 1,-1 0,0-1,0 1,1 0,-1 0,0 0,1 0,-1 0,0 1,1-1,-1 0,0 1,0-1,1 0,-1 1,0-1,0 1,0 0,0-1,0 1,0 0,0 0,0 0,0 0,0 0,0 0,0 0,0 0,-1 0,1 0,-1 0,1 1,-1-1,1 0,-1 0,1 1,-1-1,0 0,0 0,0 1,0-1,0 0,0 1,0-1,0 0,0 1,-1-1,1 0,0 0,-1 1,-29 72,-62 79,91-151,0-1,0 1,1 0,-1 0,1 0,0 0,0 0,-1 1,1-1,0 0,1 0,-1 0,0 0,1 0,-1 0,1 0,-1 0,1 0,0-1,0 1,0 0,0 0,0 0,0-1,1 1,-1-1,1 1,-1-1,1 1,-1-1,1 0,0 0,-1 0,1 0,0 0,0 0,0 0,0-1,0 1,0-1,1 1,85 0,-59-5,-3-1</inkml:trace>
  <inkml:trace contextRef="#ctx0" brushRef="#br0" timeOffset="4634.402">2879 406,'0'0,"0"0,0 0,1 1,-1-1,0 0,0 1,0-1,0 0,0 0,0 1,0-1,0 0,0 1,0-1,0 0,0 1,0-1,0 0,0 0,0 1,0-1,0 0,-1 1,1-1,0 0,0 0,0 1,0-1,-1 0,1 0,0 0,0 1,0-1,-1 0,1 0,0 0,0 0,-1 1,1-1,0 0,-1 0,1 0,0 0,0 0,-1 0,1 0,0 0,-1 0,1 0,0 0,0 0,-1 0,1 0,0 0,-1 0,1 0,0 0,0 0,-1 0,1-1,0 1,-1 0,1 0,0 0,6 37,-5-28,28 170,0 59,-4-114,-12-95,7-41,14-74,-4-1,16-82,-43 158,49-224,-44 217,0 7</inkml:trace>
  <inkml:trace contextRef="#ctx0" brushRef="#br0" timeOffset="5356.651">3330 913,'-10'8,"1"0,0 0,0 1,1 0,0 1,0-1,1 1,1 1,-1 0,2 0,-1 0,2 0,0 1,0 0,1-1,0 2,0 7,2-18,1 0,0 0,0-1,0 1,0 0,1 0,-1 0,0 0,1-1,-1 1,1 0,0 0,0-1,-1 1,1 0,0-1,0 1,1-1,-1 0,0 1,0-1,1 0,-1 1,1-1,-1 0,1 0,-1 0,1 0,0-1,-1 1,1 0,0-1,0 1,0-1,-1 0,1 1,0-1,0 0,0 0,0 0,-1 0,1-1,0 1,0 0,1-1,2-1,1 1,-1-1,1 0,-1-1,0 1,1-1,-1 0,-1 0,1-1,0 1,-1-1,0 0,0-1,1 0,36-90,-40 91,-1 1,1-1,-1 1,0 0,0-1,0 1,0-1,0 1,-1-1,0 1,0 0,1-1,-2 1,1 0,0 0,-1-1,0 1,1 1,-1-1,0 0,-1 0,1 1,0-1,-1 1,1-1,-1 1,0 0,-2-1,-40-4,22 11</inkml:trace>
  <inkml:trace contextRef="#ctx0" brushRef="#br0" timeOffset="11536.497">3867 349,'0'0,"-1"1,1-1,0 0,0 0,0 1,0-1,-1 0,1 1,0-1,0 0,0 1,0-1,0 0,0 1,0-1,0 0,0 1,0-1,0 0,0 0,0 1,0-1,0 0,0 1,1-1,-1 0,0 1,0-1,0 0,0 0,1 1,-1-1,0 0,0 0,0 1,1-1,-1 0,0 0,0 0,1 0,-1 1,0-1,1 0,-1 0,0 0,1 0,-1 0,0 0,0 0,1 0,-1 0,0 0,1 0,-1 0,0 0,1 0,-1 0,0 0,1 0,-1 0,0 0,1 0,-1-1,0 1,-6 38,5-32,-54 180,42-153,2 1,0 1,3 0,0 0,3 0,-1 28,4-57,1 0,1 1,-1-1,1 0,0 1,1-1,0 0,0 0,0 0,0 0,1 1,0-2,0 1,1 0,0 0,0-1,0 0,1 1,-1-1,1 0,0-1,1 1,-1-1,1 0,0 0,0 0,0-1,1 1,-1-1,1-1,3 2,157-1,-163-3,-2 0,-1 1,1-1,0 0,0 0,0 1,0-1,-1 0,1 0,0 0,0 0,0 0,0 0,0 0,0-1,-1 1,1 0,0 0,0-1,0 1,-1-1,1 1,0 0,0-1,-1 1,1-1,0 0,-1 1,1-1,0 0,-1 1,1-1,-1 0,0 1,1-1,-1 0,1 0,-1 0,0 1,0-1,1 0,-1 0,0 0,0-1,-4-10</inkml:trace>
  <inkml:trace contextRef="#ctx0" brushRef="#br0" timeOffset="11803.309">3500 716,'19'0,"16"-5,7-1,6 0,-1-4,-3 0,-5 2,-3 2,-4 2,-2 2,-2 1,0 1,-1 0,1 0,-1 1,-4-1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1,'24'0,"22"0,8 0,0 0,-4 0,-7 0,-5 0,-4 0,-4 0,-1 0,-2 0,0 0,-9 0,-8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0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1,5-2,0-2,-1-1,-1 0,0-2,-2 0,-1-5,-1-2,-4 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19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29,'-22'8,"0"2,1 0,0 1,0 1,1 1,1 1,0 1,1 0,1 2,0 0,-1 3,-151 215,155-212,-54 61,58-82,2-5</inkml:trace>
  <inkml:trace contextRef="#ctx0" brushRef="#br0" timeOffset="361.763">1 0,'-1'8,"1"0,1 0,-1 0,2 0,-1 0,1 0,0 0,0-1,1 1,0-1,1 1,-1-1,1 0,1-1,-1 1,1-1,0 0,1 0,-1 0,1-1,0 0,5 3,75 63,-55-48,-1 2,-1 1,-1 1,-2 2,3 4,121 182,-149-214,-1 0,1 0,-1 1,1-1,0 0,0 0,0 0,-1 0,1 0,0 0,0 0,0 0,1-1,-1 1,0 0,0-1,0 1,1 0,-1-1,0 0,0 1,1-1,-1 0,0 1,1-1,-1 0,0 0,1 0,-1 0,0 0,1-1,-1 1,0 0,1-1,-1 1,0-1,0 1,1-1,-1 1,0-1,0 0,0 0,0 0,0 1,0-1,0 0,0 0,0 0,0-1,10-13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17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30 338,'5'0,"87"0,0 3,56 12,-109-9,1-2,-1-1,0-2,33-4,-63 2,0 0,1-1,-1-1,0 1,0-1,0-1,-1 0,1 0,-1-1,0 0,0 0,0-1,-2 0</inkml:trace>
  <inkml:trace contextRef="#ctx0" brushRef="#br0" timeOffset="319.07">1 592,'53'0,"22"-5,3-1,-7 0,-10 1,-11 2,-10 1,-6 1,-4 0,-3 1,-1 0,0 1,-4-6,-2-1,-4 0</inkml:trace>
  <inkml:trace contextRef="#ctx0" brushRef="#br0" timeOffset="770.137">256 0,'43'38,"2"-2,2-2,1-3,2-1,0-3,54 21,-64-29,68 52,-105-68,0 0,-1 0,1 1,-1-1,0 0,1 1,-1 0,-1-1,1 1,-1 0,1 0,-1 0,0 0,0 0,-1 0,1 0,-1 0,0 0,0 0,0 0,-1 0,0 0,1 0,-1 0,-1 0,1 0,0 0,-1 0,-2 3,-10 15,-2-1,0-1,-1 0,-1-1,-1 0,-1-2,0 0,-1-2,-12 7,-62 52,-17 7,95-70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0 283,'20'0,"15"0,7 0,1 0,-2 0,-4 0,-2 0,-3 0,-2 0,-2 0,-4-4,-3-3,0 1,2 2,2 0,-9 2,-7 1</inkml:trace>
  <inkml:trace contextRef="#ctx0" brushRef="#br0" timeOffset="367.795">198 1,'0'426,"-17"-332,12-75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242 247,'-2'-3,"0"0,0 1,0-1,0 1,-1-1,1 1,-1 0,1 0,-1 0,0 0,0 0,0 1,0-1,0 1,0 0,0 0,0 0,-1 0,1 1,0-1,-1 1,1 0,0 0,-1 0,1 0,0 0,-1 1,1 0,0 0,0 0,-1 0,1 0,0 0,0 1,0 0,1-1,-1 1,0 0,1 1,-1-1,1 0,-1 1,1-1,0 1,0 0,0-1,1 1,-2 3,-9 7,1 2,1 0,0 0,1 1,1 0,1 0,0 1,-1 4,6-15,0 0,1 1,-1-1,1 1,0-1,1 1,0-1,0 1,0-1,1 1,-1 0,2-1,-1 1,1-1,0 0,0 0,1 0,0 0,0 0,0 0,1-1,-1 1,6 4,0-4,0-1,1 0,-1-1,1 0,0-1,1 0,-1 0,0-1,1 0,-1-1,1 0,0-1,-1 0,1-1,0 0,-1-1,1 0,-1 0,0-1,0-1,0 1,0-2,0 1,1-2,11-5,-1 0,0-1,0-1,-1-1,-1-1,0-1,-2 0,1-2,-2 0,0 0,-2-2,0 0,-1 0,0-1,4-15,-13 28,0 1,-1-1,0 0,0 0,-1 0,0 0,-1 0,0 0,0 0,-1-1,0 1,0 0,-1 0,0-1,0 1,-1 0,0 0,0 0,-1 0,0 1,-1-1,0 1,0-1,0 1,-1 1,0-1,0 1,-1-1,0 2,0-1,0 1,-1-1,1 2,-1-1,-1 1,1 0,0 1,-1-1,0 2,-8-3,3 3,0 2,0-1,0 2,1 0,-1 0,0 1,0 1,0 0,1 1,0 0,0 1,0 0,0 1,1 0,0 1,0 0,1 1,-3 2,-15 14</inkml:trace>
  <inkml:trace contextRef="#ctx0" brushRef="#br0" timeOffset="396.313">158 585,'-12'19,"-12"18,2 2,1 0,2 1,2 1,1 0,-1 14,15-50,0 0,1 1,-1-1,1 1,0-1,1 1,0-1,0 1,0 0,0-1,1 1,0-1,0 1,0-1,1 0,0 1,0-1,0 0,1 0,-1 0,1 0,0-1,1 1,-1-1,1 0,0 0,0 0,0 0,1-1,-1 1,1-1,0-1,0 1,0 0,0-1,0 0,3 0,8 0,1-1,-1-1,1-1,0 0,-1-1,0-1,1 0,-1-1,0-1,-1 0,1-2,-1 1,0-2,-1 0,0-1,0 0,-1-1,0-1,-1 0,0 0,0-1,2-6,-7 10,0-2,-1 1,0-1,-1 0,0 0,-1-1,0 1,0-1,-1 0,0 0,-1 0,-1-1,0 1,0 0,-1-8,0 13,-1 0,1 0,-1 0,-1 0,1 0,-1 1,0-1,0 0,-1 1,1-1,-1 1,-1 0,1 0,-1 0,0 0,0 1,0-1,0 1,-1 0,0 1,0-1,0 1,0 0,0 0,-1 0,1 1,-1 0,0 0,-4-1,-4 0,1 0,-1 2,0-1,0 2,0 0,0 0,0 2,0-1,1 2,-1 0,1 0,-1 2,-9 3,-3 5</inkml:trace>
  <inkml:trace contextRef="#ctx0" brushRef="#br0" timeOffset="1897.984">835 839,'18'-17,"76"-162,37-20,-131 198,1-1,-1 1,1 0,0 0,0-1,0 1,0 0,0 0,0 0,0 0,0 0,0 0,0 0,0 0,1 0,-1 1,0-1,0 1,1-1,-1 1,1-1,-1 1,1-1,-1 1,0 0,1 0,-1 0,1 0,-1 0,1 0,-1 0,1 1,-1-1,1 0,-1 1,0-1,1 1,-1 0,0-1,1 1,-1 0,0 0,0 0,0 0,0 0,0 0,0 0,0 0,0 0,0 1,0-1,-1 0,1 1,33 146,-28-129,-6-16,0 0,0 0,0 0,0 0,1 0,-1 0,1 0,0-1,0 1,0 0,0 0,0-1,0 1,1 0,0-1,-1 1,1-1,0 0,0 0,0 0,1 0,-1 0,0 0,1 0,-1-1,1 1,-1-1,1 0,0 1,0-1,0-1,0 1,-1 0,1-1,0 1,0-1,0 0,0 0,1 0,7-6,-1-1,0 0,0 0,-1-1,0 0,0-1,-1 0,0 0,0-1,-1 0,2-4,5-6,33-46,-29 39,1-1,2 2,0 1,2 1,12-10,-35 33,0 1,1-1,-1 1,0-1,1 0,-1 1,1-1,-1 1,1-1,-1 1,1-1,-1 1,1 0,-1-1,1 1,0 0,-1-1,1 1,0 0,-1 0,1-1,0 1,-1 0,1 0,0 0,-1 0,1 0,0 0,0 0,-1 0,1 0,0 0,-1 1,1-1,0 0,-1 0,1 1,0-1,-1 0,1 1,-1-1,1 0,-1 1,1-1,-1 1,1-1,-1 1,1-1,-1 1,1 0,-1-1,0 1,1-1,-1 1,0 0,0-1,0 1,1 0,-1 0,0-1,0 1,-2 45,0-35,-3 9,1 0,0 0,2 0,1 0,0 0,1 1,2-1,0 0,3 11,14 34,-10-49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1 110,'99'-51,"-63"37,-11 3,-16 6,-1 1,1 0,-1 0,1 1,0-1,0 2,1 0,-1 0,0 0,1 1,-1 1,1 0,0 0,-1 1,1 0,-1 0,4 2,-10-2,-1 0,1 1,-1-1,1 1,-1-1,0 1,0 0,0 0,0 0,0 0,0 0,-1 1,1-1,-1 0,0 1,1-1,-1 1,0 0,0-1,-1 1,1 0,0-1,-1 1,0 0,0 0,0 0,0-1,0 1,0 0,-1 0,1-1,-1 1,0 0,0 0,0-1,-47 90,-105 86,152-177,0 0,0 0,0 0,0 1,0-1,0 1,1-1,-1 0,0 1,1 0,0-1,-1 1,1-1,0 1,0-1,0 1,0-1,0 1,0 0,0-1,0 1,1-1,-1 1,1-1,-1 1,1-1,-1 1,1-1,0 0,0 1,0-1,0 0,0 1,0-1,0 0,0 0,0 0,1 0,-1 0,0 0,1-1,-1 1,0 0,1-1,-1 1,1-1,-1 1,1-1,0 0,-1 1,1-1,-1 0,1 0,-1 0,1 0,1-1,165 14,-131-9,-28-4,0 0,-1 1,1 0,0 1,-1 0,0 0,1 1,-1 0,0 0,0 1,0 0,-1 0,2 2,-8-4,1 0,-1 0,0 0,1 0,-1 0,0 1,0-1,0 0,-1 1,1-1,-1 0,1 1,-1-1,0 1,0-1,0 1,0-1,0 1,0-1,-1 1,1-1,-1 1,0-1,0 0,0 1,0-1,0 0,0 0,0 0,-1 0,-1 2,-54 59,39-51,0 0,-1-1,-1-1,1-1,-1-1,-14 3,10-6,6-5</inkml:trace>
  <inkml:trace contextRef="#ctx0" brushRef="#br0" timeOffset="355.996">933 138,'-26'32,"2"2,1 0,2 1,1 1,1 1,3 1,1 1,1 0,0 11,12-44,-1 1,2-1,-1 1,1 0,0-1,0 1,1 0,-1 0,2-1,-1 1,1 0,0 0,0-1,1 1,0 0,0-1,1 0,-1 1,1-1,1 0,-1-1,1 1,0 0,0-1,1 0,0 0,0 0,0-1,5 4,1-2,0-1,1 0,0-1,-1 0,1 0,1-2,-1 1,0-2,1 0,-1 0,1-1,-1 0,1-1,-1-1,0 0,0-1,0 0,0 0,0-2,0 1,-1-2,0 1,0-1,0-1,4-4,4-3,0 0,-2-1,1-1,-2-1,0 0,-1-1,-1-1,-1 0,-1-1,0 0,-2-1,0 0,2-8,-9 20,-1-1,0 1,-1 0,0-1,0 1,-1-1,0 1,-1-1,0 1,0-1,-1 1,-1-1,1 1,-1 0,-1 0,0 1,0-1,0 1,-1 0,-1 0,1 0,-1 1,-1-1,1 1,-1 1,0 0,-1 0,1 0,-1 1,-1 0,1 0,-1 1,1 0,-1 1,0 0,0 0,-1 1,1 0,-1 0,0 1,1-1,0 2,-1-1,1 1,-1 1,1-1,-1 2,1-1,0 1,0 1,0 0,0 0,0 1,0 0,1 0,0 1,0 0,0 0,0 1,1 0,-2 2,-9 14</inkml:trace>
  <inkml:trace contextRef="#ctx0" brushRef="#br0" timeOffset="1840.561">1412 618,'1'0,"1"1,-1-1,0 0,1 0,-1 0,0-1,0 1,1 0,-1 0,0-1,1 1,-1-1,0 1,0-1,0 1,0-1,0 0,0 0,0 1,0-1,0 0,0 0,0 0,0 0,0 0,-1 0,1 0,0 0,-1-1,1 1,-1 0,1 0,-1 0,0-1,1 1,-1 0,0-1,0 1,0 0,0-1,5-9,125-228,-130 238,0 0,0 0,1 0,-1 0,0 0,1 0,-1 0,0 0,1 0,-1 0,1 0,0 0,-1 0,1 0,0 0,-1 1,1-1,0 0,0 1,0-1,0 0,-1 1,1-1,0 1,0 0,0-1,0 1,0 0,0-1,0 1,1 0,-1 0,0 0,0 0,0 0,0 0,0 0,0 0,0 1,0-1,0 0,0 1,0-1,0 0,0 1,0-1,0 1,0 0,0-1,-1 1,1 0,0-1,0 1,-1 0,1 0,0 0,-1 0,1-1,-1 1,1 0,-1 0,0 0,1 0,-1 0,0 0,0 0,1 1,-1-1,0 0,0 0,36 159,-35-159,0 1,0-1,0 1,0-1,0 1,0-1,0 1,0-1,0 0,1 0,-1 0,0 0,1 0,-1 0,1 0,0 0,-1 0,1-1,0 1,-1-1,1 1,0-1,-1 0,1 1,0-1,0 0,0 0,-1 0,1-1,0 1,0 0,-1-1,1 1,0-1,-1 1,1-1,0 0,-1 0,2 0,58-48,-56 43,139-155,-138 156,-6 3,0 1,1-1,-1 1,1 0,-1 0,1-1,0 1,-1 0,1 0,0 0,0 0,0 0,0 0,0 0,0 0,0 0,0 0,0 0,1 1,-1-1,0 0,0 1,1-1,-1 1,0-1,1 1,-1 0,0 0,1-1,-1 1,1 0,-1 0,0 1,1-1,-1 0,0 0,1 1,-1-1,0 0,1 1,-1-1,0 1,1 0,-1 0,0-1,0 1,0 0,0 0,0 0,0 0,0 0,0 0,0 1,7 243,-2-226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0 994,'138'25,"-99"-22,0-2,-1-2,1-1,-1-2,29-7,5 0,-76 21,-7-4</inkml:trace>
  <inkml:trace contextRef="#ctx0" brushRef="#br0" timeOffset="299.823">57 1248,'14'9,"15"4,7-1,2-7,0-4,-3-3,-1-1,-3 0,-1-3,-1-2,-1 1,-5 1</inkml:trace>
  <inkml:trace contextRef="#ctx0" brushRef="#br0" timeOffset="53915.225">5391 852,'197'-11,"-144"3,0 2,0 3,1 1,6 4,-75-2,-3 0</inkml:trace>
  <inkml:trace contextRef="#ctx0" brushRef="#br0" timeOffset="54316.342">5560 627,'-4'160,"7"-94,-1 160,-2-224,0 0,0-1,0 1,0 0,0 0,0-1,0 1,1 0,-1-1,1 1,0 0,-1-1,1 1,0-1,0 1,0-1,0 0,0 1,0-1,0 0,0 0,1 1,-1-1,0 0,1 0,-1 0,1 0,10-1</inkml:trace>
  <inkml:trace contextRef="#ctx0" brushRef="#br0" timeOffset="67566.479">10020 683,'138'25,"92"-49,-167 11,-62 7,-7 1</inkml:trace>
  <inkml:trace contextRef="#ctx0" brushRef="#br0" timeOffset="67899.16">10160 486,'5'24,"2"17,-1 7,-1 0,-1-3,-2-5,-6-5,-2-2,0-3,1-2,1 0,-3-6,-1-1,6-4,3-6</inkml:trace>
  <inkml:trace contextRef="#ctx0" brushRef="#br0" timeOffset="60715.26">6463 317,'0'703,"0"-703</inkml:trace>
  <inkml:trace contextRef="#ctx0" brushRef="#br0" timeOffset="61148.995">7000 344,'-32'19,"0"1,1 2,2 1,0 1,1 1,2 2,-14 18,38-44,1 0,-1 0,0 0,1 1,-1-1,1 0,0 1,-1 0,1-1,0 1,0 0,0-1,0 1,0 0,1 0,-1 0,1 0,-1 0,1 0,-1 0,1 0,0 0,0 0,0 0,0 0,0 0,1 0,-1-1,0 1,1 0,0 0,-1 0,1 0,0 0,0 0,0-1,0 1,0 0,1-1,-1 1,0-1,1 0,-1 1,1-1,-1 0,1 0,0 0,0 0,-1 0,1 0,2 0,177 7,-175-7,0-1,-1 0,1 0,0 1,-1 0,1 0,-1 0,0 1,1-1,-1 1,0 1,0-1,0 1,0 0,-1 0,1 0,-1 1,1-1,-1 1,0 0,-1 0,1 1,-1-1,0 1,0 0,1 2,-1 1,-1 0,0 0,0 1,0-1,-1 1,-1-1,1 1,-2 0,1-1,-1 1,0-1,-1 1,0-1,0 0,-1 0,0 1,0-2,-1 1,0 0,0-1,-3 3,-4 6,0 0,-2-1,0 0,-1 0,0-2,-1 0,0 0,-15 7,20-12,9-7,1 1,-1-1,0 0,0 1,-1-1,1 0,0 1,0-1,-1 0,1 0,0 0,-1 0,1 0,-1-1,0 1,1 0,-1-1,1 1,-1-1,0 1,0-1,1 0,-1 0,0 0,1 0,-1 0,0 0,0 0,1-1,-1 1,0 0,1-1,-1 0,0 1,1-1,-1 0,1 0,-1 0,1 0,0 0,-1 0,1 0,0 0,0-1,-1 0,-4-42,5 21</inkml:trace>
  <inkml:trace contextRef="#ctx0" brushRef="#br0" timeOffset="61398.039">6830 373,'44'-14,"27"-10,8-1,-5 4,-11 6,-16 0,-10 3,-13 3</inkml:trace>
  <inkml:trace contextRef="#ctx0" brushRef="#br0" timeOffset="61968.192">7395 655,'142'-258,"-141"258,0-5,1 1,0-1,1 1,-1 0,1 0,0 0,-1 0,2 0,-1 1,0 0,1-1,0 1,-1 0,1 1,0-1,1 1,-1 0,0 0,1 0,-1 0,1 1,3-1,-6 4,0 1,0-1,0 1,0 0,-1 0,1-1,-1 1,0 0,1 1,-1-1,-1 0,1 0,0 0,-1 0,0 1,0-1,0 0,0 0,0 1,-1-1,1 0,-1 0,0 0,0 1,0-1,-2 2,1 9,1-11,0 0,0-1,0 1,1 0,-1-1,1 1,-1 0,1 0,0-1,0 1,0 0,1 0,-1 0,1-1,-1 1,1 0,0-1,0 1,0-1,0 1,1-1,-1 1,1-1,-1 0,1 0,0 1,0-1,0 0,0-1,0 1,0 0,1-1,-1 1,1-1,-1 0,1 0,-1 0,1 0,0 0,-1 0,1-1,0 1,-1-1,1 0,0 0,0 0,0 0,-1 0,10-4,-1-1,-1 0,1 0,-1-1,0 0,0-1,0 0,-1-1,0 0,-1 0,0-1,4-5,12-10,-6 4,55-37,-72 59,0 0,0-1,0 1,0 0,-1-1,1 1,0 0,-1 0,0 0,1-1,-1 1,0 0,0 0,0 0,0 0,-1 0,1-1,0 1,-1 0,1 0,-1 0,0-1,1 1,-1 0,-1 1,2-2,-27 77,19-59,1 0,1 1,1-1,0 1,1 1,0 12,6-9,3-6</inkml:trace>
  <inkml:trace contextRef="#ctx0" brushRef="#br0" timeOffset="62217.188">8355 317,'-39'43,"-31"33,-9 14,-1-4,9-11,11-15,12-7,8-8,7-7,4-10,7-4,3-3,-1-3,3-2,0-2,3 1,3-3</inkml:trace>
  <inkml:trace contextRef="#ctx0" brushRef="#br0" timeOffset="62681.284">8326 797,'-29'14,"-200"117,200-99,28-31,1 0,0 0,0-1,0 1,0 0,0 0,0-1,0 1,0 0,0 0,0 0,0-1,0 1,0 0,1 0,-1-1,0 1,1 0,-1-1,1 1,-1 0,0-1,1 1,0 0,-1-1,1 1,-1-1,1 1,0-1,-1 1,1-1,0 0,-1 1,1-1,0 0,-1 0,1 1,0-1,0 0,0 0,-1 0,1 0,0 0,0 0,-1 0,1 0,0 0,1 0,107 30,-107-29,1 0,0 1,-1-1,1 1,-1-1,0 1,1 0,-1 0,0 0,0 0,0 1,-1-1,1 0,0 1,-1-1,0 1,1-1,-1 1,0 0,0 0,-1 0,1-1,0 1,-1 0,0 0,0 0,0 0,0 0,0 0,0 0,-1-1,0 1,1 0,-1 0,0 0,0-1,-1 2,-5 7,0 0,0 0,-1-1,0 0,-1 0,0-1,0-1,-1 1,0-1,-1-1,0 0,0-1,0 0,-1 0,-11 3,12-5,0 0,-1-1,1 0,-1-1,0-1,0 1,1-2,-1 0,0 0,0-1,0 0,-10-3,20 3,1 1,0-1,-1 0,1 1,0-1,0 0,-1 0,1 0,0 0,0 0,0 0,0 0,0 0,0 0,0 0,1-1,-1 1,0 0,1-1,-1 1,0 0,1-1,0 1,-1-1,1 1,0-1,0 1,0-1,0 1,0-1,0 1,0-1,1 1,-1 0,0-1,1 1,-1-1,1 1,0 0,-1-1,1 1,0 0,1-1,8-11</inkml:trace>
  <inkml:trace contextRef="#ctx0" brushRef="#br0" timeOffset="63199.382">8524 90,'47'91,"-27"-59,-2 1,-2 1,-1 0,-2 1,-1 1,-2 0,-1 1,2 22,-8-25,-1 1,-1-1,-2 0,-2 1,-1-1,-1 0,-2-1,-2 0,-1 0,-1 0,-2-1,-1-1,-1 0,-2-1,-1-1,-1-1,-12 12,-2 1,16-18,-1 0,-1-2,-1 0,-1-1,0-1,-2-1,0-1,-21 11,-22 2,38-20</inkml:trace>
  <inkml:trace contextRef="#ctx0" brushRef="#br0" timeOffset="63871.186">6237 63,'-22'115,"5"1,5 1,5 0,6 75,9 175,-7-348,1 0,1-1,1 0,0 1,1-1,1-1,1 1,1-1,0 0,1-1,0 0,2 0,0-1,1-1,0 0,11 10,-4-8,1 0,0-1,1-1,1-1,0-1,0-1,2-1,6 1,27 11,-50-17</inkml:trace>
  <inkml:trace contextRef="#ctx0" brushRef="#br0" timeOffset="66288.262">8975 373,'12'-10,"0"1,0 1,1 0,0 0,1 2,-1-1,1 2,0 0,1 0,4 0,89-3,-106 8,1 1,-1-1,1 1,-1-1,1 1,-1 0,0 0,0 0,1 0,-1 0,0 1,0-1,0 0,0 1,0 0,0 0,-1-1,1 1,0 0,-1 0,0 0,1 1,-1-1,0 0,0 0,0 1,-1-1,1 1,0-1,-1 0,1 1,-1-1,0 1,0-1,0 1,0-1,-1 1,1-1,-1 1,0 1,-3 10,-2-1,1 1,-2-1,0 0,0-1,-1 0,-1 0,0-1,0 0,-8 6,-18 26,-121 177,140-197,0-2,1 1,1 0,1 1,0 0,-7 25,19-46,0 0,0 0,1 0,-1 0,1 0,-1 0,1 0,0 1,0-1,0 0,0 0,1 0,-1 1,0-1,1 0,-1 0,1 0,0 0,0 0,0 0,0 0,0 0,0 0,1-1,-1 1,1 0,-1-1,1 1,-1-1,1 1,0-1,0 0,0 0,-1 0,1 0,0 0,1 0,-1 0,0-1,0 1,0-1,0 0,0 1,2-1,14 3,0-1,0-1,0-1,0 0,0-1,0-1,0-1,5-1,-4-3</inkml:trace>
  <inkml:trace contextRef="#ctx0" brushRef="#br0" timeOffset="66999.777">9680 542,'-28'8,"-1"1,2 2,-1 1,1 1,1 1,0 1,1 2,-20 18,43-35,1 1,-1 0,0 0,1 0,0 0,-1 0,1 0,-1 0,1 1,0-1,0 0,0 1,0-1,0 1,0-1,0 1,1-1,-1 1,0 0,1-1,-1 1,1 0,0 0,0-1,-1 1,1 0,0 0,0-1,1 1,-1 0,0 0,1-1,-1 1,1 0,-1 0,1-1,0 1,0-1,0 1,0-1,0 1,0-1,0 1,0-1,0 0,1 0,-1 0,0 0,1 1,112 32,-94-29,56 22,-74-26,-1 0,1 1,0-1,-1 0,1 0,-1 1,0-1,1 1,-1-1,0 1,0 0,0-1,0 1,0 0,-1 0,1 0,0 0,-1-1,1 1,-1 0,0 0,0 0,0 0,0 0,0 0,0 0,0 0,-1 0,1 0,-1 0,1 0,-1 0,0 0,1-1,-1 1,0 0,-1 0,-8 11,-1 0,-1 0,-1-2,1 1,-2-1,0-1,0-1,0 0,-1 0,-1-2,1 0,-1 0,0-2,-1 0,0-1,1 0,-8-1,-1 0,25-6</inkml:trace>
  <inkml:trace contextRef="#ctx0" brushRef="#br0" timeOffset="69955.944">11177 175,'-5'-3,"1"1,-1 0,0 1,0-1,0 1,0 0,0 0,0 1,0-1,0 1,0 0,0 1,0-1,0 1,0 0,0 0,0 1,0-1,0 1,0 0,-5 1,-1 1,1 0,0 0,1 1,-1 0,1 0,0 1,0 0,0 1,1 0,0 1,1-1,-1 2,1-1,0 2,6-7,0-1,0 1,1-1,-1 1,1-1,0 1,0 0,0-1,0 1,0-1,0 1,1-1,-1 1,1 0,0-1,0 0,0 1,0-1,0 1,0-1,1 0,-1 0,1 0,-1 0,1 0,0 0,0 0,0-1,0 1,2 1,71 38,-71-40,6 4,8 0,0 1,-1 1,0 1,0 0,-1 1,0 1,0 1,-1 0,0 1,-1 0,-1 1,0 1,-1 0,0 0,-1 2,-1-1,5 11,-10-17,-1 1,1 0,-2 0,0 0,0 0,-1 1,0-1,0 1,-1-1,-1 1,0 0,0-1,-1 1,-1-1,0 1,0-1,-1 1,0-1,-1 0,0 0,0-1,-5 8,1-7,1-1,-1 0,-1 0,0-1,0 0,-1-1,1 1,-2-2,1 0,-1 0,0-1,-4 2,9-5,0 0,1 0,-1 0,0-1,0 1,0-1,0-1,-1 1,1-1,0-1,0 1,0-1,0 0,0 0,0 0,0-1,0 0,1 0,-1-1,1 0,-1 1,1-2,0 1,0-1,0 0,-8-10</inkml:trace>
  <inkml:trace contextRef="#ctx0" brushRef="#br0" timeOffset="70203.57">11064 147,'38'-24,"23"-8,10 2,-2 5,-8 8,-10 6,-8 5,-7 4,-10 7,-8 2</inkml:trace>
  <inkml:trace contextRef="#ctx0" brushRef="#br0" timeOffset="71086.724">11459 965,'195'-300,"-88"193,-107 106,1 1,0-1,0 1,-1-1,1 1,0-1,0 1,0-1,0 1,0 0,-1 0,1-1,0 1,0 0,0 0,0 0,0 0,0 0,0 0,0 0,0 0,0 1,0-1,0 0,0 0,-1 1,1-1,0 1,0-1,0 1,0-1,-1 1,1-1,0 1,-1 0,1-1,0 1,-1 0,1-1,-1 1,1 0,-1 0,1 0,-1 0,0 0,1-1,-1 1,0 0,0 0,1 0,-1 0,5 59,-5-45,0-14,-1 1,1 0,0 0,0-1,0 1,0 0,0 0,0-1,1 1,-1 0,0 0,1-1,0 1,-1 0,1-1,0 1,0-1,0 1,0-1,0 1,0-1,0 0,0 0,1 1,-1-1,0 0,1 0,-1 0,1 0,0 0,-1-1,1 1,-1 0,1-1,0 1,0-1,-1 0,1 0,0 1,0-1,-1 0,1 0,0-1,0 1,-1 0,1-1,1 1,119-80,-58 31,-63 48,0-1,1 1,-1 0,0 0,1 0,-1 0,0 0,1 0,-1 1,1-1,-1 0,1 1,0-1,-1 1,1-1,0 1,-1 0,1 0,0 0,-1 0,1 0,0 0,-1 0,1 1,0-1,-1 0,1 1,0-1,-1 1,1 0,-1 0,1 0,-1-1,0 1,1 0,-1 1,0-1,0 0,1 0,-1 1,0-1,0 0,0 1,-1-1,1 1,0-1,-1 1,1-1,0 1,-1 0,0-1,1 1,-1 0,0-1,0 1,0 0,0 0,-14 126,-1-25,15-101,0 0,-1-1,1 1,0 0,1 0,-1 0,0-1,1 1,-1 0,1 0,-1-1,1 1,0 0,-1-1,1 1,0-1,0 1,0-1,0 1,1-1,-1 0,0 1,1-1,-1 0,0 0,1 0,0 0,-1 0,1-1,-1 1,1 0,0-1,0 1,15-1</inkml:trace>
  <inkml:trace contextRef="#ctx0" brushRef="#br0" timeOffset="86194.815">0 2518,'5'0,"7"0,5 0,5 0,4 0,1 0,2 0,1 0,-1 0,1 0,-1 0,-1-5,1-1,-1-1,1 2,-1 2,-10 1,-7 1</inkml:trace>
  <inkml:trace contextRef="#ctx0" brushRef="#br0" timeOffset="86440.786">198 2235,'-5'34,"-1"25,-5 8,0-4,1-6,3-10,-3-6,2-7,5-8,4-9</inkml:trace>
  <inkml:trace contextRef="#ctx0" brushRef="#br0" timeOffset="44715.137">932 1248,'73'-18,"57"-15,-128 33,-1-1,1 1,-1 0,1-1,-1 1,1 0,-1 0,1 0,-1 1,1-1,-1 0,1 0,-1 1,1-1,-1 1,1 0,-1-1,0 1,1 0,-1 0,0 0,0-1,0 1,1 1,-1-1,0 0,0 0,-1 0,1 0,0 1,0-1,0 0,-1 1,1-1,-1 1,1-1,-1 1,0-1,1 1,-1-1,0 1,0-1,0 1,0-1,0 1,-30 64,-180 113,208-178,1-1,-1 1,1 0,0 0,-1 0,1 0,0 0,0 0,0 0,0 0,0 1,0-1,0 0,0 1,1-1,-1 0,0 1,1-1,-1 1,1-1,-1 1,1 0,0-1,0 1,0-1,0 1,0-1,0 1,0 0,0-1,1 1,-1-1,1 1,-1-1,1 1,-1-1,1 0,0 1,0-1,0 0,0 1,0-1,0 0,0 0,0 0,0 0,0 0,1 0,-1 0,0 0,1 0,-1-1,1 1,-1-1,1 1,-1-1,1 1,-1-1,1 0,-1 0,1 0,-1 0,1 0,1 0,23-3,1-1,-1-1,0-1,-1-1,1-1,-1-2,10-6,-18 9</inkml:trace>
  <inkml:trace contextRef="#ctx0" brushRef="#br0" timeOffset="43897.227">1017 457,'-2'2,"0"-1,0 0,0 1,1 0,-1-1,0 1,1 0,-1 0,1 0,0 0,0 0,0 0,0 0,0 0,0 0,0 1,1-1,-1 0,1 0,-1 1,1-1,0 1,0-1,0 0,0 2,0-2,-3 311,3-311,-1 0,1-1,-1 1,0 0,1 0,-1-1,1 1,0 0,0 0,0-1,-1 1,1 0,1 0,-1 0,0-1,0 1,1 0,-1 0,1-1,-1 1,1 0,0-1,0 1,0-1,0 1,0-1,0 1,0-1,0 1,1-1,-1 0,0 0,1 0,-1 0,1 0,-1 0,1 0,0 0,-1-1,1 1,0-1,0 1,-1-1,1 0,1 1,11-10,0 0</inkml:trace>
  <inkml:trace contextRef="#ctx0" brushRef="#br0" timeOffset="44210.552">707 1050,'38'-5,"32"-6,9-1,-4 1,-11 2,-10 4,-11 1,-12 8,-16 1,-10 2</inkml:trace>
  <inkml:trace contextRef="#ctx0" brushRef="#br0" timeOffset="45443.686">1694 344,'-110'73,"99"-64,2 2,-1 0,1 1,1 0,0 0,0 1,2 0,-1 1,2-1,0 1,0 0,2 0,-1 1,2-1,-1 14,-11 38,3-18,3 1,1 1,3-1,2 1,2-1,5 36,1-43,2-1,2 0,2 0,8 18,42 48,-56-93,-5-4</inkml:trace>
  <inkml:trace contextRef="#ctx0" brushRef="#br0" timeOffset="45914.645">1919 514,'-19'38,"-11"23,-1 5,6-3,11-13,8-10,10-12,9-10,7-9,5-5,4-4,0-2,1-5,0-2,0-3,-5-1</inkml:trace>
  <inkml:trace contextRef="#ctx0" brushRef="#br0" timeOffset="46166.616">2146 542,'-24'38,"-13"32,0 9,6-4,9-10,3-11,5-11,4-7,5 0,2-1,3-3,-5-1,0-1,0-2,0 1,2-2,2-3</inkml:trace>
  <inkml:trace contextRef="#ctx0" brushRef="#br0" timeOffset="46765.218">2259 852,'149'-210,"-119"188,-19 48,-14-11,2-12,-1 0,1-1,0 1,0 0,0-1,0 1,1 0,-1 0,1 0,0-1,0 1,0 0,0 0,0 0,1 0,-1 0,1-1,0 1,-1 0,1 0,1-1,-1 1,0-1,1 1,-1-1,1 1,0-1,0 0,0 0,0 0,0 0,1 0,1-3,1 0,-1-1,0 1,1-1,-1 0,0 0,0-1,0 1,0-1,-1 0,1 0,-1 0,0-1,0 1,0-1,0 0,0 0,-1 0,0 0,0 0,9-10,75-112,-86 126,0-1,0 1,1 0,-1-1,0 1,0-1,0 1,0 0,1-1,-1 1,0 0,0-1,1 1,-1 0,0-1,1 1,-1 0,0-1,1 1,-1 0,1 0,-1 0,0-1,1 1,-1 0,1 0,-1 0,0 0,1 0,-1 0,1 0,-1 0,1 0,-1 0,0 0,1 0,-1 0,1 0,-1 0,1 0,-1 1,0-1,1 0,-1 0,0 0,1 1,-1-1,0 0,1 0,-1 1,0-1,1 0,-1 1,0-1,0 0,1 1,-1-1,0 1,0-1,0 0,1 1,-1-1,0 1,0-1,0 1,0-1,0 0,0 1,0-1,0 1,3 36,-3-32,-1 3,0 1,1-1,1 1,-1-1,1 1,1-1,-1 0,2 1,-1-1,1 0,0 0,1 0,-1-1,2 1,-1-1,1 0,0 0,1 0,-1-1,1 0,1 0,-1-1,1 1,0-1,0-1,0 1,1-1,0 0,13 0</inkml:trace>
  <inkml:trace contextRef="#ctx0" brushRef="#br0" timeOffset="47030.564">2259 1022,'43'-5,"38"-6,11-2,-2 2,-10 3,-15 2,-13 3,-11 1,-8 2,-4 0,-7 0</inkml:trace>
  <inkml:trace contextRef="#ctx0" brushRef="#br0" timeOffset="47427.498">2626 1135,'-68'45,"40"-27,0 1,1 1,1 1,1 2,-7 8,31-30,0 0,0 0,0-1,0 1,0 0,0 1,0-1,0 0,0 0,0 0,1 0,-1 1,0-1,1 0,-1 1,1-1,-1 0,1 1,0-1,0 1,0-1,-1 1,1-1,1 0,-1 1,0-1,0 1,0-1,1 0,-1 1,1-1,-1 1,1-1,0 0,-1 0,1 1,0-1,0 0,0 0,0 0,0 0,0 0,0 0,0 0,0 0,0-1,1 1,-1 0,0-1,0 1,1-1,-1 1,1-1,-1 1,0-1,1 0,-1 0,1 0,-1 0,1 0,-1 0,38 10,-33-10,1 0,-1 1,0 0,1 1,-1-1,0 1,0 0,0 0,0 1,0 0,-1 0,1 0,-1 1,0 0,0 0,0 0,0 1,-1-1,0 1,0 0,0 1,0-1,-1 0,0 1,0 0,-1 0,1 1,-4-1,0 1,0-1,-1 0,0 0,0 0,0 0,-1 0,0-1,0 1,-1-1,1 0,-1 0,0 0,0 0,-1-1,1 1,-1-1,0 0,-1-1,1 1,0-1,-1 0,0 0,0-1,0 0,0 0,0 0,0-1,0 0,-4 1,-16 5,-86 11,93-23</inkml:trace>
  <inkml:trace contextRef="#ctx0" brushRef="#br0" timeOffset="47847.345">2766 1135,'4'-3,"1"1,-1 0,0 0,1 0,-1 0,1 1,0-1,-1 1,1 1,0-1,0 1,0 0,-1 0,1 0,0 0,0 1,-1 0,1 0,0 0,-1 1,1-1,-1 1,1 0,-1 1,3 1,-6 0,0-1,-1 1,0 0,1-1,-1 1,-1 0,1-1,0 1,-1-1,0 1,0 0,0-1,0 1,-1-1,1 0,-1 0,0 1,0-1,0 0,0 0,-1-1,1 1,-1 0,-8 14,10-16,0 0,1 1,-1-1,0 0,1 0,0 0,-1 0,1 1,0-1,-1 0,1 0,0 1,0-1,0 0,0 0,0 1,0-1,1 0,-1 0,0 1,1-1,-1 0,1 0,-1 0,1 0,-1 1,1-1,0 0,0 0,-1 0,1 0,0-1,0 1,0 0,0 0,0 0,0-1,0 1,1-1,-1 1,0-1,0 1,0-1,0 0,1 1,-1-1,0 0,0 0,1 0,-1 0,0 0,1 0,0 0,74-1,-52-4,-4-2</inkml:trace>
  <inkml:trace contextRef="#ctx0" brushRef="#br0" timeOffset="48248.495">3077 203,'45'29,"-19"-7,0 2,-2 1,-1 1,-1 1,-2 1,0 0,-2 2,-1 0,-1 1,-2 1,-1 0,-2 1,-1 0,-1 1,-2 0,-2 0,-1 1,-1-1,-2 1,-2 0,-2 18,-5 2,-3-1,-2 0,-2 0,-2-2,-3 0,-2-1,-2-1,-2-1,-6 4,-13 12,-3-2,-2-3,-3-2,-6 2,33-34</inkml:trace>
  <inkml:trace contextRef="#ctx0" brushRef="#br0" timeOffset="50261.542">3783 457,'-10'24,"-3"18,1 6,2 0,4-4,1-4,8-9,7-5,7-6,5-8,5-5,1-4,1-2,1-2,0 0,-1-6,-10 0,-7 0</inkml:trace>
  <inkml:trace contextRef="#ctx0" brushRef="#br0" timeOffset="50617.07">4093 373,'-155'618,"143"-572,1 0,2 1,3 0,1 1,3 8,-2 60,5-111</inkml:trace>
  <inkml:trace contextRef="#ctx0" brushRef="#br0" timeOffset="51300.219">4460 824,'-34'0,"24"2,0 1,1 0,-1 0,1 1,0 0,0 0,0 1,1 0,-1 1,1 0,0 0,1 1,0 0,0 0,0 1,1-1,0 2,1-1,-3 5,9-8,-1-1,2 0,-1 0,0 0,1 0,0 0,0-1,0 1,0 0,1-1,-1 1,1-1,0 0,0 0,0 0,0 0,1-1,-1 1,1-1,-1 0,1 0,0 0,0 0,0-1,0 0,2 1,12 8,-12-7,-1-2,0 0,0 1,-1 0,1 0,0 0,-1 0,1 1,-1 0,0 0,0 0,0 0,0 0,-1 1,0 0,1 0,-1 0,0 0,-1 0,1 1,-1-1,0 1,0 0,0-1,-1 1,1 0,-1 0,-1 0,1 0,-1 0,1 0,-1 0,-1 0,1 0,-1 0,0 0,0 1,-4 0,0-1,0 1,0-1,-1 0,1 0,-1-1,-1 0,1 0,0 0,-1-1,0 0,0 0,0-1,0 0,0 0,-1 0,1-1,0 0,-4-1,6 1,1 0,-1 0,0-1,1 1,-1-1,1 0,-1-1,1 1,-1-1,1 0,-1 0,1 0,-1-1,1 0,0 0,0 0,0 0,0 0,0-1,0 0,1 0,0 0,-1 0,-1-3,-4-10</inkml:trace>
  <inkml:trace contextRef="#ctx0" brushRef="#br0" timeOffset="51731.912">4629 486,'7'-2,"1"0,0 0,0 1,0 0,0 1,0-1,0 1,0 1,0 0,0 0,0 0,0 1,-1 1,1-1,0 1,-1 0,0 1,0-1,0 2,0-1,1 2,-6 0,-1 0,0 1,-1-1,1 0,-1 0,-1 1,1-1,-1 0,0 0,0 0,-1 0,1 0,-1 0,-1 0,1 0,-1-1,0 1,-1-1,1 0,-1 0,0 0,0 0,0-1,-1 1,0-1,-5 3,4 0,4-5,0-1,0 0,0 0,0 1,0-1,1 0,-1 1,0-1,1 1,-1-1,1 1,-1 0,1 0,0 0,-1 0,1 0,0 0,0 0,1 0,-1 0,0 0,1 0,-1 1,1-1,0 0,0 0,0 1,0-1,0 0,0 1,0-1,1 0,0 0,-1 0,1 1,0-1,0 0,0 0,0 0,0 0,0 0,1-1,-1 1,2 1,72 5,-50-8</inkml:trace>
  <inkml:trace contextRef="#ctx0" brushRef="#br0" timeOffset="52061.683">4911 260,'26'37,"-2"1,-1 1,-3 0,-1 2,7 22,-16-31,-1 1,-2 0,-1 0,-1 0,-2 0,-2 1,-1 0,-1-1,-2 1,-1-1,-2 0,-1 0,-2 0,-1-1,-8 15,8-22,-1-1,-1 0,-1-1,-1 0,-1-1,-1-1,-1 0,-1-2,-1 0,0 0,-1-2,-2 0,-5 1,3-1</inkml:trace>
  <inkml:trace contextRef="#ctx0" brushRef="#br0" timeOffset="52562.828">3726 119,'-25'25,"1"2,1 0,1 1,2 1,0 1,2 1,2 1,1 0,1 1,2 0,1 1,1 6,-3 21,3 2,3-1,3 1,2 0,3 0,7 37,-7-63,3 1,1 0,2-1,1 0,2-1,2 1,1-2,7 12,-11-33,1-1,0 0,1-1,0 1,1-2,0 0,1 0,0-1,0-1,1 0,1-1,9 4,20 3,-23-11</inkml:trace>
  <inkml:trace contextRef="#ctx0" brushRef="#br0" timeOffset="86823.638">1045 2066,'-220'149,"216"-147,0 0,1 0,-1 1,1-1,0 1,0-1,0 1,0 0,0 0,0 0,1 1,0-1,-1 1,1-1,0 1,1 0,-1 0,1 0,0 0,0 0,0 0,0 0,1 0,-1 0,1 0,0 0,1 0,-1 1,1-1,-1 0,1 0,1 0,-1 0,0 0,1-1,0 2,8 3,-1 0,1-1,1 0,-1-1,1 0,0 0,1-1,-1-1,4 1,87 49,-99-51,0 0,0 0,-1 1,1-1,-1 1,0-1,0 1,0 0,0 0,0 0,-1 0,0 0,0 0,0 1,-1-1,1 0,-1 1,0-1,0 0,0 0,-1 1,1-1,-1 0,0 0,-2 4,-2 2,-2 0,1-1,-1 1,-1-1,0 0,0-1,0 0,-1-1,0 1,-1-2,0 1,0-1,0-1,0 0,-1 0,0-1,0 0,-1-1,1-1,-7 1,-37 6,31-7</inkml:trace>
  <inkml:trace contextRef="#ctx0" brushRef="#br0" timeOffset="87073.579">791 2179,'43'-10,"29"-7,6-2,-4 4,-6 3,-9 4,-11 3,-7 3,-12 2</inkml:trace>
  <inkml:trace contextRef="#ctx0" brushRef="#br0" timeOffset="87894.532">1271 2715,'26'-55,"3"0,1 2,4 1,1 2,3 1,6-3,-44 51,1 0,0 0,-1 0,1 0,0 0,0 1,-1-1,1 0,0 0,0 1,0-1,0 1,0-1,0 1,0-1,0 1,0 0,0-1,0 1,0 0,1 0,-1 0,0 0,0 0,0 0,0 0,0 0,0 0,0 0,1 1,-1-1,0 1,0-1,0 0,0 1,0 0,0-1,-1 1,1 0,0-1,0 1,0 0,0 0,-1 0,1-1,0 1,-1 0,1 0,-1 0,1 0,-1 0,0 0,1 1,-1-1,0 0,0 0,1 0,-1 0,0 0,0 0,0 0,-1 0,1 1,0-1,0 0,0 0,-1 0,0 1,-10 58,2 20,10-78,-1 0,1 0,0 0,0 0,0 0,0 0,0 0,0-1,1 1,-1-1,1 1,-1-1,1 1,-1-1,1 0,0 0,0 1,0-1,-1-1,1 1,0 0,0 0,0-1,0 1,1-1,-1 1,0-1,0 0,0 0,0 0,0 0,0-1,0 1,0 0,0-1,1 0,73-28,-74 27,0 0,0 0,0 1,0-1,0 0,0 1,0-1,0 1,1 0,-1-1,0 1,1 0,-1 0,1 1,-1-1,1 1,-1-1,1 1,0 0,-1 0,1 0,0 0,-1 0,1 0,-1 1,1 0,-1-1,1 1,-1 0,1 0,-1 0,0 0,1 1,-1-1,0 1,0-1,0 1,0 0,0 0,0 0,-1 0,1 0,0 7,-1-1,0 1,-1 0,1-1,-2 1,1-1,-1 1,-1 0,1-1,-3 7,-3 22,6-33,1 0,-1 1,1-1,-1 0,1 0,0 0,1 1,-1-1,1 0,0 0,0 0,0 0,1 0,-1 0,1 0,1 1,8 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555 746,'-13'-16,"1"0,-2 2,0-1,-1 2,0 0,-1 0,0 2,-1 0,0 1,-1 0,0 2,-1 0,-1 1,8 6,0 0,0 2,1-1,-1 2,0-1,0 1,1 1,-1 0,1 1,0 0,0 1,0 0,1 1,-1 0,1 1,1 0,-1 0,1 1,1 0,-1 0,1 1,1 1,0-1,0 1,-2 5,0-2,1 2,0-1,1 1,0 0,1 0,1 1,1 0,0 0,1 0,0 0,2 0,0 1,0-1,2 1,0-1,1 0,1 0,0 1,1-2,4 11,-3-18,1-1,0 0,0-1,1 1,0-1,0 0,0-1,0 0,1 0,0-1,0 1,1-2,-1 1,1-1,0-1,-1 1,1-2,0 1,1-1,-1 0,0-1,0 0,0-1,0 0,0 0,0-1,0 0,0 0,0-1,-1 0,0-1,1 0,-1 0,0-1,6-4,15-13,-2-1,0-2,-1 0,-1-2,-2 0,-1-2,18-29,-9 10,-2-2,-3 0,-2-2,-2 0,1-11,-23 106,-7-24,2 0,1 0,0 1,1 0,1-1,1 1,1 0,1 0,0 0,2 0,0-1,1 1,1-1,1 0,1 0,0-1,1 0,5 7,-8-16,1-1,0 0,1 0,-1 0,2-1,-1 0,1-1,0 1,0-2,0 1,1-1,0 0,0-1,0 0,10 3,0-7</inkml:trace>
  <inkml:trace contextRef="#ctx0" brushRef="#br0" timeOffset="709.845">1542 295,'-132'-219,"128"213,0 0,-1 0,0 1,0 0,0 0,-1 0,0 1,0-1,0 1,0 1,-1-1,1 1,-1 0,0 1,0 0,0 0,0 0,0 1,0 0,-1 0,1 1,0 0,-1 0,1 0,0 1,0 1,0-1,-1 1,1 0,-2 2,5-3,0 1,0 0,0 0,0 0,1 0,-1 1,1 0,-1-1,1 1,0 0,0 1,1-1,-1 1,1-1,-1 1,1 0,0-1,0 1,1 0,-1 1,1-1,0 0,0 0,0 0,1 1,-1-1,1 0,0 1,1 0,20 129,-21-133,101 269,-41-128,-40-89,3-1,-3 1,-2 0,-3 2,-2 0,-2 0,-3 1,0 27,-7-48,1-20,-1 0,0 1,-1-1,0 0,-2 1,0-1,0 0,-1 0,-1 0,-1 0,0-1,-1 1,0-1,-1-1,-1 1,0-1,-7 8,12-17,-1 0,0 0,1 0,-1 0,-1-1,1 1,0-1,-1 0,0 0,0-1,0 1,0-1,0 0,0-1,0 1,-1-1,1 0,0 0,-1-1,1 0,-1 0,1 0,-1 0,1-1,0 0,-1 0,1-1,0 1,0-1,0 0,0 0,0-1,0 0,0 0,1 0,-4-2,5 0,-1 0,0 0,1 0,0 0,0-1,1 1,-1-1,1 0,0 1,1-1,0 0,-1 0,2 0,-1 0,1 0,0 0,0-1,1 1,-1 0,2 0,-1 0,0 1,1-1,0 0,1 0,-1 1,4-5,6-15</inkml:trace>
  <inkml:trace contextRef="#ctx0" brushRef="#br0" timeOffset="1496.076">2022 718,'-18'5,"-1"0,1 2,0 0,0 1,1 0,0 2,1 0,0 1,0 0,1 2,1-1,0 2,-3 3,11-8,-1 1,1-1,1 1,0 0,0 0,1 0,0 1,1 0,0 0,1-1,0 2,0-1,2 0,-1 0,1 0,1 0,0 1,0-1,1-5,-1 0,1-1,0 1,0-1,1 1,-1-1,1 0,0 0,1 0,-1 0,1 0,0-1,0 0,1 0,-1 0,1 0,0-1,0 0,0 0,0 0,0 0,1-1,-1 0,1 0,0 0,-1-1,1 0,0 0,0-1,0 1,0-1,0 0,0-1,0 0,-1 0,1 0,0 0,0-1,-1 0,1 0,-1-1,0 1,1-1,-1-1,0 1,-1 0,2-2,18-18,-1-1,-1 0,-1-2,-2-1,0 0,-2-1,8-18,-10 16,0-1,-2-1,-2-1,-1 0,-1 0,-2-1,3-33,-8 50,-1-1,-1 0,0 0,-1 1,-1-1,-1 0,0 1,-2 0,0 0,0 0,-2 0,0 1,-1 0,-1 0,0 1,-3-3,9 14,1 0,-1-1,-1 2,1-1,0 0,-1 1,1-1,-1 1,0 0,0 0,-1 1,1-1,-1 1,1 0,-1 0,1 1,-1-1,0 1,0 0,0 0,0 1,0-1,0 1,0 0,0 0,0 1,0 0,1 0,-1 0,0 0,0 1,0-1,1 1,-1 1,1-1,0 0,0 1,-1 0,2 0,-1 0,0 1,1-1,-1 1,1 0,-1 2,-2 9,1 0,1 0,1 0,0 1,1-1,0 1,1 0,1-1,1 1,0 0,1-1,1 1,0-1,1 0,2 3,13 40,2-2,3 0,3-2,2 0,2-2,13 14,6 1,-40-67,-2-5</inkml:trace>
  <inkml:trace contextRef="#ctx0" brushRef="#br0" timeOffset="1964.612">2587 266,'-20'53,"3"0,2 2,2 0,3 0,2 5,6 204,3-252,-1 1,2 0,0-1,0 0,1 1,0-1,1 0,1-1,0 1,1-1,0 0,6 8,-8-15,1 0,-1 0,1-1,0 0,0 0,1-1,-1 1,1-1,-1 0,1 0,-1-1,1 0,0 0,0 0,0-1,0 0,-1 0,1 0,0-1,0 1,0-2,0 1,-1-1,1 1,-1-2,1 1,-1 0,0-1,4-3,5-10,-8-1</inkml:trace>
  <inkml:trace contextRef="#ctx0" brushRef="#br0" timeOffset="2215.487">2333 718,'29'-5,"19"-1,6 0,-2 1,-4 1,-6 2,-5 1,-9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5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0 868,'39'0,"22"-5,5-1,-4 0,-7 1,-8-3,-8-1,-5 2,-13 6,-16 9,-8 2</inkml:trace>
  <inkml:trace contextRef="#ctx0" brushRef="#br0" timeOffset="235.786">57 1151,'29'4,"33"-2,11-2,-2-7,-8 0,-10-1,-10 2,-11 2</inkml:trace>
  <inkml:trace contextRef="#ctx0" brushRef="#br0" timeOffset="2687.312">1242 868,'-10'-4,"0"0,0 1,-1 1,1-1,-1 2,1-1,-1 1,0 1,1 0,-1 1,0 0,1 0,-1 1,1 1,0 0,-1 0,1 1,1 0,-1 0,0 1,1 1,0 0,1 0,-1 1,-5 5,6 1,1 0,1 1,0-1,1 1,0 1,1-1,1 0,0 1,1 0,0 0,2 0,-1 0,2 0,0-1,1 1,0 0,1 0,1-1,2 5,-5-16,0 0,0 0,0 0,1 0,-1 0,1 0,0 0,0-1,0 1,0 0,1-1,-1 0,0 1,1-1,0 0,-1 0,1-1,0 1,0-1,0 1,0-1,1 0,-1 0,0 0,0 0,1-1,-1 0,0 1,1-1,-1 0,0 0,1-1,-1 1,0-1,2 0,5-2,0 0,-1 0,0-1,0 0,0-1,0 0,0 0,-1-1,0 0,0 0,3-5,31-35,-2-2,-2-2,-3-1,-1-2,-3-1,-2-2,6-24,-22 51,-1-1,-2 0,-1-1,-1 0,-2 0,-1-1,-2 0,-1-7,-1 12,-1-1,-1 1,-2 0,0 0,-8-27,9 47,0 1,0-1,0 0,-1 1,0-1,-1 1,1 0,-1 0,0 0,-1 0,1 1,-1 0,0 0,0 0,-1 1,1-1,-1 1,0 1,-1-1,1 1,0 0,-1 0,0 1,1 0,-4-1,6 2,0 0,0 1,0-1,0 1,1-1,-1 1,0 0,0 0,0 1,0-1,0 1,0 0,1 0,-1 0,0 1,1-1,-1 1,1 0,-1 0,1 0,0 1,0-1,0 1,0-1,0 1,1 0,-1 0,1 0,0 1,0-1,0 0,0 1,0-1,1 1,0 0,-1 0,2-1,-1 1,0 0,1 0,-1 1,4 196,54 65,-49-237,2 0,1-1,1-1,1 0,2 0,1-2,0 0,2 0,1-2,12 11,-6-9,-17-19,0 1,-1 1,0-1,0 1,0 1,-1-1,-1 1,1 0,-2 0,3 5,-6-8</inkml:trace>
  <inkml:trace contextRef="#ctx0" brushRef="#br0" timeOffset="3439.492">1778 444,'4'46,"1"-1,2 1,2-1,2-1,15 38,15 64,-31-93,20 58,-30-110,0 0,1 0,-1 0,1 0,-1 0,1 0,0 0,-1 0,1 0,0 0,0 0,-1 0,1-1,0 1,0 0,0-1,0 1,0 0,0-1,0 1,0-1,0 0,0 1,1-1,-1 0,0 0,0 1,0-1,0 0,0 0,1 0,-1-1,0 1,0 0,0 0,0-1,0 1,0 0,1-1,-1 1,0-1,0 1,0-1,-1 0,1 1,0-1,0 0,0 0,36-49,-34 44,28-56,-3-1,-3-1,-2-1,11-57,-26 91,5-10,-2 0,-2-1,-2 0,-2 0,-1-2,-4 20</inkml:trace>
  <inkml:trace contextRef="#ctx0" brushRef="#br0" timeOffset="4574.024">791 134,'1'-3,"1"-1,-1 0,1 1,-1-1,0 0,0 0,-1 1,1-1,-1 0,0 0,0 0,0 0,-1 1,1-1,-1 0,0 0,0 0,0 1,-1-1,1 1,-1-1,0 1,0-1,0 1,0 0,-1 0,1 0,-1 0,0 1,0-1,0 1,0-1,0 1,0 0,-1 0,-1 0,-1-1,0 1,-1 0,1 1,0 0,0 0,-1 0,1 1,-1-1,1 2,-1-1,1 1,0 0,-1 0,1 0,0 1,0 0,0 1,0-1,0 1,1 0,-1 0,1 1,-1 0,1 0,1 0,-1 1,1-1,-1 1,1 0,0 0,1 1,0-1,-1 1,2 0,-1-1,1 1,0 1,0-1,0 0,1 0,0 5,-4 15,1 0,2 0,0 1,2-1,1 1,1-1,2 0,0 0,2 0,0 0,2-1,1 0,1 0,6 10,128 299,-129-272,-2 0,-3 0,-2 1,-3 0,-3 0,-5 47,2-97,-2 32,-2 0,-2 0,-2 0,-7 17,-32 101,46-159,1 1,-1 0,0 0,0-1,0 1,-1-1,1 0,-1 0,0 0,-1 0,1 0,-1-1,1 1,-1-1,0 0,0 0,0 0,-1-1,1 0,-1 1,1-1,-1-1,0 1,0-1,0 0,0 0,0 0,0-1,0 0,0 0,0 0,0 0,0-1,0 0,0 0,1 0,-5-2,6 2,1-1,-1 0,0 1,1-1,-1 0,1 0,0 0,0-1,-1 1,2-1,-1 1,0-1,0 0,1 1,-1-1,1 0,0 0,0 0,0-2,-4-16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1,'14'5,"10"1,6 0,2-1,0-2,0-1,0-1,-2 0,-1-1,0 0,0-1,-1 1,-5-5,-1-1,0 0,-9 1,-5 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18,'19'0,"21"0,8 0,1 0,-3 0,-4 0,-6 0,-3 0,-2 0,-2 0,-1 0,-1 0,-5-5,-1-1,-4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86,'-29'30,"-149"227,-76 47,172-229,62-66</inkml:trace>
  <inkml:trace contextRef="#ctx0" brushRef="#br0" timeOffset="454.457">1 1,'1'33,"89"60,-72-78,128 113,-109-88,-1 1,-3 2,-1 2,13 27,15 57,-45-123,-7-11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29,'-62'112,"-125"313,136-339,45-84,1-7</inkml:trace>
  <inkml:trace contextRef="#ctx0" brushRef="#br0" timeOffset="249.846">0 1,'5'34,"6"24,7 9,4-3,-1-8,0-8,2-8,-3-5,0-10,-4-3,0-1,3 0,-3 2,2 2,-3 1,1 2,-2-5</inkml:trace>
  <inkml:trace contextRef="#ctx0" brushRef="#br0" timeOffset="555.671">564 509,'-4'122,"5"-117,-1 0,1 1,0-1,0 0,1 0,-1 0,1 0,0 0,1 0,-1 0,1-1,0 1,0-1,0 0,1 0,0 0,-1 0,1-1,0 1,1-1,2 1,-3-2,0 0,0-1,0 1,0-1,0 0,1-1,-1 1,0-1,1 0,-1 0,0 0,1 0,-1-1,0 0,0 0,1 0,-1 0,0-1,0 1,0-1,0 0,0 0,-1-1,1 1,-1-1,0 0,1 0,-1 0,0 0,-1 0,2-2,1-1,0 0,-1 0,1-1,-1 1,0-1,-1 0,0-1,0 1,0 0,-1-1,0 0,-1 1,0-1,0 0,0 0,-1 0,0-1,-2 3,0 0,0 0,-1 0,1 0,-1 0,-1 1,1-1,-1 1,0 0,0 0,0 0,-1 0,1 1,-1 0,-1 0,1 0,0 1,-1 0,0 0,1 0,-1 0,0 1,-1 0,1 1,0-1,0 1,-1 0,1 1,-1-1,1 1,-1 1,1-1,0 1,-1 0,1 1,0-1,-1 1,1 0,0 1,1 0,-7 3,-6 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1 284,'38'5,"23"1,5 0,-3-1,-8-1,-8-2,-8-6,-5-2,-4 0,-7-4,-13-5,-7 0</inkml:trace>
  <inkml:trace contextRef="#ctx0" brushRef="#br0" timeOffset="303.869">256 1,'8'34,"-2"0,-1 1,-1 0,-2 0,-1 0,-2-1,-2 1,-1 3,-4 10,2 1,2 0,2 0,3 7,-1-32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50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310 265,'-4'0,"-2"5,0 6,1 6,1 5,2 4,1 2,1 1,0 0,0 0,0 1,0-1,0-5</inkml:trace>
  <inkml:trace contextRef="#ctx0" brushRef="#br0" timeOffset="248.59">0 773,'29'0,"19"-5,6-1,-1 0,-5 1,-6 1,-5 2,-4 1,-8 1</inkml:trace>
  <inkml:trace contextRef="#ctx0" brushRef="#br0" timeOffset="669.534">170 970,'83'-9,"39"5,-120 4,0 0,-1 0,1 0,0 0,0 1,-1-1,1 1,0-1,-1 1,1 0,-1 0,1 0,0-1,-1 1,0 1,1-1,-1 0,0 0,1 0,-1 1,0-1,0 1,0-1,0 1,0-1,-1 1,1 0,0-1,-1 1,1 0,-1-1,0 1,1 0,-1 0,0-1,0 1,0 0,0 0,-1-1,1 1,0 0,-1 0,1 0,-40 67,-120 108,122-109,37-66,0 0,0 0,1 0,-1 0,1 0,-1 0,1 0,0 0,0 0,0 0,0 0,0 0,0 0,1 0,-1 0,1 0,-1 0,1 0,0-1,-1 1,1 0,0 0,0 0,1-1,-1 1,0-1,0 1,1-1,-1 1,1-1,-1 0,1 1,0-1,0 0,-1 0,1 0,7 1,1 0,-1-1,0 0,0 0,1-1,-1 0,0-1,0 0,1 0,-1-1,0 0,0-1,0 0,-1 0,1-1,-1 0,0-1,0 0,0 0,-1 0,1-1,-1 0,-1-1,1 1,-1-1,1-2,16-14</inkml:trace>
  <inkml:trace contextRef="#ctx0" brushRef="#br0" timeOffset="1071.083">988 660,'-43'19,"2"3,0 2,2 1,0 2,2 1,1 3,2 0,1 3,-13 17,42-49,1 1,0 1,0-1,0 0,0 1,1-1,0 1,-1 0,1 0,0 0,1 0,-1 0,1 0,0 0,0 1,0-1,0 0,1 1,0-1,0 0,0 1,0-1,1 1,-1-1,1 0,1 1,-1-1,0 0,1 0,0 0,0 0,0 0,0 0,1-1,0 1,-1-1,1 0,1 1,1 0,1-1,-1 0,1 0,0 0,0 0,0-1,0 0,1 0,-1-1,0 0,1 0,-1 0,1-1,0 0,-1 0,1 0,-1-1,1 0,-1-1,0 1,1-1,-1-1,0 1,0-1,138-84,-123 71,-2-2,0 0,0 0,-2-2,0 0,-2-1,0-1,-2-1,7-12,0 5,-29 97,4 132,5-195,0 0,1 0,-1 0,1 0,0 0,0 0,0-1,1 1,-1 0,1 0,0-1,0 1,0-1,1 0,-1 1,1-1,0 0,0-1,0 1,2 2,12 3</inkml:trace>
  <inkml:trace contextRef="#ctx0" brushRef="#br0" timeOffset="1435.918">1694 293,'-179'477,"175"-471,1 1,0-1,0 0,0 1,1 0,0-1,0 1,1 0,0 0,0 0,1 0,0 0,0 0,0 0,1 0,0 0,0 0,1 0,0 0,0 0,1-1,0 1,0-1,0 0,1 0,0 0,0 0,0-1,1 1,0-1,0 0,0-1,1 1,0 0,1-1,-1 0,1 0,0-1,0 0,0 0,0 0,1-1,-1 0,1 0,-1-1,1 0,0-1,0 1,-1-1,1-1,0 0,-1 0,1 0,-1-1,1 0,-1 0,0-1,1 0,-1 0,-1-1,1 0,0 0,-1-1,0 1,0-1,-1-1,1 1,-1-1,3-12</inkml:trace>
  <inkml:trace contextRef="#ctx0" brushRef="#br0" timeOffset="1688.822">1242 716,'43'-5,"33"-1,14 0,-3 1,-13 2,-9 1,-10 1,-10 0,-13 1</inkml:trace>
  <inkml:trace contextRef="#ctx0" brushRef="#br0" timeOffset="1932.342">2173 745,'38'-5,"33"-6,8-2,-4 2,-11-2,-10 1,-10-2,-13-4,-12 1</inkml:trace>
  <inkml:trace contextRef="#ctx0" brushRef="#br0" timeOffset="2098.097">2399 435,'-10'38,"-7"27,-2 8,4 0,-2-7,3-5,3-8,4-9,3-6,2-6,2-2,0-3,1 0,-1-5</inkml:trace>
  <inkml:trace contextRef="#ctx0" brushRef="#br0" timeOffset="2969.261">1891 124,'13'-13,"0"0,0 0,1 2,1-1,-1 2,2 0,0 1,0 0,0 2,12-4,-27 10,0 0,0 1,0-1,1 1,-1-1,0 1,0-1,1 1,-1 0,0-1,0 1,1 0,-1 0,0 0,1 0,-1 0,0 1,1-1,-1 0,0 1,0-1,1 0,-1 1,0-1,0 1,0 0,0-1,0 1,0 0,0 0,0 0,0 0,0 0,0 0,0 0,0 0,-1 0,1 0,-1 0,1 1,-1-1,1 0,-1 0,1 1,-1-1,0 0,0 0,0 1,0-1,0 0,0 1,0-1,0 0,0 1,-1-1,1 0,0 0,-1 1,-29 72,-62 79,91-151,0-1,0 1,1 0,-1 0,1 0,0 0,0 0,-1 1,1-1,0 0,1 0,-1 0,0 0,1 0,-1 0,1 0,-1 0,1 0,0-1,0 1,0 0,0 0,0 0,0-1,1 1,-1-1,1 1,-1-1,1 1,-1-1,1 0,0 0,-1 0,1 0,0 0,0 0,0 0,0-1,0 1,0-1,1 1,85 0,-59-5,-3-1</inkml:trace>
  <inkml:trace contextRef="#ctx0" brushRef="#br0" timeOffset="4634.402">2879 406,'0'0,"0"0,0 0,1 1,-1-1,0 0,0 1,0-1,0 0,0 0,0 1,0-1,0 0,0 1,0-1,0 0,0 1,0-1,0 0,0 0,0 1,0-1,0 0,-1 1,1-1,0 0,0 0,0 1,0-1,-1 0,1 0,0 0,0 1,0-1,-1 0,1 0,0 0,0 0,-1 1,1-1,0 0,-1 0,1 0,0 0,0 0,-1 0,1 0,0 0,-1 0,1 0,0 0,0 0,-1 0,1 0,0 0,-1 0,1 0,0 0,0 0,-1 0,1-1,0 1,-1 0,1 0,0 0,6 37,-5-28,28 170,0 59,-4-114,-12-95,7-41,14-74,-4-1,16-82,-43 158,49-224,-44 217,0 7</inkml:trace>
  <inkml:trace contextRef="#ctx0" brushRef="#br0" timeOffset="5356.651">3330 913,'-10'8,"1"0,0 0,0 1,1 0,0 1,0-1,1 1,1 1,-1 0,2 0,-1 0,2 0,0 1,0 0,1-1,0 2,0 7,2-18,1 0,0 0,0-1,0 1,0 0,1 0,-1 0,0 0,1-1,-1 1,1 0,0 0,0-1,-1 1,1 0,0-1,0 1,1-1,-1 0,0 1,0-1,1 0,-1 1,1-1,-1 0,1 0,-1 0,1 0,0-1,-1 1,1 0,0-1,0 1,0-1,-1 0,1 1,0-1,0 0,0 0,0 0,-1 0,1-1,0 1,0 0,1-1,2-1,1 1,-1-1,1 0,-1-1,0 1,1-1,-1 0,-1 0,1-1,0 1,-1-1,0 0,0-1,1 0,36-90,-40 91,-1 1,1-1,-1 1,0 0,0-1,0 1,0-1,0 1,-1-1,0 1,0 0,1-1,-2 1,1 0,0 0,-1-1,0 1,1 1,-1-1,0 0,-1 0,1 1,0-1,-1 1,1-1,-1 1,0 0,-2-1,-40-4,22 11</inkml:trace>
  <inkml:trace contextRef="#ctx0" brushRef="#br0" timeOffset="11536.497">3867 349,'0'0,"-1"1,1-1,0 0,0 0,0 1,0-1,-1 0,1 1,0-1,0 0,0 1,0-1,0 0,0 1,0-1,0 0,0 1,0-1,0 0,0 0,0 1,0-1,0 0,0 1,1-1,-1 0,0 1,0-1,0 0,0 0,1 1,-1-1,0 0,0 0,0 1,1-1,-1 0,0 0,0 0,1 0,-1 1,0-1,1 0,-1 0,0 0,1 0,-1 0,0 0,0 0,1 0,-1 0,0 0,1 0,-1 0,0 0,1 0,-1 0,0 0,1 0,-1 0,0 0,1 0,-1-1,0 1,-6 38,5-32,-54 180,42-153,2 1,0 1,3 0,0 0,3 0,-1 28,4-57,1 0,1 1,-1-1,1 0,0 1,1-1,0 0,0 0,0 0,0 0,1 1,0-2,0 1,1 0,0 0,0-1,0 0,1 1,-1-1,1 0,0-1,1 1,-1-1,1 0,0 0,0 0,0-1,1 1,-1-1,1-1,3 2,157-1,-163-3,-2 0,-1 1,1-1,0 0,0 0,0 1,0-1,-1 0,1 0,0 0,0 0,0 0,0 0,0 0,0-1,-1 1,1 0,0 0,0-1,0 1,-1-1,1 1,0 0,0-1,-1 1,1-1,0 0,-1 1,1-1,0 0,-1 1,1-1,-1 0,0 1,1-1,-1 0,1 0,-1 0,0 1,0-1,1 0,-1 0,0 0,0-1,-4-10</inkml:trace>
  <inkml:trace contextRef="#ctx0" brushRef="#br0" timeOffset="11803.309">3500 716,'19'0,"16"-5,7-1,6 0,-1-4,-3 0,-5 2,-3 2,-4 2,-2 2,-2 1,0 1,-1 0,1 0,-1 1,-4-1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1,'24'0,"22"0,8 0,0 0,-4 0,-7 0,-5 0,-4 0,-4 0,-1 0,-2 0,0 0,-9 0,-8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0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1,5-2,0-2,-1-1,-1 0,0-2,-2 0,-1-5,-1-2,-4 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19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29,'-22'8,"0"2,1 0,0 1,0 1,1 1,1 1,0 1,1 0,1 2,0 0,-1 3,-151 215,155-212,-54 61,58-82,2-5</inkml:trace>
  <inkml:trace contextRef="#ctx0" brushRef="#br0" timeOffset="361.763">1 0,'-1'8,"1"0,1 0,-1 0,2 0,-1 0,1 0,0 0,0-1,1 1,0-1,1 1,-1-1,1 0,1-1,-1 1,1-1,0 0,1 0,-1 0,1-1,0 0,5 3,75 63,-55-48,-1 2,-1 1,-1 1,-2 2,3 4,121 182,-149-214,-1 0,1 0,-1 1,1-1,0 0,0 0,0 0,-1 0,1 0,0 0,0 0,0 0,1-1,-1 1,0 0,0-1,0 1,1 0,-1-1,0 0,0 1,1-1,-1 0,0 1,1-1,-1 0,0 0,1 0,-1 0,0 0,1-1,-1 1,0 0,1-1,-1 1,0-1,0 1,1-1,-1 1,0-1,0 0,0 0,0 0,0 1,0-1,0 0,0 0,0 0,0-1,10-13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17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30 338,'5'0,"87"0,0 3,56 12,-109-9,1-2,-1-1,0-2,33-4,-63 2,0 0,1-1,-1-1,0 1,0-1,0-1,-1 0,1 0,-1-1,0 0,0 0,0-1,-2 0</inkml:trace>
  <inkml:trace contextRef="#ctx0" brushRef="#br0" timeOffset="319.07">1 592,'53'0,"22"-5,3-1,-7 0,-10 1,-11 2,-10 1,-6 1,-4 0,-3 1,-1 0,0 1,-4-6,-2-1,-4 0</inkml:trace>
  <inkml:trace contextRef="#ctx0" brushRef="#br0" timeOffset="770.137">256 0,'43'38,"2"-2,2-2,1-3,2-1,0-3,54 21,-64-29,68 52,-105-68,0 0,-1 0,1 1,-1-1,0 0,1 1,-1 0,-1-1,1 1,-1 0,1 0,-1 0,0 0,0 0,-1 0,1 0,-1 0,0 0,0 0,0 0,-1 0,0 0,1 0,-1 0,-1 0,1 0,0 0,-1 0,-2 3,-10 15,-2-1,0-1,-1 0,-1-1,-1 0,-1-2,0 0,-1-2,-12 7,-62 52,-17 7,95-70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1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683 287,'-45'184,"5"-59,-6-1,-14 17,43-102,15-37,0 1,0 0,0-1,1 1,-1 0,1 0,-1 0,1 0,0 0,1 0,-1 1,0-1,1 0,0 0,-1 1,1-1,0 0,1 0,-1 1,1-1,-1 0,1 0,0 0,0 0,1 0,-1 0,1 0,-1 0,1 0,0 0,0-1,0 1,0-1,0 0,1 1,-1-1,1 0,0 0,-1-1,1 1,0-1,0 1,0-1,0 0,2 1,12-1,-1 0,1-1,-1-1,1-1,-1 0,1-1,-1-1,6-2,25-5,151-21,-142 27,-50-1</inkml:trace>
  <inkml:trace contextRef="#ctx0" brushRef="#br0" timeOffset="1467.341">1727 344,'-195'0,"180"2,-1 0,1 1,0 1,1 0,-1 1,1 0,0 2,-1 0,10-2,0 0,1 1,0-1,0 1,0 0,1 0,0 0,0 1,1-1,-1 1,2 0,-1-1,1 1,0 0,0 0,0 0,1 0,0 0,1 0,0 0,0 0,0-1,1 2,-2-5,1 0,0 0,-1 0,1 0,0 0,1 0,-1 0,0 0,1-1,0 1,-1-1,1 1,0-1,0 0,1 1,-1-1,0 0,1 0,-1-1,1 1,-1 0,1-1,0 0,0 0,0 1,0-2,0 1,0 0,0-1,1 1,102 0,-76-3,-22 1,0 0,0 1,-1 0,1 0,0 0,0 1,0 1,0-1,-1 1,1 0,-1 1,1 0,-1 0,0 1,0 0,0 0,-1 0,1 1,3 4,-6-5,0 0,0 0,-1 0,1 1,-1 0,0 0,0-1,-1 2,0-1,0 0,0 0,0 1,-1-1,0 1,0-1,0 1,-1 0,0-1,0 1,0 0,-1-1,0 1,0-1,0 1,-1-1,0 1,-1 2,-5 16,-1 0,-1-1,-1 0,-1 0,-15 20,21-36,-1 0,1-1,-1 0,-1-1,1 0,-1 0,0 0,0-1,0 0,-1 0,1-1,-1-1,0 1,0-1,0-1,0 1,0-2,0 1,0-1,-1-1,-7 0,14 0,1 1,-1 0,1-1,-1 1,0-1,1 0,-1 0,1 0,-1 0,1 0,0-1,0 1,-1-1,1 0,0 1,0-1,0 0,1 0,-1 0,0 0,1-1,0 1,-1-1,-6-15</inkml:trace>
  <inkml:trace contextRef="#ctx0" brushRef="#br0" timeOffset="3521.525">2094 4,'1'0,"-1"0,1-1,-1 1,1 0,-1-1,1 1,-1 0,1 0,-1-1,1 1,-1 0,1 0,-1 0,1 0,0 0,-1-1,1 1,-1 0,1 1,0-1,-1 0,1 0,-1 0,1 0,-1 0,1 0,-1 1,1-1,-1 0,1 1,-1-1,1 0,-1 1,1-1,-1 0,1 1,-1-1,0 1,1-1,-1 1,0-1,1 1,-1-1,0 1,0-1,1 1,-1-1,0 1,0-1,0 1,0 0,0-1,0 1,0-1,0 1,0-1,0 1,0 0,6 40,-6-40,12 142,-4-79,-2 0,-3 0,-3 1,-2-1,-4 0,-4 9,-1 291,39-170,-28-191,-1 0,1-1,-1 1,1-1,-1 1,0 0,0-1,0 0,0 1,0-1,-1 0,1 1,-1-1,1 0,-1 0,0 0,0 0,0 0,0-1,0 1,0-1,-1 1,1-1,0 0,-1 0,1 0,-1 0,0 0,1-1,-1 1,0-1,-90 4,73-5,-133-5,-1 8,-26 9,-240 18,-27 5,94-5,135-17,205-10,12-2,0 1,0-1,0 1,-1-1,1 0,0 1,-1-1,1 0,0 0,0 0,-1 0,1 0,0 0,-1 0,1 0,0-1,0 1,-1 0,1-1,0 1,0-1,0 1,-1-1,1 0,0 0,0 1,0-1,0 0,0 0,0 0,1 0,-1 0,0 0,0 0,1 0,-1 0,1-1,-1 1,-1-10,1 0,1 0,0 0,0 0,1 0,0 0,1 0,0 0,1 1,3-9,10-54,42-392,-29 166,0 86,-29 212,0-5,0 0,0 0,0 1,1-1,-1 0,1 0,1 1,-1-1,1 1,0-1,0 1,1 0,-1 0,1 0,0 0,1 0,-1 0,1 1,0 0,0 0,0 0,1 0,-1 1,1-1,0 1,0 0,0 1,5-3,218 7,1098-2,-1100-28,-199 27,-3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0 283,'20'0,"15"0,7 0,1 0,-2 0,-4 0,-2 0,-3 0,-2 0,-2 0,-4-4,-3-3,0 1,2 2,2 0,-9 2,-7 1</inkml:trace>
  <inkml:trace contextRef="#ctx0" brushRef="#br0" timeOffset="367.795">198 1,'0'426,"-17"-332,12-75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242 247,'-2'-3,"0"0,0 1,0-1,0 1,-1-1,1 1,-1 0,1 0,-1 0,0 0,0 0,0 1,0-1,0 1,0 0,0 0,0 0,-1 0,1 1,0-1,-1 1,1 0,0 0,-1 0,1 0,0 0,-1 1,1 0,0 0,0 0,-1 0,1 0,0 0,0 1,0 0,1-1,-1 1,0 0,1 1,-1-1,1 0,-1 1,1-1,0 1,0 0,0-1,1 1,-2 3,-9 7,1 2,1 0,0 0,1 1,1 0,1 0,0 1,-1 4,6-15,0 0,1 1,-1-1,1 1,0-1,1 1,0-1,0 1,0-1,1 1,-1 0,2-1,-1 1,1-1,0 0,0 0,1 0,0 0,0 0,0 0,1-1,-1 1,6 4,0-4,0-1,1 0,-1-1,1 0,0-1,1 0,-1 0,0-1,1 0,-1-1,1 0,0-1,-1 0,1-1,0 0,-1-1,1 0,-1 0,0-1,0-1,0 1,0-2,0 1,1-2,11-5,-1 0,0-1,0-1,-1-1,-1-1,0-1,-2 0,1-2,-2 0,0 0,-2-2,0 0,-1 0,0-1,4-15,-13 28,0 1,-1-1,0 0,0 0,-1 0,0 0,-1 0,0 0,0 0,-1-1,0 1,0 0,-1 0,0-1,0 1,-1 0,0 0,0 0,-1 0,0 1,-1-1,0 1,0-1,0 1,-1 1,0-1,0 1,-1-1,0 2,0-1,0 1,-1-1,1 2,-1-1,-1 1,1 0,0 1,-1-1,0 2,-8-3,3 3,0 2,0-1,0 2,1 0,-1 0,0 1,0 1,0 0,1 1,0 0,0 1,0 0,0 1,1 0,0 1,0 0,1 1,-3 2,-15 14</inkml:trace>
  <inkml:trace contextRef="#ctx0" brushRef="#br0" timeOffset="396.313">158 585,'-12'19,"-12"18,2 2,1 0,2 1,2 1,1 0,-1 14,15-50,0 0,1 1,-1-1,1 1,0-1,1 1,0-1,0 1,0 0,0-1,1 1,0-1,0 1,0-1,1 0,0 1,0-1,0 0,1 0,-1 0,1 0,0-1,1 1,-1-1,1 0,0 0,0 0,0 0,1-1,-1 1,1-1,0-1,0 1,0 0,0-1,0 0,3 0,8 0,1-1,-1-1,1-1,0 0,-1-1,0-1,1 0,-1-1,0-1,-1 0,1-2,-1 1,0-2,-1 0,0-1,0 0,-1-1,0-1,-1 0,0 0,0-1,2-6,-7 10,0-2,-1 1,0-1,-1 0,0 0,-1-1,0 1,0-1,-1 0,0 0,-1 0,-1-1,0 1,0 0,-1-8,0 13,-1 0,1 0,-1 0,-1 0,1 0,-1 1,0-1,0 0,-1 1,1-1,-1 1,-1 0,1 0,-1 0,0 0,0 1,0-1,0 1,-1 0,0 1,0-1,0 1,0 0,0 0,-1 0,1 1,-1 0,0 0,-4-1,-4 0,1 0,-1 2,0-1,0 2,0 0,0 0,0 2,0-1,1 2,-1 0,1 0,-1 2,-9 3,-3 5</inkml:trace>
  <inkml:trace contextRef="#ctx0" brushRef="#br0" timeOffset="1897.984">835 839,'18'-17,"76"-162,37-20,-131 198,1-1,-1 1,1 0,0 0,0-1,0 1,0 0,0 0,0 0,0 0,0 0,0 0,0 0,0 0,1 0,-1 1,0-1,0 1,1-1,-1 1,1-1,-1 1,1-1,-1 1,0 0,1 0,-1 0,1 0,-1 0,1 0,-1 0,1 1,-1-1,1 0,-1 1,0-1,1 1,-1 0,0-1,1 1,-1 0,0 0,0 0,0 0,0 0,0 0,0 0,0 0,0 0,0 1,0-1,-1 0,1 1,33 146,-28-129,-6-16,0 0,0 0,0 0,0 0,1 0,-1 0,1 0,0-1,0 1,0 0,0 0,0-1,0 1,1 0,0-1,-1 1,1-1,0 0,0 0,0 0,1 0,-1 0,0 0,1 0,-1-1,1 1,-1-1,1 0,0 1,0-1,0-1,0 1,-1 0,1-1,0 1,0-1,0 0,0 0,1 0,7-6,-1-1,0 0,0 0,-1-1,0 0,0-1,-1 0,0 0,0-1,-1 0,2-4,5-6,33-46,-29 39,1-1,2 2,0 1,2 1,12-10,-35 33,0 1,1-1,-1 1,0-1,1 0,-1 1,1-1,-1 1,1-1,-1 1,1-1,-1 1,1 0,-1-1,1 1,0 0,-1-1,1 1,0 0,-1 0,1-1,0 1,-1 0,1 0,0 0,-1 0,1 0,0 0,0 0,-1 0,1 0,0 0,-1 1,1-1,0 0,-1 0,1 1,0-1,-1 0,1 1,-1-1,1 0,-1 1,1-1,-1 1,1-1,-1 1,1-1,-1 1,1 0,-1-1,0 1,1-1,-1 1,0 0,0-1,0 1,1 0,-1 0,0-1,0 1,-2 45,0-35,-3 9,1 0,0 0,2 0,1 0,0 0,1 1,2-1,0 0,3 11,14 34,-10-49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1 110,'99'-51,"-63"37,-11 3,-16 6,-1 1,1 0,-1 0,1 1,0-1,0 2,1 0,-1 0,0 0,1 1,-1 1,1 0,0 0,-1 1,1 0,-1 0,4 2,-10-2,-1 0,1 1,-1-1,1 1,-1-1,0 1,0 0,0 0,0 0,0 0,0 0,-1 1,1-1,-1 0,0 1,1-1,-1 1,0 0,0-1,-1 1,1 0,0-1,-1 1,0 0,0 0,0 0,0-1,0 1,0 0,-1 0,1-1,-1 1,0 0,0 0,0-1,-47 90,-105 86,152-177,0 0,0 0,0 0,0 1,0-1,0 1,1-1,-1 0,0 1,1 0,0-1,-1 1,1-1,0 1,0-1,0 1,0-1,0 1,0 0,0-1,0 1,1-1,-1 1,1-1,-1 1,1-1,-1 1,1-1,0 0,0 1,0-1,0 0,0 1,0-1,0 0,0 0,0 0,1 0,-1 0,0 0,1-1,-1 1,0 0,1-1,-1 1,1-1,-1 1,1-1,0 0,-1 1,1-1,-1 0,1 0,-1 0,1 0,1-1,165 14,-131-9,-28-4,0 0,-1 1,1 0,0 1,-1 0,0 0,1 1,-1 0,0 0,0 1,0 0,-1 0,2 2,-8-4,1 0,-1 0,0 0,1 0,-1 0,0 1,0-1,0 0,-1 1,1-1,-1 0,1 1,-1-1,0 1,0-1,0 1,0-1,0 1,0-1,-1 1,1-1,-1 1,0-1,0 0,0 1,0-1,0 0,0 0,0 0,-1 0,-1 2,-54 59,39-51,0 0,-1-1,-1-1,1-1,-1-1,-14 3,10-6,6-5</inkml:trace>
  <inkml:trace contextRef="#ctx0" brushRef="#br0" timeOffset="355.996">933 138,'-26'32,"2"2,1 0,2 1,1 1,1 1,3 1,1 1,1 0,0 11,12-44,-1 1,2-1,-1 1,1 0,0-1,0 1,1 0,-1 0,2-1,-1 1,1 0,0 0,0-1,1 1,0 0,0-1,1 0,-1 1,1-1,1 0,-1-1,1 1,0 0,0-1,1 0,0 0,0 0,0-1,5 4,1-2,0-1,1 0,0-1,-1 0,1 0,1-2,-1 1,0-2,1 0,-1 0,1-1,-1 0,1-1,-1-1,0 0,0-1,0 0,0 0,0-2,0 1,-1-2,0 1,0-1,0-1,4-4,4-3,0 0,-2-1,1-1,-2-1,0 0,-1-1,-1-1,-1 0,-1-1,0 0,-2-1,0 0,2-8,-9 20,-1-1,0 1,-1 0,0-1,0 1,-1-1,0 1,-1-1,0 1,0-1,-1 1,-1-1,1 1,-1 0,-1 0,0 1,0-1,0 1,-1 0,-1 0,1 0,-1 1,-1-1,1 1,-1 1,0 0,-1 0,1 0,-1 1,-1 0,1 0,-1 1,1 0,-1 1,0 0,0 0,-1 1,1 0,-1 0,0 1,1-1,0 2,-1-1,1 1,-1 1,1-1,-1 2,1-1,0 1,0 1,0 0,0 0,0 1,0 0,1 0,0 1,0 0,0 0,0 1,1 0,-2 2,-9 14</inkml:trace>
  <inkml:trace contextRef="#ctx0" brushRef="#br0" timeOffset="1840.561">1412 618,'1'0,"1"1,-1-1,0 0,1 0,-1 0,0-1,0 1,1 0,-1 0,0-1,1 1,-1-1,0 1,0-1,0 1,0-1,0 0,0 0,0 1,0-1,0 0,0 0,0 0,0 0,0 0,-1 0,1 0,0 0,-1-1,1 1,-1 0,1 0,-1 0,0-1,1 1,-1 0,0-1,0 1,0 0,0-1,5-9,125-228,-130 238,0 0,0 0,1 0,-1 0,0 0,1 0,-1 0,0 0,1 0,-1 0,1 0,0 0,-1 0,1 0,0 0,-1 1,1-1,0 0,0 1,0-1,0 0,-1 1,1-1,0 1,0 0,0-1,0 1,0 0,0-1,0 1,1 0,-1 0,0 0,0 0,0 0,0 0,0 0,0 0,0 1,0-1,0 0,0 1,0-1,0 0,0 1,0-1,0 1,0 0,0-1,-1 1,1 0,0-1,0 1,-1 0,1 0,0 0,-1 0,1-1,-1 1,1 0,-1 0,0 0,1 0,-1 0,0 0,0 0,1 1,-1-1,0 0,0 0,36 159,-35-159,0 1,0-1,0 1,0-1,0 1,0-1,0 1,0-1,0 0,1 0,-1 0,0 0,1 0,-1 0,1 0,0 0,-1 0,1-1,0 1,-1-1,1 1,0-1,-1 0,1 1,0-1,0 0,0 0,-1 0,1-1,0 1,0 0,-1-1,1 1,0-1,-1 1,1-1,0 0,-1 0,2 0,58-48,-56 43,139-155,-138 156,-6 3,0 1,1-1,-1 1,1 0,-1 0,1-1,0 1,-1 0,1 0,0 0,0 0,0 0,0 0,0 0,0 0,0 0,0 0,0 0,1 1,-1-1,0 0,0 1,1-1,-1 1,0-1,1 1,-1 0,0 0,1-1,-1 1,1 0,-1 0,0 1,1-1,-1 0,0 0,1 1,-1-1,0 0,1 1,-1-1,0 1,1 0,-1 0,0-1,0 1,0 0,0 0,0 0,0 0,0 0,0 0,0 1,7 243,-2-226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0 994,'138'25,"-99"-22,0-2,-1-2,1-1,-1-2,29-7,5 0,-76 21,-7-4</inkml:trace>
  <inkml:trace contextRef="#ctx0" brushRef="#br0" timeOffset="299.823">57 1248,'14'9,"15"4,7-1,2-7,0-4,-3-3,-1-1,-3 0,-1-3,-1-2,-1 1,-5 1</inkml:trace>
  <inkml:trace contextRef="#ctx0" brushRef="#br0" timeOffset="53915.225">5391 852,'197'-11,"-144"3,0 2,0 3,1 1,6 4,-75-2,-3 0</inkml:trace>
  <inkml:trace contextRef="#ctx0" brushRef="#br0" timeOffset="54316.342">5560 627,'-4'160,"7"-94,-1 160,-2-224,0 0,0-1,0 1,0 0,0 0,0-1,0 1,1 0,-1-1,1 1,0 0,-1-1,1 1,0-1,0 1,0-1,0 0,0 1,0-1,0 0,0 0,1 1,-1-1,0 0,1 0,-1 0,1 0,10-1</inkml:trace>
  <inkml:trace contextRef="#ctx0" brushRef="#br0" timeOffset="67566.479">10020 683,'138'25,"92"-49,-167 11,-62 7,-7 1</inkml:trace>
  <inkml:trace contextRef="#ctx0" brushRef="#br0" timeOffset="67899.16">10160 486,'5'24,"2"17,-1 7,-1 0,-1-3,-2-5,-6-5,-2-2,0-3,1-2,1 0,-3-6,-1-1,6-4,3-6</inkml:trace>
  <inkml:trace contextRef="#ctx0" brushRef="#br0" timeOffset="60715.26">6463 317,'0'703,"0"-703</inkml:trace>
  <inkml:trace contextRef="#ctx0" brushRef="#br0" timeOffset="61148.995">7000 344,'-32'19,"0"1,1 2,2 1,0 1,1 1,2 2,-14 18,38-44,1 0,-1 0,0 0,1 1,-1-1,1 0,0 1,-1 0,1-1,0 1,0 0,0-1,0 1,0 0,1 0,-1 0,1 0,-1 0,1 0,-1 0,1 0,0 0,0 0,0 0,0 0,0 0,1 0,-1-1,0 1,1 0,0 0,-1 0,1 0,0 0,0 0,0-1,0 1,0 0,1-1,-1 1,0-1,1 0,-1 1,1-1,-1 0,1 0,0 0,0 0,-1 0,1 0,2 0,177 7,-175-7,0-1,-1 0,1 0,0 1,-1 0,1 0,-1 0,0 1,1-1,-1 1,0 1,0-1,0 1,0 0,-1 0,1 0,-1 1,1-1,-1 1,0 0,-1 0,1 1,-1-1,0 1,0 0,1 2,-1 1,-1 0,0 0,0 1,0-1,-1 1,-1-1,1 1,-2 0,1-1,-1 1,0-1,-1 1,0-1,0 0,-1 0,0 1,0-2,-1 1,0 0,0-1,-3 3,-4 6,0 0,-2-1,0 0,-1 0,0-2,-1 0,0 0,-15 7,20-12,9-7,1 1,-1-1,0 0,0 1,-1-1,1 0,0 1,0-1,-1 0,1 0,0 0,-1 0,1 0,-1-1,0 1,1 0,-1-1,1 1,-1-1,0 1,0-1,1 0,-1 0,0 0,1 0,-1 0,0 0,0 0,1-1,-1 1,0 0,1-1,-1 0,0 1,1-1,-1 0,1 0,-1 0,1 0,0 0,-1 0,1 0,0 0,0-1,-1 0,-4-42,5 21</inkml:trace>
  <inkml:trace contextRef="#ctx0" brushRef="#br0" timeOffset="61398.039">6830 373,'44'-14,"27"-10,8-1,-5 4,-11 6,-16 0,-10 3,-13 3</inkml:trace>
  <inkml:trace contextRef="#ctx0" brushRef="#br0" timeOffset="61968.192">7395 655,'142'-258,"-141"258,0-5,1 1,0-1,1 1,-1 0,1 0,0 0,-1 0,2 0,-1 1,0 0,1-1,0 1,-1 0,1 1,0-1,1 1,-1 0,0 0,1 0,-1 0,1 1,3-1,-6 4,0 1,0-1,0 1,0 0,-1 0,1-1,-1 1,0 0,1 1,-1-1,-1 0,1 0,0 0,-1 0,0 1,0-1,0 0,0 0,0 1,-1-1,1 0,-1 0,0 0,0 1,0-1,-2 2,1 9,1-11,0 0,0-1,0 1,1 0,-1-1,1 1,-1 0,1 0,0-1,0 1,0 0,1 0,-1 0,1-1,-1 1,1 0,0-1,0 1,0-1,0 1,1-1,-1 1,1-1,-1 0,1 0,0 1,0-1,0 0,0-1,0 1,0 0,1-1,-1 1,1-1,-1 0,1 0,-1 0,1 0,0 0,-1 0,1-1,0 1,-1-1,1 0,0 0,0 0,0 0,-1 0,10-4,-1-1,-1 0,1 0,-1-1,0 0,0-1,0 0,-1-1,0 0,-1 0,0-1,4-5,12-10,-6 4,55-37,-72 59,0 0,0-1,0 1,0 0,-1-1,1 1,0 0,-1 0,0 0,1-1,-1 1,0 0,0 0,0 0,0 0,-1 0,1-1,0 1,-1 0,1 0,-1 0,0-1,1 1,-1 0,-1 1,2-2,-27 77,19-59,1 0,1 1,1-1,0 1,1 1,0 12,6-9,3-6</inkml:trace>
  <inkml:trace contextRef="#ctx0" brushRef="#br0" timeOffset="62217.188">8355 317,'-39'43,"-31"33,-9 14,-1-4,9-11,11-15,12-7,8-8,7-7,4-10,7-4,3-3,-1-3,3-2,0-2,3 1,3-3</inkml:trace>
  <inkml:trace contextRef="#ctx0" brushRef="#br0" timeOffset="62681.284">8326 797,'-29'14,"-200"117,200-99,28-31,1 0,0 0,0-1,0 1,0 0,0 0,0-1,0 1,0 0,0 0,0 0,0-1,0 1,0 0,1 0,-1-1,0 1,1 0,-1-1,1 1,-1 0,0-1,1 1,0 0,-1-1,1 1,-1-1,1 1,0-1,-1 1,1-1,0 0,-1 1,1-1,0 0,-1 0,1 1,0-1,0 0,0 0,-1 0,1 0,0 0,0 0,-1 0,1 0,0 0,1 0,107 30,-107-29,1 0,0 1,-1-1,1 1,-1-1,0 1,1 0,-1 0,0 0,0 0,0 1,-1-1,1 0,0 1,-1-1,0 1,1-1,-1 1,0 0,0 0,-1 0,1-1,0 1,-1 0,0 0,0 0,0 0,0 0,0 0,0 0,-1-1,0 1,1 0,-1 0,0 0,0-1,-1 2,-5 7,0 0,0 0,-1-1,0 0,-1 0,0-1,0-1,-1 1,0-1,-1-1,0 0,0-1,0 0,-1 0,-11 3,12-5,0 0,-1-1,1 0,-1-1,0-1,0 1,1-2,-1 0,0 0,0-1,0 0,-10-3,20 3,1 1,0-1,-1 0,1 1,0-1,0 0,-1 0,1 0,0 0,0 0,0 0,0 0,0 0,0 0,0 0,1-1,-1 1,0 0,1-1,-1 1,0 0,1-1,0 1,-1-1,1 1,0-1,0 1,0-1,0 1,0-1,0 1,0-1,1 1,-1 0,0-1,1 1,-1-1,1 1,0 0,-1-1,1 1,0 0,1-1,8-11</inkml:trace>
  <inkml:trace contextRef="#ctx0" brushRef="#br0" timeOffset="63199.382">8524 90,'47'91,"-27"-59,-2 1,-2 1,-1 0,-2 1,-1 1,-2 0,-1 1,2 22,-8-25,-1 1,-1-1,-2 0,-2 1,-1-1,-1 0,-2-1,-2 0,-1 0,-1 0,-2-1,-1-1,-1 0,-2-1,-1-1,-1-1,-12 12,-2 1,16-18,-1 0,-1-2,-1 0,-1-1,0-1,-2-1,0-1,-21 11,-22 2,38-20</inkml:trace>
  <inkml:trace contextRef="#ctx0" brushRef="#br0" timeOffset="63871.186">6237 63,'-22'115,"5"1,5 1,5 0,6 75,9 175,-7-348,1 0,1-1,1 0,0 1,1-1,1-1,1 1,1-1,0 0,1-1,0 0,2 0,0-1,1-1,0 0,11 10,-4-8,1 0,0-1,1-1,1-1,0-1,0-1,2-1,6 1,27 11,-50-17</inkml:trace>
  <inkml:trace contextRef="#ctx0" brushRef="#br0" timeOffset="66288.262">8975 373,'12'-10,"0"1,0 1,1 0,0 0,1 2,-1-1,1 2,0 0,1 0,4 0,89-3,-106 8,1 1,-1-1,1 1,-1-1,1 1,-1 0,0 0,0 0,1 0,-1 0,0 1,0-1,0 0,0 1,0 0,0 0,-1-1,1 1,0 0,-1 0,0 0,1 1,-1-1,0 0,0 0,0 1,-1-1,1 1,0-1,-1 0,1 1,-1-1,0 1,0-1,0 1,0-1,-1 1,1-1,-1 1,0 1,-3 10,-2-1,1 1,-2-1,0 0,0-1,-1 0,-1 0,0-1,0 0,-8 6,-18 26,-121 177,140-197,0-2,1 1,1 0,1 1,0 0,-7 25,19-46,0 0,0 0,1 0,-1 0,1 0,-1 0,1 0,0 1,0-1,0 0,0 0,1 0,-1 1,0-1,1 0,-1 0,1 0,0 0,0 0,0 0,0 0,0 0,0 0,1-1,-1 1,1 0,-1-1,1 1,-1-1,1 1,0-1,0 0,0 0,-1 0,1 0,0 0,1 0,-1 0,0-1,0 1,0-1,0 0,0 1,2-1,14 3,0-1,0-1,0-1,0 0,0-1,0-1,0-1,5-1,-4-3</inkml:trace>
  <inkml:trace contextRef="#ctx0" brushRef="#br0" timeOffset="66999.777">9680 542,'-28'8,"-1"1,2 2,-1 1,1 1,1 1,0 1,1 2,-20 18,43-35,1 1,-1 0,0 0,1 0,0 0,-1 0,1 0,-1 0,1 1,0-1,0 0,0 1,0-1,0 1,0-1,0 1,1-1,-1 1,0 0,1-1,-1 1,1 0,0 0,0-1,-1 1,1 0,0 0,0-1,1 1,-1 0,0 0,1-1,-1 1,1 0,-1 0,1-1,0 1,0-1,0 1,0-1,0 1,0-1,0 1,0-1,0 0,1 0,-1 0,0 0,1 1,112 32,-94-29,56 22,-74-26,-1 0,1 1,0-1,-1 0,1 0,-1 1,0-1,1 1,-1-1,0 1,0 0,0-1,0 1,0 0,-1 0,1 0,0 0,-1-1,1 1,-1 0,0 0,0 0,0 0,0 0,0 0,0 0,0 0,-1 0,1 0,-1 0,1 0,-1 0,0 0,1-1,-1 1,0 0,-1 0,-8 11,-1 0,-1 0,-1-2,1 1,-2-1,0-1,0-1,0 0,-1 0,-1-2,1 0,-1 0,0-2,-1 0,0-1,1 0,-8-1,-1 0,25-6</inkml:trace>
  <inkml:trace contextRef="#ctx0" brushRef="#br0" timeOffset="69955.944">11177 175,'-5'-3,"1"1,-1 0,0 1,0-1,0 1,0 0,0 0,0 1,0-1,0 1,0 0,0 1,0-1,0 1,0 0,0 0,0 1,0-1,0 1,0 0,-5 1,-1 1,1 0,0 0,1 1,-1 0,1 0,0 1,0 0,0 1,1 0,0 1,1-1,-1 2,1-1,0 2,6-7,0-1,0 1,1-1,-1 1,1-1,0 1,0 0,0-1,0 1,0-1,0 1,1-1,-1 1,1 0,0-1,0 0,0 1,0-1,0 1,0-1,1 0,-1 0,1 0,-1 0,1 0,0 0,0 0,0-1,0 1,2 1,71 38,-71-40,6 4,8 0,0 1,-1 1,0 1,0 0,-1 1,0 1,0 1,-1 0,0 1,-1 0,-1 1,0 1,-1 0,0 0,-1 2,-1-1,5 11,-10-17,-1 1,1 0,-2 0,0 0,0 0,-1 1,0-1,0 1,-1-1,-1 1,0 0,0-1,-1 1,-1-1,0 1,0-1,-1 1,0-1,-1 0,0 0,0-1,-5 8,1-7,1-1,-1 0,-1 0,0-1,0 0,-1-1,1 1,-2-2,1 0,-1 0,0-1,-4 2,9-5,0 0,1 0,-1 0,0-1,0 1,0-1,0-1,-1 1,1-1,0-1,0 1,0-1,0 0,0 0,0 0,0-1,0 0,1 0,-1-1,1 0,-1 1,1-2,0 1,0-1,0 0,-8-10</inkml:trace>
  <inkml:trace contextRef="#ctx0" brushRef="#br0" timeOffset="70203.57">11064 147,'38'-24,"23"-8,10 2,-2 5,-8 8,-10 6,-8 5,-7 4,-10 7,-8 2</inkml:trace>
  <inkml:trace contextRef="#ctx0" brushRef="#br0" timeOffset="71086.724">11459 965,'195'-300,"-88"193,-107 106,1 1,0-1,0 1,-1-1,1 1,0-1,0 1,0-1,0 1,0 0,-1 0,1-1,0 1,0 0,0 0,0 0,0 0,0 0,0 0,0 0,0 0,0 1,0-1,0 0,0 0,-1 1,1-1,0 1,0-1,0 1,0-1,-1 1,1-1,0 1,-1 0,1-1,0 1,-1 0,1-1,-1 1,1 0,-1 0,1 0,-1 0,0 0,1-1,-1 1,0 0,0 0,1 0,-1 0,5 59,-5-45,0-14,-1 1,1 0,0 0,0-1,0 1,0 0,0 0,0-1,1 1,-1 0,0 0,1-1,0 1,-1 0,1-1,0 1,0-1,0 1,0-1,0 1,0-1,0 0,0 0,1 1,-1-1,0 0,1 0,-1 0,1 0,0 0,-1-1,1 1,-1 0,1-1,0 1,0-1,-1 0,1 0,0 1,0-1,-1 0,1 0,0-1,0 1,-1 0,1-1,1 1,119-80,-58 31,-63 48,0-1,1 1,-1 0,0 0,1 0,-1 0,0 0,1 0,-1 1,1-1,-1 0,1 1,0-1,-1 1,1-1,0 1,-1 0,1 0,0 0,-1 0,1 0,0 0,-1 0,1 1,0-1,-1 0,1 1,0-1,-1 1,1 0,-1 0,1 0,-1-1,0 1,1 0,-1 1,0-1,0 0,1 0,-1 1,0-1,0 0,0 1,-1-1,1 1,0-1,-1 1,1-1,0 1,-1 0,0-1,1 1,-1 0,0-1,0 1,0 0,0 0,-14 126,-1-25,15-101,0 0,-1-1,1 1,0 0,1 0,-1 0,0-1,1 1,-1 0,1 0,-1-1,1 1,0 0,-1-1,1 1,0-1,0 1,0-1,0 1,1-1,-1 0,0 1,1-1,-1 0,0 0,1 0,0 0,-1 0,1-1,-1 1,1 0,0-1,0 1,15-1</inkml:trace>
  <inkml:trace contextRef="#ctx0" brushRef="#br0" timeOffset="86194.815">0 2518,'5'0,"7"0,5 0,5 0,4 0,1 0,2 0,1 0,-1 0,1 0,-1 0,-1-5,1-1,-1-1,1 2,-1 2,-10 1,-7 1</inkml:trace>
  <inkml:trace contextRef="#ctx0" brushRef="#br0" timeOffset="86440.786">198 2235,'-5'34,"-1"25,-5 8,0-4,1-6,3-10,-3-6,2-7,5-8,4-9</inkml:trace>
  <inkml:trace contextRef="#ctx0" brushRef="#br0" timeOffset="95711.517">5335 2602,'43'-91,"-10"35,2 1,3 2,44-48,-8 46,-72 54,0 1,0-1,-1 1,1-1,0 1,0-1,0 1,0 0,-1 0,1 0,0 0,0 0,0 1,0-1,0 0,-1 1,1-1,0 1,0 0,-1 0,1-1,0 1,-1 0,1 1,-1-1,1 0,-1 0,0 1,1-1,-1 0,0 1,0-1,0 1,0 0,0-1,0 1,-1 0,1-1,-1 1,1 0,-1 0,1 0,-1 0,0 0,0-1,0 1,29 200,-30-200,1 1,0-1,0 0,0 0,0 1,0-1,0 0,0 0,1 1,-1-1,1 0,0 0,0 0,0 0,0 0,0 0,0 0,0 0,0 0,1-1,-1 1,1 0,0-1,-1 1,1-1,0 0,0 1,0-1,0 0,0 0,0 0,0-1,0 1,0 0,0-1,1 1,-1-1,0 0,0 0,1 0,-1 0,0 0,2-1,9-4,-1 0,0-1,0-1,0 0,-1-1,0 0,0 0,-1-1,5-7,6-2,4-6,55-34,-78 59,1-1,-1 1,0 0,0 0,1 0,-1 0,0 0,0 1,0-1,0 1,0-1,-1 1,1-1,0 1,-1 0,1 0,-1 0,0 0,0 0,1 1,-1-1,-1 0,1 0,0 1,0-1,-1 0,0 1,1-1,-1 1,0-1,0 0,0 1,-1-1,1 1,0-1,-1 0,0 1,1-1,-2 2,2 0,-34 204,44-79,-3-111</inkml:trace>
  <inkml:trace contextRef="#ctx0" brushRef="#br0" timeOffset="44715.137">932 1248,'73'-18,"57"-15,-128 33,-1-1,1 1,-1 0,1-1,-1 1,1 0,-1 0,1 0,-1 1,1-1,-1 0,1 0,-1 1,1-1,-1 1,1 0,-1-1,0 1,1 0,-1 0,0 0,0-1,0 1,1 1,-1-1,0 0,0 0,-1 0,1 0,0 1,0-1,0 0,-1 1,1-1,-1 1,1-1,-1 1,0-1,1 1,-1-1,0 1,0-1,0 1,0-1,0 1,-30 64,-180 113,208-178,1-1,-1 1,1 0,0 0,-1 0,1 0,0 0,0 0,0 0,0 0,0 1,0-1,0 0,0 1,1-1,-1 0,0 1,1-1,-1 1,1-1,-1 1,1 0,0-1,0 1,0-1,0 1,0-1,0 1,0 0,0-1,1 1,-1-1,1 1,-1-1,1 1,-1-1,1 0,0 1,0-1,0 0,0 1,0-1,0 0,0 0,0 0,0 0,0 0,1 0,-1 0,0 0,1 0,-1-1,1 1,-1-1,1 1,-1-1,1 1,-1-1,1 0,-1 0,1 0,-1 0,1 0,1 0,23-3,1-1,-1-1,0-1,-1-1,1-1,-1-2,10-6,-18 9</inkml:trace>
  <inkml:trace contextRef="#ctx0" brushRef="#br0" timeOffset="43897.227">1017 457,'-2'2,"0"-1,0 0,0 1,1 0,-1-1,0 1,1 0,-1 0,1 0,0 0,0 0,0 0,0 0,0 0,0 0,0 1,1-1,-1 0,1 0,-1 1,1-1,0 1,0-1,0 0,0 2,0-2,-3 311,3-311,-1 0,1-1,-1 1,0 0,1 0,-1-1,1 1,0 0,0 0,0-1,-1 1,1 0,1 0,-1 0,0-1,0 1,1 0,-1 0,1-1,-1 1,1 0,0-1,0 1,0-1,0 1,0-1,0 1,0-1,0 1,1-1,-1 0,0 0,1 0,-1 0,1 0,-1 0,1 0,0 0,-1-1,1 1,0-1,0 1,-1-1,1 0,1 1,11-10,0 0</inkml:trace>
  <inkml:trace contextRef="#ctx0" brushRef="#br0" timeOffset="44210.552">707 1050,'38'-5,"32"-6,9-1,-4 1,-11 2,-10 4,-11 1,-12 8,-16 1,-10 2</inkml:trace>
  <inkml:trace contextRef="#ctx0" brushRef="#br0" timeOffset="45443.686">1694 344,'-110'73,"99"-64,2 2,-1 0,1 1,1 0,0 0,0 1,2 0,-1 1,2-1,0 1,0 0,2 0,-1 1,2-1,-1 14,-11 38,3-18,3 1,1 1,3-1,2 1,2-1,5 36,1-43,2-1,2 0,2 0,8 18,42 48,-56-93,-5-4</inkml:trace>
  <inkml:trace contextRef="#ctx0" brushRef="#br0" timeOffset="45914.645">1919 514,'-19'38,"-11"23,-1 5,6-3,11-13,8-10,10-12,9-10,7-9,5-5,4-4,0-2,1-5,0-2,0-3,-5-1</inkml:trace>
  <inkml:trace contextRef="#ctx0" brushRef="#br0" timeOffset="46166.616">2146 542,'-24'38,"-13"32,0 9,6-4,9-10,3-11,5-11,4-7,5 0,2-1,3-3,-5-1,0-1,0-2,0 1,2-2,2-3</inkml:trace>
  <inkml:trace contextRef="#ctx0" brushRef="#br0" timeOffset="46765.218">2259 852,'149'-210,"-119"188,-19 48,-14-11,2-12,-1 0,1-1,0 1,0 0,0-1,0 1,1 0,-1 0,1 0,0-1,0 1,0 0,0 0,0 0,1 0,-1 0,1-1,0 1,-1 0,1 0,1-1,-1 1,0-1,1 1,-1-1,1 1,0-1,0 0,0 0,0 0,0 0,1 0,1-3,1 0,-1-1,0 1,1-1,-1 0,0 0,0-1,0 1,0-1,-1 0,1 0,-1 0,0-1,0 1,0-1,0 0,0 0,-1 0,0 0,0 0,9-10,75-112,-86 126,0-1,0 1,1 0,-1-1,0 1,0-1,0 1,0 0,1-1,-1 1,0 0,0-1,1 1,-1 0,0-1,1 1,-1 0,0-1,1 1,-1 0,1 0,-1 0,0-1,1 1,-1 0,1 0,-1 0,0 0,1 0,-1 0,1 0,-1 0,1 0,-1 0,0 0,1 0,-1 0,1 0,-1 0,1 0,-1 1,0-1,1 0,-1 0,0 0,1 1,-1-1,0 0,1 0,-1 1,0-1,1 0,-1 1,0-1,0 0,1 1,-1-1,0 1,0-1,0 0,1 1,-1-1,0 1,0-1,0 1,0-1,0 0,0 1,0-1,0 1,3 36,-3-32,-1 3,0 1,1-1,1 1,-1-1,1 1,1-1,-1 0,2 1,-1-1,1 0,0 0,1 0,-1-1,2 1,-1-1,1 0,0 0,1 0,-1-1,1 0,1 0,-1-1,1 1,0-1,0-1,0 1,1-1,0 0,13 0</inkml:trace>
  <inkml:trace contextRef="#ctx0" brushRef="#br0" timeOffset="47030.564">2259 1022,'43'-5,"38"-6,11-2,-2 2,-10 3,-15 2,-13 3,-11 1,-8 2,-4 0,-7 0</inkml:trace>
  <inkml:trace contextRef="#ctx0" brushRef="#br0" timeOffset="47427.498">2626 1135,'-68'45,"40"-27,0 1,1 1,1 1,1 2,-7 8,31-30,0 0,0 0,0-1,0 1,0 0,0 1,0-1,0 0,0 0,0 0,1 0,-1 1,0-1,1 0,-1 1,1-1,-1 0,1 1,0-1,0 1,0-1,-1 1,1-1,1 0,-1 1,0-1,0 1,0-1,1 0,-1 1,1-1,-1 1,1-1,0 0,-1 0,1 1,0-1,0 0,0 0,0 0,0 0,0 0,0 0,0 0,0 0,0-1,1 1,-1 0,0-1,0 1,1-1,-1 1,1-1,-1 1,0-1,1 0,-1 0,1 0,-1 0,1 0,-1 0,38 10,-33-10,1 0,-1 1,0 0,1 1,-1-1,0 1,0 0,0 0,0 1,0 0,-1 0,1 0,-1 1,0 0,0 0,0 0,0 1,-1-1,0 1,0 0,0 1,0-1,-1 0,0 1,0 0,-1 0,1 1,-4-1,0 1,0-1,-1 0,0 0,0 0,0 0,-1 0,0-1,0 1,-1-1,1 0,-1 0,0 0,0 0,-1-1,1 1,-1-1,0 0,-1-1,1 1,0-1,-1 0,0 0,0-1,0 0,0 0,0 0,0-1,0 0,-4 1,-16 5,-86 11,93-23</inkml:trace>
  <inkml:trace contextRef="#ctx0" brushRef="#br0" timeOffset="47847.345">2766 1135,'4'-3,"1"1,-1 0,0 0,1 0,-1 0,1 1,0-1,-1 1,1 1,0-1,0 1,0 0,-1 0,1 0,0 0,0 1,-1 0,1 0,0 0,-1 1,1-1,-1 1,1 0,-1 1,3 1,-6 0,0-1,-1 1,0 0,1-1,-1 1,-1 0,1-1,0 1,-1-1,0 1,0 0,0-1,0 1,-1-1,1 0,-1 0,0 1,0-1,0 0,0 0,-1-1,1 1,-1 0,-8 14,10-16,0 0,1 1,-1-1,0 0,1 0,0 0,-1 0,1 1,0-1,-1 0,1 0,0 1,0-1,0 0,0 0,0 1,0-1,1 0,-1 0,0 1,1-1,-1 0,1 0,-1 0,1 0,-1 1,1-1,0 0,0 0,-1 0,1 0,0-1,0 1,0 0,0 0,0 0,0-1,0 1,1-1,-1 1,0-1,0 1,0-1,0 0,1 1,-1-1,0 0,0 0,1 0,-1 0,0 0,1 0,0 0,74-1,-52-4,-4-2</inkml:trace>
  <inkml:trace contextRef="#ctx0" brushRef="#br0" timeOffset="48248.495">3077 203,'45'29,"-19"-7,0 2,-2 1,-1 1,-1 1,-2 1,0 0,-2 2,-1 0,-1 1,-2 1,-1 0,-2 1,-1 0,-1 1,-2 0,-2 0,-1 1,-1-1,-2 1,-2 0,-2 18,-5 2,-3-1,-2 0,-2 0,-2-2,-3 0,-2-1,-2-1,-2-1,-6 4,-13 12,-3-2,-2-3,-3-2,-6 2,33-34</inkml:trace>
  <inkml:trace contextRef="#ctx0" brushRef="#br0" timeOffset="50261.542">3783 457,'-10'24,"-3"18,1 6,2 0,4-4,1-4,8-9,7-5,7-6,5-8,5-5,1-4,1-2,1-2,0 0,-1-6,-10 0,-7 0</inkml:trace>
  <inkml:trace contextRef="#ctx0" brushRef="#br0" timeOffset="50617.07">4093 373,'-155'618,"143"-572,1 0,2 1,3 0,1 1,3 8,-2 60,5-111</inkml:trace>
  <inkml:trace contextRef="#ctx0" brushRef="#br0" timeOffset="51300.219">4460 824,'-34'0,"24"2,0 1,1 0,-1 0,1 1,0 0,0 0,0 1,1 0,-1 1,1 0,0 0,1 1,0 0,0 0,0 1,1-1,0 2,1-1,-3 5,9-8,-1-1,2 0,-1 0,0 0,1 0,0 0,0-1,0 1,0 0,1-1,-1 1,1-1,0 0,0 0,0 0,0 0,1-1,-1 1,1-1,-1 0,1 0,0 0,0 0,0-1,0 0,2 1,12 8,-12-7,-1-2,0 0,0 1,-1 0,1 0,0 0,-1 0,1 1,-1 0,0 0,0 0,0 0,0 0,-1 1,0 0,1 0,-1 0,0 0,-1 0,1 1,-1-1,0 1,0 0,0-1,-1 1,1 0,-1 0,-1 0,1 0,-1 0,1 0,-1 0,-1 0,1 0,-1 0,0 0,0 1,-4 0,0-1,0 1,0-1,-1 0,1 0,-1-1,-1 0,1 0,0 0,-1-1,0 0,0 0,0-1,0 0,0 0,-1 0,1-1,0 0,-4-1,6 1,1 0,-1 0,0-1,1 1,-1-1,1 0,-1-1,1 1,-1-1,1 0,-1 0,1 0,-1-1,1 0,0 0,0 0,0 0,0 0,0-1,0 0,1 0,0 0,-1 0,-1-3,-4-10</inkml:trace>
  <inkml:trace contextRef="#ctx0" brushRef="#br0" timeOffset="51731.912">4629 486,'7'-2,"1"0,0 0,0 1,0 0,0 1,0-1,0 1,0 1,0 0,0 0,0 0,0 1,-1 1,1-1,0 1,-1 0,0 1,0-1,0 2,0-1,1 2,-6 0,-1 0,0 1,-1-1,1 0,-1 0,-1 1,1-1,-1 0,0 0,0 0,-1 0,1 0,-1 0,-1 0,1 0,-1-1,0 1,-1-1,1 0,-1 0,0 0,0 0,0-1,-1 1,0-1,-5 3,4 0,4-5,0-1,0 0,0 0,0 1,0-1,1 0,-1 1,0-1,1 1,-1-1,1 1,-1 0,1 0,0 0,-1 0,1 0,0 0,0 0,1 0,-1 0,0 0,1 0,-1 1,1-1,0 0,0 0,0 1,0-1,0 0,0 1,0-1,1 0,0 0,-1 0,1 1,0-1,0 0,0 0,0 0,0 0,0 0,1-1,-1 1,2 1,72 5,-50-8</inkml:trace>
  <inkml:trace contextRef="#ctx0" brushRef="#br0" timeOffset="52061.683">4911 260,'26'37,"-2"1,-1 1,-3 0,-1 2,7 22,-16-31,-1 1,-2 0,-1 0,-1 0,-2 0,-2 1,-1 0,-1-1,-2 1,-1-1,-2 0,-1 0,-2 0,-1-1,-8 15,8-22,-1-1,-1 0,-1-1,-1 0,-1-1,-1-1,-1 0,-1-2,-1 0,0 0,-1-2,-2 0,-5 1,3-1</inkml:trace>
  <inkml:trace contextRef="#ctx0" brushRef="#br0" timeOffset="52562.828">3726 119,'-25'25,"1"2,1 0,1 1,2 1,0 1,2 1,2 1,1 0,1 1,2 0,1 1,1 6,-3 21,3 2,3-1,3 1,2 0,3 0,7 37,-7-63,3 1,1 0,2-1,1 0,2-1,2 1,1-2,7 12,-11-33,1-1,0 0,1-1,0 1,1-2,0 0,1 0,0-1,0-1,1 0,1-1,9 4,20 3,-23-11</inkml:trace>
  <inkml:trace contextRef="#ctx0" brushRef="#br0" timeOffset="88244.378">2343 2292,'33'0,"22"0,5 0,-2 0,-7 0,-6 0,-7 0,-5 0,-3 0,-2 0,-1 0,-10 0,-7 0</inkml:trace>
  <inkml:trace contextRef="#ctx0" brushRef="#br0" timeOffset="88508.072">2343 2602,'38'0,"33"-5,8-1,-4 0,-11 1,-10 1,-11 2,-7 1,-10 0</inkml:trace>
  <inkml:trace contextRef="#ctx0" brushRef="#br0" timeOffset="86823.638">1045 2066,'-220'149,"216"-147,0 0,1 0,-1 1,1-1,0 1,0-1,0 1,0 0,0 0,0 0,1 1,0-1,-1 1,1-1,0 1,1 0,-1 0,1 0,0 0,0 0,0 0,0 0,1 0,-1 0,1 0,0 0,1 0,-1 1,1-1,-1 0,1 0,1 0,-1 0,0 0,1-1,0 2,8 3,-1 0,1-1,1 0,-1-1,1 0,0 0,1-1,-1-1,4 1,87 49,-99-51,0 0,0 0,-1 1,1-1,-1 1,0-1,0 1,0 0,0 0,0 0,-1 0,0 0,0 0,0 1,-1-1,1 0,-1 1,0-1,0 0,0 0,-1 1,1-1,-1 0,0 0,-2 4,-2 2,-2 0,1-1,-1 1,-1-1,0 0,0-1,0 0,-1-1,0 1,-1-2,0 1,0-1,0-1,0 0,-1 0,0-1,0 0,-1-1,1-1,-7 1,-37 6,31-7</inkml:trace>
  <inkml:trace contextRef="#ctx0" brushRef="#br0" timeOffset="87073.579">791 2179,'43'-10,"29"-7,6-2,-4 4,-6 3,-9 4,-11 3,-7 3,-12 2</inkml:trace>
  <inkml:trace contextRef="#ctx0" brushRef="#br0" timeOffset="87894.532">1271 2715,'26'-55,"3"0,1 2,4 1,1 2,3 1,6-3,-44 51,1 0,0 0,-1 0,1 0,0 0,0 1,-1-1,1 0,0 0,0 1,0-1,0 1,0-1,0 1,0-1,0 1,0 0,0-1,0 1,0 0,1 0,-1 0,0 0,0 0,0 0,0 0,0 0,0 0,0 0,1 1,-1-1,0 1,0-1,0 0,0 1,0 0,0-1,-1 1,1 0,0-1,0 1,0 0,0 0,-1 0,1-1,0 1,-1 0,1 0,-1 0,1 0,-1 0,0 0,1 1,-1-1,0 0,0 0,1 0,-1 0,0 0,0 0,0 0,-1 0,1 1,0-1,0 0,0 0,-1 0,0 1,-10 58,2 20,10-78,-1 0,1 0,0 0,0 0,0 0,0 0,0 0,0-1,1 1,-1-1,1 1,-1-1,1 1,-1-1,1 0,0 0,0 1,0-1,-1-1,1 1,0 0,0 0,0-1,0 1,1-1,-1 1,0-1,0 0,0 0,0 0,0 0,0-1,0 1,0 0,0-1,1 0,73-28,-74 27,0 0,0 0,0 1,0-1,0 0,0 1,0-1,0 1,1 0,-1-1,0 1,1 0,-1 0,1 1,-1-1,1 1,-1-1,1 1,0 0,-1 0,1 0,0 0,-1 0,1 0,-1 1,1 0,-1-1,1 1,-1 0,1 0,-1 0,0 0,1 1,-1-1,0 1,0-1,0 1,0 0,0 0,0 0,-1 0,1 0,0 7,-1-1,0 1,-1 0,1-1,-2 1,1-1,-1 1,-1 0,1-1,-3 7,-3 22,6-33,1 0,-1 1,1-1,-1 0,1 0,0 0,1 1,-1-1,1 0,0 0,0 0,0 0,1 0,-1 0,1 0,1 1,8 8</inkml:trace>
  <inkml:trace contextRef="#ctx0" brushRef="#br0" timeOffset="93914.253">3951 1896,'-8'57,"-96"205,101-259,0 1,1-1,0 0,0 1,0 0,0-1,1 1,-1 0,1 0,0 0,0 0,0 0,1 0,-1 0,1 0,0 0,0 0,1 0,-1 0,1 0,0 0,0 0,0 0,1 0,-1 0,1 0,0-1,0 1,0-1,0 1,1-1,-1 0,2 1,14 3,-1-1,1-1,0 0,0-2,1 0,-1-1,0 0,1-2,0 0,-1-2,0 0,16-3,-25 3,-2 1,0 0,0 0,0-1,-1 1,1-2,0 1,-1-1,1 0,-1 0,0-1,0 0,0 0,-1 0,1-1,-1 1,0-1,0-1,0 0,4-9</inkml:trace>
  <inkml:trace contextRef="#ctx0" brushRef="#br0" timeOffset="94298.261">4375 1841,'-10'18,"0"1,2 0,0 1,1 0,2 0,-4 15,0 3,-83 334,14-112,73-198,6-62,1 0,0 1,-1-1,1 0,0 0,0 0,-1 0,1-1,0 1,0 0,-1-1,1 1,0-1,-1 0,1 0,-1 1,1-1,-1 0,1 0,-1 0,1 0,-1-1,0 1,0 0,0-1,0 1,0 0,1-2,1 0,42-42,-30 32</inkml:trace>
  <inkml:trace contextRef="#ctx0" brushRef="#br0" timeOffset="94908.974">4629 2066,'20'-22,"2"1,0 0,1 2,1 1,1 1,0 1,2 1,4-1,-27 13,0 0,0 1,1-1,-1 1,1 0,-1 1,1-1,0 1,0-1,0 1,-1 1,1-1,0 1,0 0,0 0,0 0,0 1,0 0,0 0,0 0,0 0,-1 1,1 0,0 0,-1 0,0 0,1 1,-1 0,0 0,0 0,-1 0,1 0,-1 1,1 0,1 2,-3-1,0 0,1-1,-1 1,-1 0,1 0,-1 0,0 0,0 1,0-1,-1 0,0 0,0 1,0-1,-1 0,0 0,0 0,0 1,0-1,-1 0,0 0,-2 4,-70 93,5-8,68-92,-1 0,1 0,0 0,0 0,0 0,0 0,1 0,-1 0,0 1,1-1,0 0,-1 0,1 1,0-1,0 0,0 1,1-1,-1 0,1 0,-1 1,1-1,0 0,-1 0,1 0,0 0,0 0,1 0,-1 0,0 0,1 0,-1-1,1 1,-1 0,1-1,0 1,0-1,0 0,0 0,0 0,0 0,0 0,0 0,0 0,0 0,1-1,-1 1,2-1,9 2,104 33,-113-33,-1 0,0 0,0 0,-1 0,1 0,0 0,-1 1,1 0,-1-1,0 1,0 0,0 0,0 0,0 0,-1 0,1 1,-1-1,0 1,0-1,0 0,-1 1,1-1,-1 1,0 0,0-1,0 1,0-1,0 1,-1-1,0 1,0-1,0 3,-5 6,-1 1,0-1,-1 0,0-1,-1 0,0 0,-1-1,0 0,0 0,-1-1,-1-1,1 0,-1 0,-1-1,1-1,-12 4,-88 39,93-48,5-3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5462.608">4912 528,'-3'24,"0"1,-1-1,-2 0,-1 0,0 0,-2-1,-1 1,-17 34,-3-2,-2-2,-2 0,-3-2,-1-2,-27 24,-55 72,95-112,20-28</inkml:trace>
  <inkml:trace contextRef="#ctx0" brushRef="#br0" timeOffset="5985.406">4432 528,'25'52,"3"0,1-2,3-2,2 0,18 16,85 118,8 45,-142-224,-2-5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1,'14'5,"10"1,6 0,2-1,0-2,0-1,0-1,-2 0,-1-1,0 0,0-1,-1 1,-5-5,-1-1,0 0,-9 1,-5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8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18,'19'0,"21"0,8 0,1 0,-3 0,-4 0,-6 0,-3 0,-2 0,-2 0,-1 0,-1 0,-5-5,-1-1,-4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47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86,'-29'30,"-149"227,-76 47,172-229,62-66</inkml:trace>
  <inkml:trace contextRef="#ctx0" brushRef="#br0" timeOffset="454.457">1 1,'1'33,"89"60,-72-78,128 113,-109-88,-1 1,-3 2,-1 2,13 27,15 57,-45-123,-7-11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3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29,'-62'112,"-125"313,136-339,45-84,1-7</inkml:trace>
  <inkml:trace contextRef="#ctx0" brushRef="#br0" timeOffset="249.846">0 1,'5'34,"6"24,7 9,4-3,-1-8,0-8,2-8,-3-5,0-10,-4-3,0-1,3 0,-3 2,2 2,-3 1,1 2,-2-5</inkml:trace>
  <inkml:trace contextRef="#ctx0" brushRef="#br0" timeOffset="555.671">564 509,'-4'122,"5"-117,-1 0,1 1,0-1,0 0,1 0,-1 0,1 0,0 0,1 0,-1 0,1-1,0 1,0-1,0 0,1 0,0 0,-1 0,1-1,0 1,1-1,2 1,-3-2,0 0,0-1,0 1,0-1,0 0,1-1,-1 1,0-1,1 0,-1 0,0 0,1 0,-1-1,0 0,0 0,1 0,-1 0,0-1,0 1,0-1,0 0,0 0,-1-1,1 1,-1-1,0 0,1 0,-1 0,0 0,-1 0,2-2,1-1,0 0,-1 0,1-1,-1 1,0-1,-1 0,0-1,0 1,0 0,-1-1,0 0,-1 1,0-1,0 0,0 0,-1 0,0-1,-2 3,0 0,0 0,-1 0,1 0,-1 0,-1 1,1-1,-1 1,0 0,0 0,0 0,-1 0,1 1,-1 0,-1 0,1 0,0 1,-1 0,0 0,1 0,-1 0,0 1,-1 0,1 1,0-1,0 1,-1 0,1 1,-1-1,1 1,-1 1,1-1,0 1,-1 0,1 1,0-1,-1 1,1 0,0 1,1 0,-7 3,-6 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2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1 284,'38'5,"23"1,5 0,-3-1,-8-1,-8-2,-8-6,-5-2,-4 0,-7-4,-13-5,-7 0</inkml:trace>
  <inkml:trace contextRef="#ctx0" brushRef="#br0" timeOffset="303.869">256 1,'8'34,"-2"0,-1 1,-1 0,-2 0,-1 0,-2-1,-2 1,-1 3,-4 10,2 1,2 0,2 0,3 7,-1-32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1:50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310 265,'-4'0,"-2"5,0 6,1 6,1 5,2 4,1 2,1 1,0 0,0 0,0 1,0-1,0-5</inkml:trace>
  <inkml:trace contextRef="#ctx0" brushRef="#br0" timeOffset="248.59">0 773,'29'0,"19"-5,6-1,-1 0,-5 1,-6 1,-5 2,-4 1,-8 1</inkml:trace>
  <inkml:trace contextRef="#ctx0" brushRef="#br0" timeOffset="669.534">170 970,'83'-9,"39"5,-120 4,0 0,-1 0,1 0,0 0,0 1,-1-1,1 1,0-1,-1 1,1 0,-1 0,1 0,0-1,-1 1,0 1,1-1,-1 0,0 0,1 0,-1 1,0-1,0 1,0-1,0 1,0-1,-1 1,1 0,0-1,-1 1,1 0,-1-1,0 1,1 0,-1 0,0-1,0 1,0 0,0 0,-1-1,1 1,0 0,-1 0,1 0,-40 67,-120 108,122-109,37-66,0 0,0 0,1 0,-1 0,1 0,-1 0,1 0,0 0,0 0,0 0,0 0,0 0,0 0,1 0,-1 0,1 0,-1 0,1 0,0-1,-1 1,1 0,0 0,0 0,1-1,-1 1,0-1,0 1,1-1,-1 1,1-1,-1 0,1 1,0-1,0 0,-1 0,1 0,7 1,1 0,-1-1,0 0,0 0,1-1,-1 0,0-1,0 0,1 0,-1-1,0 0,0-1,0 0,-1 0,1-1,-1 0,0-1,0 0,0 0,-1 0,1-1,-1 0,-1-1,1 1,-1-1,1-2,16-14</inkml:trace>
  <inkml:trace contextRef="#ctx0" brushRef="#br0" timeOffset="1071.083">988 660,'-43'19,"2"3,0 2,2 1,0 2,2 1,1 3,2 0,1 3,-13 17,42-49,1 1,0 1,0-1,0 0,0 1,1-1,0 1,-1 0,1 0,0 0,1 0,-1 0,1 0,0 0,0 1,0-1,0 0,1 1,0-1,0 0,0 1,0-1,1 1,-1-1,1 0,1 1,-1-1,0 0,1 0,0 0,0 0,0 0,0 0,1-1,0 1,-1-1,1 0,1 1,1 0,1-1,-1 0,1 0,0 0,0 0,0-1,0 0,1 0,-1-1,0 0,1 0,-1 0,1-1,0 0,-1 0,1 0,-1-1,1 0,-1-1,0 1,1-1,-1-1,0 1,0-1,138-84,-123 71,-2-2,0 0,0 0,-2-2,0 0,-2-1,0-1,-2-1,7-12,0 5,-29 97,4 132,5-195,0 0,1 0,-1 0,1 0,0 0,0 0,0-1,1 1,-1 0,1 0,0-1,0 1,0-1,1 0,-1 1,1-1,0 0,0-1,0 1,2 2,12 3</inkml:trace>
  <inkml:trace contextRef="#ctx0" brushRef="#br0" timeOffset="1435.918">1694 293,'-179'477,"175"-471,1 1,0-1,0 0,0 1,1 0,0-1,0 1,1 0,0 0,0 0,1 0,0 0,0 0,0 0,1 0,0 0,0 0,1 0,0 0,0 0,1-1,0 1,0-1,0 0,1 0,0 0,0 0,0-1,1 1,0-1,0 0,0-1,1 1,0 0,1-1,-1 0,1 0,0-1,0 0,0 0,0 0,1-1,-1 0,1 0,-1-1,1 0,0-1,0 1,-1-1,1-1,0 0,-1 0,1 0,-1-1,1 0,-1 0,0-1,1 0,-1 0,-1-1,1 0,0 0,-1-1,0 1,0-1,-1-1,1 1,-1-1,3-12</inkml:trace>
  <inkml:trace contextRef="#ctx0" brushRef="#br0" timeOffset="1688.822">1242 716,'43'-5,"33"-1,14 0,-3 1,-13 2,-9 1,-10 1,-10 0,-13 1</inkml:trace>
  <inkml:trace contextRef="#ctx0" brushRef="#br0" timeOffset="1932.342">2173 745,'38'-5,"33"-6,8-2,-4 2,-11-2,-10 1,-10-2,-13-4,-12 1</inkml:trace>
  <inkml:trace contextRef="#ctx0" brushRef="#br0" timeOffset="2098.097">2399 435,'-10'38,"-7"27,-2 8,4 0,-2-7,3-5,3-8,4-9,3-6,2-6,2-2,0-3,1 0,-1-5</inkml:trace>
  <inkml:trace contextRef="#ctx0" brushRef="#br0" timeOffset="2969.261">1891 124,'13'-13,"0"0,0 0,1 2,1-1,-1 2,2 0,0 1,0 0,0 2,12-4,-27 10,0 0,0 1,0-1,1 1,-1-1,0 1,0-1,1 1,-1 0,0-1,0 1,1 0,-1 0,0 0,1 0,-1 0,0 1,1-1,-1 0,0 1,0-1,1 0,-1 1,0-1,0 1,0 0,0-1,0 1,0 0,0 0,0 0,0 0,0 0,0 0,0 0,0 0,-1 0,1 0,-1 0,1 1,-1-1,1 0,-1 0,1 1,-1-1,0 0,0 0,0 1,0-1,0 0,0 1,0-1,0 0,0 1,-1-1,1 0,0 0,-1 1,-29 72,-62 79,91-151,0-1,0 1,1 0,-1 0,1 0,0 0,0 0,-1 1,1-1,0 0,1 0,-1 0,0 0,1 0,-1 0,1 0,-1 0,1 0,0-1,0 1,0 0,0 0,0 0,0-1,1 1,-1-1,1 1,-1-1,1 1,-1-1,1 0,0 0,-1 0,1 0,0 0,0 0,0 0,0-1,0 1,0-1,1 1,85 0,-59-5,-3-1</inkml:trace>
  <inkml:trace contextRef="#ctx0" brushRef="#br0" timeOffset="4634.402">2879 406,'0'0,"0"0,0 0,1 1,-1-1,0 0,0 1,0-1,0 0,0 0,0 1,0-1,0 0,0 1,0-1,0 0,0 1,0-1,0 0,0 0,0 1,0-1,0 0,-1 1,1-1,0 0,0 0,0 1,0-1,-1 0,1 0,0 0,0 1,0-1,-1 0,1 0,0 0,0 0,-1 1,1-1,0 0,-1 0,1 0,0 0,0 0,-1 0,1 0,0 0,-1 0,1 0,0 0,0 0,-1 0,1 0,0 0,-1 0,1 0,0 0,0 0,-1 0,1-1,0 1,-1 0,1 0,0 0,6 37,-5-28,28 170,0 59,-4-114,-12-95,7-41,14-74,-4-1,16-82,-43 158,49-224,-44 217,0 7</inkml:trace>
  <inkml:trace contextRef="#ctx0" brushRef="#br0" timeOffset="5356.651">3330 913,'-10'8,"1"0,0 0,0 1,1 0,0 1,0-1,1 1,1 1,-1 0,2 0,-1 0,2 0,0 1,0 0,1-1,0 2,0 7,2-18,1 0,0 0,0-1,0 1,0 0,1 0,-1 0,0 0,1-1,-1 1,1 0,0 0,0-1,-1 1,1 0,0-1,0 1,1-1,-1 0,0 1,0-1,1 0,-1 1,1-1,-1 0,1 0,-1 0,1 0,0-1,-1 1,1 0,0-1,0 1,0-1,-1 0,1 1,0-1,0 0,0 0,0 0,-1 0,1-1,0 1,0 0,1-1,2-1,1 1,-1-1,1 0,-1-1,0 1,1-1,-1 0,-1 0,1-1,0 1,-1-1,0 0,0-1,1 0,36-90,-40 91,-1 1,1-1,-1 1,0 0,0-1,0 1,0-1,0 1,-1-1,0 1,0 0,1-1,-2 1,1 0,0 0,-1-1,0 1,1 1,-1-1,0 0,-1 0,1 1,0-1,-1 1,1-1,-1 1,0 0,-2-1,-40-4,22 11</inkml:trace>
  <inkml:trace contextRef="#ctx0" brushRef="#br0" timeOffset="11536.497">3867 349,'0'0,"-1"1,1-1,0 0,0 0,0 1,0-1,-1 0,1 1,0-1,0 0,0 1,0-1,0 0,0 1,0-1,0 0,0 1,0-1,0 0,0 0,0 1,0-1,0 0,0 1,1-1,-1 0,0 1,0-1,0 0,0 0,1 1,-1-1,0 0,0 0,0 1,1-1,-1 0,0 0,0 0,1 0,-1 1,0-1,1 0,-1 0,0 0,1 0,-1 0,0 0,0 0,1 0,-1 0,0 0,1 0,-1 0,0 0,1 0,-1 0,0 0,1 0,-1 0,0 0,1 0,-1-1,0 1,-6 38,5-32,-54 180,42-153,2 1,0 1,3 0,0 0,3 0,-1 28,4-57,1 0,1 1,-1-1,1 0,0 1,1-1,0 0,0 0,0 0,0 0,1 1,0-2,0 1,1 0,0 0,0-1,0 0,1 1,-1-1,1 0,0-1,1 1,-1-1,1 0,0 0,0 0,0-1,1 1,-1-1,1-1,3 2,157-1,-163-3,-2 0,-1 1,1-1,0 0,0 0,0 1,0-1,-1 0,1 0,0 0,0 0,0 0,0 0,0 0,0-1,-1 1,1 0,0 0,0-1,0 1,-1-1,1 1,0 0,0-1,-1 1,1-1,0 0,-1 1,1-1,0 0,-1 1,1-1,-1 0,0 1,1-1,-1 0,1 0,-1 0,0 1,0-1,1 0,-1 0,0 0,0-1,-4-10</inkml:trace>
  <inkml:trace contextRef="#ctx0" brushRef="#br0" timeOffset="11803.309">3500 716,'19'0,"16"-5,7-1,6 0,-1-4,-3 0,-5 2,-3 2,-4 2,-2 2,-2 1,0 1,-1 0,1 0,-1 1,-4-1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0.1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1,'24'0,"22"0,8 0,0 0,-4 0,-7 0,-5 0,-4 0,-4 0,-1 0,-2 0,0 0,-9 0,-8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0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1,'9'5,"14"1,6 1,5-2,0-2,-1-1,-1 0,0-2,-2 0,-1-5,-1-2,-4 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19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29,'-22'8,"0"2,1 0,0 1,0 1,1 1,1 1,0 1,1 0,1 2,0 0,-1 3,-151 215,155-212,-54 61,58-82,2-5</inkml:trace>
  <inkml:trace contextRef="#ctx0" brushRef="#br0" timeOffset="361.763">1 0,'-1'8,"1"0,1 0,-1 0,2 0,-1 0,1 0,0 0,0-1,1 1,0-1,1 1,-1-1,1 0,1-1,-1 1,1-1,0 0,1 0,-1 0,1-1,0 0,5 3,75 63,-55-48,-1 2,-1 1,-1 1,-2 2,3 4,121 182,-149-214,-1 0,1 0,-1 1,1-1,0 0,0 0,0 0,-1 0,1 0,0 0,0 0,0 0,1-1,-1 1,0 0,0-1,0 1,1 0,-1-1,0 0,0 1,1-1,-1 0,0 1,1-1,-1 0,0 0,1 0,-1 0,0 0,1-1,-1 1,0 0,1-1,-1 1,0-1,0 1,1-1,-1 1,0-1,0 0,0 0,0 0,0 1,0-1,0 0,0 0,0 0,0-1,10-13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17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30 338,'5'0,"87"0,0 3,56 12,-109-9,1-2,-1-1,0-2,33-4,-63 2,0 0,1-1,-1-1,0 1,0-1,0-1,-1 0,1 0,-1-1,0 0,0 0,0-1,-2 0</inkml:trace>
  <inkml:trace contextRef="#ctx0" brushRef="#br0" timeOffset="319.07">1 592,'53'0,"22"-5,3-1,-7 0,-10 1,-11 2,-10 1,-6 1,-4 0,-3 1,-1 0,0 1,-4-6,-2-1,-4 0</inkml:trace>
  <inkml:trace contextRef="#ctx0" brushRef="#br0" timeOffset="770.137">256 0,'43'38,"2"-2,2-2,1-3,2-1,0-3,54 21,-64-29,68 52,-105-68,0 0,-1 0,1 1,-1-1,0 0,1 1,-1 0,-1-1,1 1,-1 0,1 0,-1 0,0 0,0 0,-1 0,1 0,-1 0,0 0,0 0,0 0,-1 0,0 0,1 0,-1 0,-1 0,1 0,0 0,-1 0,-2 3,-10 15,-2-1,0-1,-1 0,-1-1,-1 0,-1-2,0 0,-1-2,-12 7,-62 52,-17 7,95-70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4.9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0 283,'20'0,"15"0,7 0,1 0,-2 0,-4 0,-2 0,-3 0,-2 0,-2 0,-4-4,-3-3,0 1,2 2,2 0,-9 2,-7 1</inkml:trace>
  <inkml:trace contextRef="#ctx0" brushRef="#br0" timeOffset="367.795">198 1,'0'426,"-17"-332,12-75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2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242 247,'-2'-3,"0"0,0 1,0-1,0 1,-1-1,1 1,-1 0,1 0,-1 0,0 0,0 0,0 1,0-1,0 1,0 0,0 0,0 0,-1 0,1 1,0-1,-1 1,1 0,0 0,-1 0,1 0,0 0,-1 1,1 0,0 0,0 0,-1 0,1 0,0 0,0 1,0 0,1-1,-1 1,0 0,1 1,-1-1,1 0,-1 1,1-1,0 1,0 0,0-1,1 1,-2 3,-9 7,1 2,1 0,0 0,1 1,1 0,1 0,0 1,-1 4,6-15,0 0,1 1,-1-1,1 1,0-1,1 1,0-1,0 1,0-1,1 1,-1 0,2-1,-1 1,1-1,0 0,0 0,1 0,0 0,0 0,0 0,1-1,-1 1,6 4,0-4,0-1,1 0,-1-1,1 0,0-1,1 0,-1 0,0-1,1 0,-1-1,1 0,0-1,-1 0,1-1,0 0,-1-1,1 0,-1 0,0-1,0-1,0 1,0-2,0 1,1-2,11-5,-1 0,0-1,0-1,-1-1,-1-1,0-1,-2 0,1-2,-2 0,0 0,-2-2,0 0,-1 0,0-1,4-15,-13 28,0 1,-1-1,0 0,0 0,-1 0,0 0,-1 0,0 0,0 0,-1-1,0 1,0 0,-1 0,0-1,0 1,-1 0,0 0,0 0,-1 0,0 1,-1-1,0 1,0-1,0 1,-1 1,0-1,0 1,-1-1,0 2,0-1,0 1,-1-1,1 2,-1-1,-1 1,1 0,0 1,-1-1,0 2,-8-3,3 3,0 2,0-1,0 2,1 0,-1 0,0 1,0 1,0 0,1 1,0 0,0 1,0 0,0 1,1 0,0 1,0 0,1 1,-3 2,-15 14</inkml:trace>
  <inkml:trace contextRef="#ctx0" brushRef="#br0" timeOffset="396.313">158 585,'-12'19,"-12"18,2 2,1 0,2 1,2 1,1 0,-1 14,15-50,0 0,1 1,-1-1,1 1,0-1,1 1,0-1,0 1,0 0,0-1,1 1,0-1,0 1,0-1,1 0,0 1,0-1,0 0,1 0,-1 0,1 0,0-1,1 1,-1-1,1 0,0 0,0 0,0 0,1-1,-1 1,1-1,0-1,0 1,0 0,0-1,0 0,3 0,8 0,1-1,-1-1,1-1,0 0,-1-1,0-1,1 0,-1-1,0-1,-1 0,1-2,-1 1,0-2,-1 0,0-1,0 0,-1-1,0-1,-1 0,0 0,0-1,2-6,-7 10,0-2,-1 1,0-1,-1 0,0 0,-1-1,0 1,0-1,-1 0,0 0,-1 0,-1-1,0 1,0 0,-1-8,0 13,-1 0,1 0,-1 0,-1 0,1 0,-1 1,0-1,0 0,-1 1,1-1,-1 1,-1 0,1 0,-1 0,0 0,0 1,0-1,0 1,-1 0,0 1,0-1,0 1,0 0,0 0,-1 0,1 1,-1 0,0 0,-4-1,-4 0,1 0,-1 2,0-1,0 2,0 0,0 0,0 2,0-1,1 2,-1 0,1 0,-1 2,-9 3,-3 5</inkml:trace>
  <inkml:trace contextRef="#ctx0" brushRef="#br0" timeOffset="1897.984">835 839,'18'-17,"76"-162,37-20,-131 198,1-1,-1 1,1 0,0 0,0-1,0 1,0 0,0 0,0 0,0 0,0 0,0 0,0 0,0 0,1 0,-1 1,0-1,0 1,1-1,-1 1,1-1,-1 1,1-1,-1 1,0 0,1 0,-1 0,1 0,-1 0,1 0,-1 0,1 1,-1-1,1 0,-1 1,0-1,1 1,-1 0,0-1,1 1,-1 0,0 0,0 0,0 0,0 0,0 0,0 0,0 0,0 0,0 1,0-1,-1 0,1 1,33 146,-28-129,-6-16,0 0,0 0,0 0,0 0,1 0,-1 0,1 0,0-1,0 1,0 0,0 0,0-1,0 1,1 0,0-1,-1 1,1-1,0 0,0 0,0 0,1 0,-1 0,0 0,1 0,-1-1,1 1,-1-1,1 0,0 1,0-1,0-1,0 1,-1 0,1-1,0 1,0-1,0 0,0 0,1 0,7-6,-1-1,0 0,0 0,-1-1,0 0,0-1,-1 0,0 0,0-1,-1 0,2-4,5-6,33-46,-29 39,1-1,2 2,0 1,2 1,12-10,-35 33,0 1,1-1,-1 1,0-1,1 0,-1 1,1-1,-1 1,1-1,-1 1,1-1,-1 1,1 0,-1-1,1 1,0 0,-1-1,1 1,0 0,-1 0,1-1,0 1,-1 0,1 0,0 0,-1 0,1 0,0 0,0 0,-1 0,1 0,0 0,-1 1,1-1,0 0,-1 0,1 1,0-1,-1 0,1 1,-1-1,1 0,-1 1,1-1,-1 1,1-1,-1 1,1-1,-1 1,1 0,-1-1,0 1,1-1,-1 1,0 0,0-1,0 1,1 0,-1 0,0-1,0 1,-2 45,0-35,-3 9,1 0,0 0,2 0,1 0,0 0,1 1,2-1,0 0,3 11,14 34,-10-49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3:2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1 110,'99'-51,"-63"37,-11 3,-16 6,-1 1,1 0,-1 0,1 1,0-1,0 2,1 0,-1 0,0 0,1 1,-1 1,1 0,0 0,-1 1,1 0,-1 0,4 2,-10-2,-1 0,1 1,-1-1,1 1,-1-1,0 1,0 0,0 0,0 0,0 0,0 0,-1 1,1-1,-1 0,0 1,1-1,-1 1,0 0,0-1,-1 1,1 0,0-1,-1 1,0 0,0 0,0 0,0-1,0 1,0 0,-1 0,1-1,-1 1,0 0,0 0,0-1,-47 90,-105 86,152-177,0 0,0 0,0 0,0 1,0-1,0 1,1-1,-1 0,0 1,1 0,0-1,-1 1,1-1,0 1,0-1,0 1,0-1,0 1,0 0,0-1,0 1,1-1,-1 1,1-1,-1 1,1-1,-1 1,1-1,0 0,0 1,0-1,0 0,0 1,0-1,0 0,0 0,0 0,1 0,-1 0,0 0,1-1,-1 1,0 0,1-1,-1 1,1-1,-1 1,1-1,0 0,-1 1,1-1,-1 0,1 0,-1 0,1 0,1-1,165 14,-131-9,-28-4,0 0,-1 1,1 0,0 1,-1 0,0 0,1 1,-1 0,0 0,0 1,0 0,-1 0,2 2,-8-4,1 0,-1 0,0 0,1 0,-1 0,0 1,0-1,0 0,-1 1,1-1,-1 0,1 1,-1-1,0 1,0-1,0 1,0-1,0 1,0-1,-1 1,1-1,-1 1,0-1,0 0,0 1,0-1,0 0,0 0,0 0,-1 0,-1 2,-54 59,39-51,0 0,-1-1,-1-1,1-1,-1-1,-14 3,10-6,6-5</inkml:trace>
  <inkml:trace contextRef="#ctx0" brushRef="#br0" timeOffset="355.996">933 138,'-26'32,"2"2,1 0,2 1,1 1,1 1,3 1,1 1,1 0,0 11,12-44,-1 1,2-1,-1 1,1 0,0-1,0 1,1 0,-1 0,2-1,-1 1,1 0,0 0,0-1,1 1,0 0,0-1,1 0,-1 1,1-1,1 0,-1-1,1 1,0 0,0-1,1 0,0 0,0 0,0-1,5 4,1-2,0-1,1 0,0-1,-1 0,1 0,1-2,-1 1,0-2,1 0,-1 0,1-1,-1 0,1-1,-1-1,0 0,0-1,0 0,0 0,0-2,0 1,-1-2,0 1,0-1,0-1,4-4,4-3,0 0,-2-1,1-1,-2-1,0 0,-1-1,-1-1,-1 0,-1-1,0 0,-2-1,0 0,2-8,-9 20,-1-1,0 1,-1 0,0-1,0 1,-1-1,0 1,-1-1,0 1,0-1,-1 1,-1-1,1 1,-1 0,-1 0,0 1,0-1,0 1,-1 0,-1 0,1 0,-1 1,-1-1,1 1,-1 1,0 0,-1 0,1 0,-1 1,-1 0,1 0,-1 1,1 0,-1 1,0 0,0 0,-1 1,1 0,-1 0,0 1,1-1,0 2,-1-1,1 1,-1 1,1-1,-1 2,1-1,0 1,0 1,0 0,0 0,0 1,0 0,1 0,0 1,0 0,0 0,0 1,1 0,-2 2,-9 14</inkml:trace>
  <inkml:trace contextRef="#ctx0" brushRef="#br0" timeOffset="1840.561">1412 618,'1'0,"1"1,-1-1,0 0,1 0,-1 0,0-1,0 1,1 0,-1 0,0-1,1 1,-1-1,0 1,0-1,0 1,0-1,0 0,0 0,0 1,0-1,0 0,0 0,0 0,0 0,0 0,-1 0,1 0,0 0,-1-1,1 1,-1 0,1 0,-1 0,0-1,1 1,-1 0,0-1,0 1,0 0,0-1,5-9,125-228,-130 238,0 0,0 0,1 0,-1 0,0 0,1 0,-1 0,0 0,1 0,-1 0,1 0,0 0,-1 0,1 0,0 0,-1 1,1-1,0 0,0 1,0-1,0 0,-1 1,1-1,0 1,0 0,0-1,0 1,0 0,0-1,0 1,1 0,-1 0,0 0,0 0,0 0,0 0,0 0,0 0,0 1,0-1,0 0,0 1,0-1,0 0,0 1,0-1,0 1,0 0,0-1,-1 1,1 0,0-1,0 1,-1 0,1 0,0 0,-1 0,1-1,-1 1,1 0,-1 0,0 0,1 0,-1 0,0 0,0 0,1 1,-1-1,0 0,0 0,36 159,-35-159,0 1,0-1,0 1,0-1,0 1,0-1,0 1,0-1,0 0,1 0,-1 0,0 0,1 0,-1 0,1 0,0 0,-1 0,1-1,0 1,-1-1,1 1,0-1,-1 0,1 1,0-1,0 0,0 0,-1 0,1-1,0 1,0 0,-1-1,1 1,0-1,-1 1,1-1,0 0,-1 0,2 0,58-48,-56 43,139-155,-138 156,-6 3,0 1,1-1,-1 1,1 0,-1 0,1-1,0 1,-1 0,1 0,0 0,0 0,0 0,0 0,0 0,0 0,0 0,0 0,0 0,1 1,-1-1,0 0,0 1,1-1,-1 1,0-1,1 1,-1 0,0 0,1-1,-1 1,1 0,-1 0,0 1,1-1,-1 0,0 0,1 1,-1-1,0 0,1 1,-1-1,0 1,1 0,-1 0,0-1,0 1,0 0,0 0,0 0,0 0,0 0,0 0,0 1,7 243,-2-226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2:04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0 994,'138'25,"-99"-22,0-2,-1-2,1-1,-1-2,29-7,5 0,-76 21,-7-4</inkml:trace>
  <inkml:trace contextRef="#ctx0" brushRef="#br0" timeOffset="299.823">57 1248,'14'9,"15"4,7-1,2-7,0-4,-3-3,-1-1,-3 0,-1-3,-1-2,-1 1,-5 1</inkml:trace>
  <inkml:trace contextRef="#ctx0" brushRef="#br0" timeOffset="53915.225">5391 852,'197'-11,"-144"3,0 2,0 3,1 1,6 4,-75-2,-3 0</inkml:trace>
  <inkml:trace contextRef="#ctx0" brushRef="#br0" timeOffset="54316.342">5560 627,'-4'160,"7"-94,-1 160,-2-224,0 0,0-1,0 1,0 0,0 0,0-1,0 1,1 0,-1-1,1 1,0 0,-1-1,1 1,0-1,0 1,0-1,0 0,0 1,0-1,0 0,0 0,1 1,-1-1,0 0,1 0,-1 0,1 0,10-1</inkml:trace>
  <inkml:trace contextRef="#ctx0" brushRef="#br0" timeOffset="67566.479">10020 683,'138'25,"92"-49,-167 11,-62 7,-7 1</inkml:trace>
  <inkml:trace contextRef="#ctx0" brushRef="#br0" timeOffset="67899.16">10160 486,'5'24,"2"17,-1 7,-1 0,-1-3,-2-5,-6-5,-2-2,0-3,1-2,1 0,-3-6,-1-1,6-4,3-6</inkml:trace>
  <inkml:trace contextRef="#ctx0" brushRef="#br0" timeOffset="60715.26">6463 317,'0'703,"0"-703</inkml:trace>
  <inkml:trace contextRef="#ctx0" brushRef="#br0" timeOffset="61148.995">7000 344,'-32'19,"0"1,1 2,2 1,0 1,1 1,2 2,-14 18,38-44,1 0,-1 0,0 0,1 1,-1-1,1 0,0 1,-1 0,1-1,0 1,0 0,0-1,0 1,0 0,1 0,-1 0,1 0,-1 0,1 0,-1 0,1 0,0 0,0 0,0 0,0 0,0 0,1 0,-1-1,0 1,1 0,0 0,-1 0,1 0,0 0,0 0,0-1,0 1,0 0,1-1,-1 1,0-1,1 0,-1 1,1-1,-1 0,1 0,0 0,0 0,-1 0,1 0,2 0,177 7,-175-7,0-1,-1 0,1 0,0 1,-1 0,1 0,-1 0,0 1,1-1,-1 1,0 1,0-1,0 1,0 0,-1 0,1 0,-1 1,1-1,-1 1,0 0,-1 0,1 1,-1-1,0 1,0 0,1 2,-1 1,-1 0,0 0,0 1,0-1,-1 1,-1-1,1 1,-2 0,1-1,-1 1,0-1,-1 1,0-1,0 0,-1 0,0 1,0-2,-1 1,0 0,0-1,-3 3,-4 6,0 0,-2-1,0 0,-1 0,0-2,-1 0,0 0,-15 7,20-12,9-7,1 1,-1-1,0 0,0 1,-1-1,1 0,0 1,0-1,-1 0,1 0,0 0,-1 0,1 0,-1-1,0 1,1 0,-1-1,1 1,-1-1,0 1,0-1,1 0,-1 0,0 0,1 0,-1 0,0 0,0 0,1-1,-1 1,0 0,1-1,-1 0,0 1,1-1,-1 0,1 0,-1 0,1 0,0 0,-1 0,1 0,0 0,0-1,-1 0,-4-42,5 21</inkml:trace>
  <inkml:trace contextRef="#ctx0" brushRef="#br0" timeOffset="61398.039">6830 373,'44'-14,"27"-10,8-1,-5 4,-11 6,-16 0,-10 3,-13 3</inkml:trace>
  <inkml:trace contextRef="#ctx0" brushRef="#br0" timeOffset="61968.192">7395 655,'142'-258,"-141"258,0-5,1 1,0-1,1 1,-1 0,1 0,0 0,-1 0,2 0,-1 1,0 0,1-1,0 1,-1 0,1 1,0-1,1 1,-1 0,0 0,1 0,-1 0,1 1,3-1,-6 4,0 1,0-1,0 1,0 0,-1 0,1-1,-1 1,0 0,1 1,-1-1,-1 0,1 0,0 0,-1 0,0 1,0-1,0 0,0 0,0 1,-1-1,1 0,-1 0,0 0,0 1,0-1,-2 2,1 9,1-11,0 0,0-1,0 1,1 0,-1-1,1 1,-1 0,1 0,0-1,0 1,0 0,1 0,-1 0,1-1,-1 1,1 0,0-1,0 1,0-1,0 1,1-1,-1 1,1-1,-1 0,1 0,0 1,0-1,0 0,0-1,0 1,0 0,1-1,-1 1,1-1,-1 0,1 0,-1 0,1 0,0 0,-1 0,1-1,0 1,-1-1,1 0,0 0,0 0,0 0,-1 0,10-4,-1-1,-1 0,1 0,-1-1,0 0,0-1,0 0,-1-1,0 0,-1 0,0-1,4-5,12-10,-6 4,55-37,-72 59,0 0,0-1,0 1,0 0,-1-1,1 1,0 0,-1 0,0 0,1-1,-1 1,0 0,0 0,0 0,0 0,-1 0,1-1,0 1,-1 0,1 0,-1 0,0-1,1 1,-1 0,-1 1,2-2,-27 77,19-59,1 0,1 1,1-1,0 1,1 1,0 12,6-9,3-6</inkml:trace>
  <inkml:trace contextRef="#ctx0" brushRef="#br0" timeOffset="62217.188">8355 317,'-39'43,"-31"33,-9 14,-1-4,9-11,11-15,12-7,8-8,7-7,4-10,7-4,3-3,-1-3,3-2,0-2,3 1,3-3</inkml:trace>
  <inkml:trace contextRef="#ctx0" brushRef="#br0" timeOffset="62681.284">8326 797,'-29'14,"-200"117,200-99,28-31,1 0,0 0,0-1,0 1,0 0,0 0,0-1,0 1,0 0,0 0,0 0,0-1,0 1,0 0,1 0,-1-1,0 1,1 0,-1-1,1 1,-1 0,0-1,1 1,0 0,-1-1,1 1,-1-1,1 1,0-1,-1 1,1-1,0 0,-1 1,1-1,0 0,-1 0,1 1,0-1,0 0,0 0,-1 0,1 0,0 0,0 0,-1 0,1 0,0 0,1 0,107 30,-107-29,1 0,0 1,-1-1,1 1,-1-1,0 1,1 0,-1 0,0 0,0 0,0 1,-1-1,1 0,0 1,-1-1,0 1,1-1,-1 1,0 0,0 0,-1 0,1-1,0 1,-1 0,0 0,0 0,0 0,0 0,0 0,0 0,-1-1,0 1,1 0,-1 0,0 0,0-1,-1 2,-5 7,0 0,0 0,-1-1,0 0,-1 0,0-1,0-1,-1 1,0-1,-1-1,0 0,0-1,0 0,-1 0,-11 3,12-5,0 0,-1-1,1 0,-1-1,0-1,0 1,1-2,-1 0,0 0,0-1,0 0,-10-3,20 3,1 1,0-1,-1 0,1 1,0-1,0 0,-1 0,1 0,0 0,0 0,0 0,0 0,0 0,0 0,0 0,1-1,-1 1,0 0,1-1,-1 1,0 0,1-1,0 1,-1-1,1 1,0-1,0 1,0-1,0 1,0-1,0 1,0-1,1 1,-1 0,0-1,1 1,-1-1,1 1,0 0,-1-1,1 1,0 0,1-1,8-11</inkml:trace>
  <inkml:trace contextRef="#ctx0" brushRef="#br0" timeOffset="63199.382">8524 90,'47'91,"-27"-59,-2 1,-2 1,-1 0,-2 1,-1 1,-2 0,-1 1,2 22,-8-25,-1 1,-1-1,-2 0,-2 1,-1-1,-1 0,-2-1,-2 0,-1 0,-1 0,-2-1,-1-1,-1 0,-2-1,-1-1,-1-1,-12 12,-2 1,16-18,-1 0,-1-2,-1 0,-1-1,0-1,-2-1,0-1,-21 11,-22 2,38-20</inkml:trace>
  <inkml:trace contextRef="#ctx0" brushRef="#br0" timeOffset="63871.186">6237 63,'-22'115,"5"1,5 1,5 0,6 75,9 175,-7-348,1 0,1-1,1 0,0 1,1-1,1-1,1 1,1-1,0 0,1-1,0 0,2 0,0-1,1-1,0 0,11 10,-4-8,1 0,0-1,1-1,1-1,0-1,0-1,2-1,6 1,27 11,-50-17</inkml:trace>
  <inkml:trace contextRef="#ctx0" brushRef="#br0" timeOffset="66288.262">8975 373,'12'-10,"0"1,0 1,1 0,0 0,1 2,-1-1,1 2,0 0,1 0,4 0,89-3,-106 8,1 1,-1-1,1 1,-1-1,1 1,-1 0,0 0,0 0,1 0,-1 0,0 1,0-1,0 0,0 1,0 0,0 0,-1-1,1 1,0 0,-1 0,0 0,1 1,-1-1,0 0,0 0,0 1,-1-1,1 1,0-1,-1 0,1 1,-1-1,0 1,0-1,0 1,0-1,-1 1,1-1,-1 1,0 1,-3 10,-2-1,1 1,-2-1,0 0,0-1,-1 0,-1 0,0-1,0 0,-8 6,-18 26,-121 177,140-197,0-2,1 1,1 0,1 1,0 0,-7 25,19-46,0 0,0 0,1 0,-1 0,1 0,-1 0,1 0,0 1,0-1,0 0,0 0,1 0,-1 1,0-1,1 0,-1 0,1 0,0 0,0 0,0 0,0 0,0 0,0 0,1-1,-1 1,1 0,-1-1,1 1,-1-1,1 1,0-1,0 0,0 0,-1 0,1 0,0 0,1 0,-1 0,0-1,0 1,0-1,0 0,0 1,2-1,14 3,0-1,0-1,0-1,0 0,0-1,0-1,0-1,5-1,-4-3</inkml:trace>
  <inkml:trace contextRef="#ctx0" brushRef="#br0" timeOffset="66999.777">9680 542,'-28'8,"-1"1,2 2,-1 1,1 1,1 1,0 1,1 2,-20 18,43-35,1 1,-1 0,0 0,1 0,0 0,-1 0,1 0,-1 0,1 1,0-1,0 0,0 1,0-1,0 1,0-1,0 1,1-1,-1 1,0 0,1-1,-1 1,1 0,0 0,0-1,-1 1,1 0,0 0,0-1,1 1,-1 0,0 0,1-1,-1 1,1 0,-1 0,1-1,0 1,0-1,0 1,0-1,0 1,0-1,0 1,0-1,0 0,1 0,-1 0,0 0,1 1,112 32,-94-29,56 22,-74-26,-1 0,1 1,0-1,-1 0,1 0,-1 1,0-1,1 1,-1-1,0 1,0 0,0-1,0 1,0 0,-1 0,1 0,0 0,-1-1,1 1,-1 0,0 0,0 0,0 0,0 0,0 0,0 0,0 0,-1 0,1 0,-1 0,1 0,-1 0,0 0,1-1,-1 1,0 0,-1 0,-8 11,-1 0,-1 0,-1-2,1 1,-2-1,0-1,0-1,0 0,-1 0,-1-2,1 0,-1 0,0-2,-1 0,0-1,1 0,-8-1,-1 0,25-6</inkml:trace>
  <inkml:trace contextRef="#ctx0" brushRef="#br0" timeOffset="69955.944">11177 175,'-5'-3,"1"1,-1 0,0 1,0-1,0 1,0 0,0 0,0 1,0-1,0 1,0 0,0 1,0-1,0 1,0 0,0 0,0 1,0-1,0 1,0 0,-5 1,-1 1,1 0,0 0,1 1,-1 0,1 0,0 1,0 0,0 1,1 0,0 1,1-1,-1 2,1-1,0 2,6-7,0-1,0 1,1-1,-1 1,1-1,0 1,0 0,0-1,0 1,0-1,0 1,1-1,-1 1,1 0,0-1,0 0,0 1,0-1,0 1,0-1,1 0,-1 0,1 0,-1 0,1 0,0 0,0 0,0-1,0 1,2 1,71 38,-71-40,6 4,8 0,0 1,-1 1,0 1,0 0,-1 1,0 1,0 1,-1 0,0 1,-1 0,-1 1,0 1,-1 0,0 0,-1 2,-1-1,5 11,-10-17,-1 1,1 0,-2 0,0 0,0 0,-1 1,0-1,0 1,-1-1,-1 1,0 0,0-1,-1 1,-1-1,0 1,0-1,-1 1,0-1,-1 0,0 0,0-1,-5 8,1-7,1-1,-1 0,-1 0,0-1,0 0,-1-1,1 1,-2-2,1 0,-1 0,0-1,-4 2,9-5,0 0,1 0,-1 0,0-1,0 1,0-1,0-1,-1 1,1-1,0-1,0 1,0-1,0 0,0 0,0 0,0-1,0 0,1 0,-1-1,1 0,-1 1,1-2,0 1,0-1,0 0,-8-10</inkml:trace>
  <inkml:trace contextRef="#ctx0" brushRef="#br0" timeOffset="70203.57">11064 147,'38'-24,"23"-8,10 2,-2 5,-8 8,-10 6,-8 5,-7 4,-10 7,-8 2</inkml:trace>
  <inkml:trace contextRef="#ctx0" brushRef="#br0" timeOffset="71086.724">11459 965,'195'-300,"-88"193,-107 106,1 1,0-1,0 1,-1-1,1 1,0-1,0 1,0-1,0 1,0 0,-1 0,1-1,0 1,0 0,0 0,0 0,0 0,0 0,0 0,0 0,0 0,0 1,0-1,0 0,0 0,-1 1,1-1,0 1,0-1,0 1,0-1,-1 1,1-1,0 1,-1 0,1-1,0 1,-1 0,1-1,-1 1,1 0,-1 0,1 0,-1 0,0 0,1-1,-1 1,0 0,0 0,1 0,-1 0,5 59,-5-45,0-14,-1 1,1 0,0 0,0-1,0 1,0 0,0 0,0-1,1 1,-1 0,0 0,1-1,0 1,-1 0,1-1,0 1,0-1,0 1,0-1,0 1,0-1,0 0,0 0,1 1,-1-1,0 0,1 0,-1 0,1 0,0 0,-1-1,1 1,-1 0,1-1,0 1,0-1,-1 0,1 0,0 1,0-1,-1 0,1 0,0-1,0 1,-1 0,1-1,1 1,119-80,-58 31,-63 48,0-1,1 1,-1 0,0 0,1 0,-1 0,0 0,1 0,-1 1,1-1,-1 0,1 1,0-1,-1 1,1-1,0 1,-1 0,1 0,0 0,-1 0,1 0,0 0,-1 0,1 1,0-1,-1 0,1 1,0-1,-1 1,1 0,-1 0,1 0,-1-1,0 1,1 0,-1 1,0-1,0 0,1 0,-1 1,0-1,0 0,0 1,-1-1,1 1,0-1,-1 1,1-1,0 1,-1 0,0-1,1 1,-1 0,0-1,0 1,0 0,0 0,-14 126,-1-25,15-101,0 0,-1-1,1 1,0 0,1 0,-1 0,0-1,1 1,-1 0,1 0,-1-1,1 1,0 0,-1-1,1 1,0-1,0 1,0-1,0 1,1-1,-1 0,0 1,1-1,-1 0,0 0,1 0,0 0,-1 0,1-1,-1 1,1 0,0-1,0 1,15-1</inkml:trace>
  <inkml:trace contextRef="#ctx0" brushRef="#br0" timeOffset="86194.815">0 2518,'5'0,"7"0,5 0,5 0,4 0,1 0,2 0,1 0,-1 0,1 0,-1 0,-1-5,1-1,-1-1,1 2,-1 2,-10 1,-7 1</inkml:trace>
  <inkml:trace contextRef="#ctx0" brushRef="#br0" timeOffset="86440.786">198 2235,'-5'34,"-1"25,-5 8,0-4,1-6,3-10,-3-6,2-7,5-8,4-9</inkml:trace>
  <inkml:trace contextRef="#ctx0" brushRef="#br0" timeOffset="95711.517">5335 2602,'43'-91,"-10"35,2 1,3 2,44-48,-8 46,-72 54,0 1,0-1,-1 1,1-1,0 1,0-1,0 1,0 0,-1 0,1 0,0 0,0 0,0 1,0-1,0 0,-1 1,1-1,0 1,0 0,-1 0,1-1,0 1,-1 0,1 1,-1-1,1 0,-1 0,0 1,1-1,-1 0,0 1,0-1,0 1,0 0,0-1,0 1,-1 0,1-1,-1 1,1 0,-1 0,1 0,-1 0,0 0,0-1,0 1,29 200,-30-200,1 1,0-1,0 0,0 0,0 1,0-1,0 0,0 0,1 1,-1-1,1 0,0 0,0 0,0 0,0 0,0 0,0 0,0 0,0 0,1-1,-1 1,1 0,0-1,-1 1,1-1,0 0,0 1,0-1,0 0,0 0,0 0,0-1,0 1,0 0,0-1,1 1,-1-1,0 0,0 0,1 0,-1 0,0 0,2-1,9-4,-1 0,0-1,0-1,0 0,-1-1,0 0,0 0,-1-1,5-7,6-2,4-6,55-34,-78 59,1-1,-1 1,0 0,0 0,1 0,-1 0,0 0,0 1,0-1,0 1,0-1,-1 1,1-1,0 1,-1 0,1 0,-1 0,0 0,0 0,1 1,-1-1,-1 0,1 0,0 1,0-1,-1 0,0 1,1-1,-1 1,0-1,0 0,0 1,-1-1,1 1,0-1,-1 0,0 1,1-1,-2 2,2 0,-34 204,44-79,-3-111</inkml:trace>
  <inkml:trace contextRef="#ctx0" brushRef="#br0" timeOffset="44715.137">932 1248,'73'-18,"57"-15,-128 33,-1-1,1 1,-1 0,1-1,-1 1,1 0,-1 0,1 0,-1 1,1-1,-1 0,1 0,-1 1,1-1,-1 1,1 0,-1-1,0 1,1 0,-1 0,0 0,0-1,0 1,1 1,-1-1,0 0,0 0,-1 0,1 0,0 1,0-1,0 0,-1 1,1-1,-1 1,1-1,-1 1,0-1,1 1,-1-1,0 1,0-1,0 1,0-1,0 1,-30 64,-180 113,208-178,1-1,-1 1,1 0,0 0,-1 0,1 0,0 0,0 0,0 0,0 0,0 1,0-1,0 0,0 1,1-1,-1 0,0 1,1-1,-1 1,1-1,-1 1,1 0,0-1,0 1,0-1,0 1,0-1,0 1,0 0,0-1,1 1,-1-1,1 1,-1-1,1 1,-1-1,1 0,0 1,0-1,0 0,0 1,0-1,0 0,0 0,0 0,0 0,0 0,1 0,-1 0,0 0,1 0,-1-1,1 1,-1-1,1 1,-1-1,1 1,-1-1,1 0,-1 0,1 0,-1 0,1 0,1 0,23-3,1-1,-1-1,0-1,-1-1,1-1,-1-2,10-6,-18 9</inkml:trace>
  <inkml:trace contextRef="#ctx0" brushRef="#br0" timeOffset="43897.227">1017 457,'-2'2,"0"-1,0 0,0 1,1 0,-1-1,0 1,1 0,-1 0,1 0,0 0,0 0,0 0,0 0,0 0,0 0,0 1,1-1,-1 0,1 0,-1 1,1-1,0 1,0-1,0 0,0 2,0-2,-3 311,3-311,-1 0,1-1,-1 1,0 0,1 0,-1-1,1 1,0 0,0 0,0-1,-1 1,1 0,1 0,-1 0,0-1,0 1,1 0,-1 0,1-1,-1 1,1 0,0-1,0 1,0-1,0 1,0-1,0 1,0-1,0 1,1-1,-1 0,0 0,1 0,-1 0,1 0,-1 0,1 0,0 0,-1-1,1 1,0-1,0 1,-1-1,1 0,1 1,11-10,0 0</inkml:trace>
  <inkml:trace contextRef="#ctx0" brushRef="#br0" timeOffset="44210.552">707 1050,'38'-5,"32"-6,9-1,-4 1,-11 2,-10 4,-11 1,-12 8,-16 1,-10 2</inkml:trace>
  <inkml:trace contextRef="#ctx0" brushRef="#br0" timeOffset="45443.686">1694 344,'-110'73,"99"-64,2 2,-1 0,1 1,1 0,0 0,0 1,2 0,-1 1,2-1,0 1,0 0,2 0,-1 1,2-1,-1 14,-11 38,3-18,3 1,1 1,3-1,2 1,2-1,5 36,1-43,2-1,2 0,2 0,8 18,42 48,-56-93,-5-4</inkml:trace>
  <inkml:trace contextRef="#ctx0" brushRef="#br0" timeOffset="45914.645">1919 514,'-19'38,"-11"23,-1 5,6-3,11-13,8-10,10-12,9-10,7-9,5-5,4-4,0-2,1-5,0-2,0-3,-5-1</inkml:trace>
  <inkml:trace contextRef="#ctx0" brushRef="#br0" timeOffset="46166.616">2146 542,'-24'38,"-13"32,0 9,6-4,9-10,3-11,5-11,4-7,5 0,2-1,3-3,-5-1,0-1,0-2,0 1,2-2,2-3</inkml:trace>
  <inkml:trace contextRef="#ctx0" brushRef="#br0" timeOffset="46765.218">2259 852,'149'-210,"-119"188,-19 48,-14-11,2-12,-1 0,1-1,0 1,0 0,0-1,0 1,1 0,-1 0,1 0,0-1,0 1,0 0,0 0,0 0,1 0,-1 0,1-1,0 1,-1 0,1 0,1-1,-1 1,0-1,1 1,-1-1,1 1,0-1,0 0,0 0,0 0,0 0,1 0,1-3,1 0,-1-1,0 1,1-1,-1 0,0 0,0-1,0 1,0-1,-1 0,1 0,-1 0,0-1,0 1,0-1,0 0,0 0,-1 0,0 0,0 0,9-10,75-112,-86 126,0-1,0 1,1 0,-1-1,0 1,0-1,0 1,0 0,1-1,-1 1,0 0,0-1,1 1,-1 0,0-1,1 1,-1 0,0-1,1 1,-1 0,1 0,-1 0,0-1,1 1,-1 0,1 0,-1 0,0 0,1 0,-1 0,1 0,-1 0,1 0,-1 0,0 0,1 0,-1 0,1 0,-1 0,1 0,-1 1,0-1,1 0,-1 0,0 0,1 1,-1-1,0 0,1 0,-1 1,0-1,1 0,-1 1,0-1,0 0,1 1,-1-1,0 1,0-1,0 0,1 1,-1-1,0 1,0-1,0 1,0-1,0 0,0 1,0-1,0 1,3 36,-3-32,-1 3,0 1,1-1,1 1,-1-1,1 1,1-1,-1 0,2 1,-1-1,1 0,0 0,1 0,-1-1,2 1,-1-1,1 0,0 0,1 0,-1-1,1 0,1 0,-1-1,1 1,0-1,0-1,0 1,1-1,0 0,13 0</inkml:trace>
  <inkml:trace contextRef="#ctx0" brushRef="#br0" timeOffset="47030.564">2259 1022,'43'-5,"38"-6,11-2,-2 2,-10 3,-15 2,-13 3,-11 1,-8 2,-4 0,-7 0</inkml:trace>
  <inkml:trace contextRef="#ctx0" brushRef="#br0" timeOffset="47427.498">2626 1135,'-68'45,"40"-27,0 1,1 1,1 1,1 2,-7 8,31-30,0 0,0 0,0-1,0 1,0 0,0 1,0-1,0 0,0 0,0 0,1 0,-1 1,0-1,1 0,-1 1,1-1,-1 0,1 1,0-1,0 1,0-1,-1 1,1-1,1 0,-1 1,0-1,0 1,0-1,1 0,-1 1,1-1,-1 1,1-1,0 0,-1 0,1 1,0-1,0 0,0 0,0 0,0 0,0 0,0 0,0 0,0 0,0-1,1 1,-1 0,0-1,0 1,1-1,-1 1,1-1,-1 1,0-1,1 0,-1 0,1 0,-1 0,1 0,-1 0,38 10,-33-10,1 0,-1 1,0 0,1 1,-1-1,0 1,0 0,0 0,0 1,0 0,-1 0,1 0,-1 1,0 0,0 0,0 0,0 1,-1-1,0 1,0 0,0 1,0-1,-1 0,0 1,0 0,-1 0,1 1,-4-1,0 1,0-1,-1 0,0 0,0 0,0 0,-1 0,0-1,0 1,-1-1,1 0,-1 0,0 0,0 0,-1-1,1 1,-1-1,0 0,-1-1,1 1,0-1,-1 0,0 0,0-1,0 0,0 0,0 0,0-1,0 0,-4 1,-16 5,-86 11,93-23</inkml:trace>
  <inkml:trace contextRef="#ctx0" brushRef="#br0" timeOffset="47847.345">2766 1135,'4'-3,"1"1,-1 0,0 0,1 0,-1 0,1 1,0-1,-1 1,1 1,0-1,0 1,0 0,-1 0,1 0,0 0,0 1,-1 0,1 0,0 0,-1 1,1-1,-1 1,1 0,-1 1,3 1,-6 0,0-1,-1 1,0 0,1-1,-1 1,-1 0,1-1,0 1,-1-1,0 1,0 0,0-1,0 1,-1-1,1 0,-1 0,0 1,0-1,0 0,0 0,-1-1,1 1,-1 0,-8 14,10-16,0 0,1 1,-1-1,0 0,1 0,0 0,-1 0,1 1,0-1,-1 0,1 0,0 1,0-1,0 0,0 0,0 1,0-1,1 0,-1 0,0 1,1-1,-1 0,1 0,-1 0,1 0,-1 1,1-1,0 0,0 0,-1 0,1 0,0-1,0 1,0 0,0 0,0 0,0-1,0 1,1-1,-1 1,0-1,0 1,0-1,0 0,1 1,-1-1,0 0,0 0,1 0,-1 0,0 0,1 0,0 0,74-1,-52-4,-4-2</inkml:trace>
  <inkml:trace contextRef="#ctx0" brushRef="#br0" timeOffset="48248.495">3077 203,'45'29,"-19"-7,0 2,-2 1,-1 1,-1 1,-2 1,0 0,-2 2,-1 0,-1 1,-2 1,-1 0,-2 1,-1 0,-1 1,-2 0,-2 0,-1 1,-1-1,-2 1,-2 0,-2 18,-5 2,-3-1,-2 0,-2 0,-2-2,-3 0,-2-1,-2-1,-2-1,-6 4,-13 12,-3-2,-2-3,-3-2,-6 2,33-34</inkml:trace>
  <inkml:trace contextRef="#ctx0" brushRef="#br0" timeOffset="50261.542">3783 457,'-10'24,"-3"18,1 6,2 0,4-4,1-4,8-9,7-5,7-6,5-8,5-5,1-4,1-2,1-2,0 0,-1-6,-10 0,-7 0</inkml:trace>
  <inkml:trace contextRef="#ctx0" brushRef="#br0" timeOffset="50617.07">4093 373,'-155'618,"143"-572,1 0,2 1,3 0,1 1,3 8,-2 60,5-111</inkml:trace>
  <inkml:trace contextRef="#ctx0" brushRef="#br0" timeOffset="51300.219">4460 824,'-34'0,"24"2,0 1,1 0,-1 0,1 1,0 0,0 0,0 1,1 0,-1 1,1 0,0 0,1 1,0 0,0 0,0 1,1-1,0 2,1-1,-3 5,9-8,-1-1,2 0,-1 0,0 0,1 0,0 0,0-1,0 1,0 0,1-1,-1 1,1-1,0 0,0 0,0 0,0 0,1-1,-1 1,1-1,-1 0,1 0,0 0,0 0,0-1,0 0,2 1,12 8,-12-7,-1-2,0 0,0 1,-1 0,1 0,0 0,-1 0,1 1,-1 0,0 0,0 0,0 0,0 0,-1 1,0 0,1 0,-1 0,0 0,-1 0,1 1,-1-1,0 1,0 0,0-1,-1 1,1 0,-1 0,-1 0,1 0,-1 0,1 0,-1 0,-1 0,1 0,-1 0,0 0,0 1,-4 0,0-1,0 1,0-1,-1 0,1 0,-1-1,-1 0,1 0,0 0,-1-1,0 0,0 0,0-1,0 0,0 0,-1 0,1-1,0 0,-4-1,6 1,1 0,-1 0,0-1,1 1,-1-1,1 0,-1-1,1 1,-1-1,1 0,-1 0,1 0,-1-1,1 0,0 0,0 0,0 0,0 0,0-1,0 0,1 0,0 0,-1 0,-1-3,-4-10</inkml:trace>
  <inkml:trace contextRef="#ctx0" brushRef="#br0" timeOffset="51731.912">4629 486,'7'-2,"1"0,0 0,0 1,0 0,0 1,0-1,0 1,0 1,0 0,0 0,0 0,0 1,-1 1,1-1,0 1,-1 0,0 1,0-1,0 2,0-1,1 2,-6 0,-1 0,0 1,-1-1,1 0,-1 0,-1 1,1-1,-1 0,0 0,0 0,-1 0,1 0,-1 0,-1 0,1 0,-1-1,0 1,-1-1,1 0,-1 0,0 0,0 0,0-1,-1 1,0-1,-5 3,4 0,4-5,0-1,0 0,0 0,0 1,0-1,1 0,-1 1,0-1,1 1,-1-1,1 1,-1 0,1 0,0 0,-1 0,1 0,0 0,0 0,1 0,-1 0,0 0,1 0,-1 1,1-1,0 0,0 0,0 1,0-1,0 0,0 1,0-1,1 0,0 0,-1 0,1 1,0-1,0 0,0 0,0 0,0 0,0 0,1-1,-1 1,2 1,72 5,-50-8</inkml:trace>
  <inkml:trace contextRef="#ctx0" brushRef="#br0" timeOffset="52061.683">4911 260,'26'37,"-2"1,-1 1,-3 0,-1 2,7 22,-16-31,-1 1,-2 0,-1 0,-1 0,-2 0,-2 1,-1 0,-1-1,-2 1,-1-1,-2 0,-1 0,-2 0,-1-1,-8 15,8-22,-1-1,-1 0,-1-1,-1 0,-1-1,-1-1,-1 0,-1-2,-1 0,0 0,-1-2,-2 0,-5 1,3-1</inkml:trace>
  <inkml:trace contextRef="#ctx0" brushRef="#br0" timeOffset="52562.828">3726 119,'-25'25,"1"2,1 0,1 1,2 1,0 1,2 1,2 1,1 0,1 1,2 0,1 1,1 6,-3 21,3 2,3-1,3 1,2 0,3 0,7 37,-7-63,3 1,1 0,2-1,1 0,2-1,2 1,1-2,7 12,-11-33,1-1,0 0,1-1,0 1,1-2,0 0,1 0,0-1,0-1,1 0,1-1,9 4,20 3,-23-11</inkml:trace>
  <inkml:trace contextRef="#ctx0" brushRef="#br0" timeOffset="88244.378">2343 2292,'33'0,"22"0,5 0,-2 0,-7 0,-6 0,-7 0,-5 0,-3 0,-2 0,-1 0,-10 0,-7 0</inkml:trace>
  <inkml:trace contextRef="#ctx0" brushRef="#br0" timeOffset="88508.072">2343 2602,'38'0,"33"-5,8-1,-4 0,-11 1,-10 1,-11 2,-7 1,-10 0</inkml:trace>
  <inkml:trace contextRef="#ctx0" brushRef="#br0" timeOffset="86823.638">1045 2066,'-220'149,"216"-147,0 0,1 0,-1 1,1-1,0 1,0-1,0 1,0 0,0 0,0 0,1 1,0-1,-1 1,1-1,0 1,1 0,-1 0,1 0,0 0,0 0,0 0,0 0,1 0,-1 0,1 0,0 0,1 0,-1 1,1-1,-1 0,1 0,1 0,-1 0,0 0,1-1,0 2,8 3,-1 0,1-1,1 0,-1-1,1 0,0 0,1-1,-1-1,4 1,87 49,-99-51,0 0,0 0,-1 1,1-1,-1 1,0-1,0 1,0 0,0 0,0 0,-1 0,0 0,0 0,0 1,-1-1,1 0,-1 1,0-1,0 0,0 0,-1 1,1-1,-1 0,0 0,-2 4,-2 2,-2 0,1-1,-1 1,-1-1,0 0,0-1,0 0,-1-1,0 1,-1-2,0 1,0-1,0-1,0 0,-1 0,0-1,0 0,-1-1,1-1,-7 1,-37 6,31-7</inkml:trace>
  <inkml:trace contextRef="#ctx0" brushRef="#br0" timeOffset="87073.579">791 2179,'43'-10,"29"-7,6-2,-4 4,-6 3,-9 4,-11 3,-7 3,-12 2</inkml:trace>
  <inkml:trace contextRef="#ctx0" brushRef="#br0" timeOffset="87894.532">1271 2715,'26'-55,"3"0,1 2,4 1,1 2,3 1,6-3,-44 51,1 0,0 0,-1 0,1 0,0 0,0 1,-1-1,1 0,0 0,0 1,0-1,0 1,0-1,0 1,0-1,0 1,0 0,0-1,0 1,0 0,1 0,-1 0,0 0,0 0,0 0,0 0,0 0,0 0,0 0,1 1,-1-1,0 1,0-1,0 0,0 1,0 0,0-1,-1 1,1 0,0-1,0 1,0 0,0 0,-1 0,1-1,0 1,-1 0,1 0,-1 0,1 0,-1 0,0 0,1 1,-1-1,0 0,0 0,1 0,-1 0,0 0,0 0,0 0,-1 0,1 1,0-1,0 0,0 0,-1 0,0 1,-10 58,2 20,10-78,-1 0,1 0,0 0,0 0,0 0,0 0,0 0,0-1,1 1,-1-1,1 1,-1-1,1 1,-1-1,1 0,0 0,0 1,0-1,-1-1,1 1,0 0,0 0,0-1,0 1,1-1,-1 1,0-1,0 0,0 0,0 0,0 0,0-1,0 1,0 0,0-1,1 0,73-28,-74 27,0 0,0 0,0 1,0-1,0 0,0 1,0-1,0 1,1 0,-1-1,0 1,1 0,-1 0,1 1,-1-1,1 1,-1-1,1 1,0 0,-1 0,1 0,0 0,-1 0,1 0,-1 1,1 0,-1-1,1 1,-1 0,1 0,-1 0,0 0,1 1,-1-1,0 1,0-1,0 1,0 0,0 0,0 0,-1 0,1 0,0 7,-1-1,0 1,-1 0,1-1,-2 1,1-1,-1 1,-1 0,1-1,-3 7,-3 22,6-33,1 0,-1 1,1-1,-1 0,1 0,0 0,1 1,-1-1,1 0,0 0,0 0,0 0,1 0,-1 0,1 0,1 1,8 8</inkml:trace>
  <inkml:trace contextRef="#ctx0" brushRef="#br0" timeOffset="93914.253">3951 1896,'-8'57,"-96"205,101-259,0 1,1-1,0 0,0 1,0 0,0-1,1 1,-1 0,1 0,0 0,0 0,0 0,1 0,-1 0,1 0,0 0,0 0,1 0,-1 0,1 0,0 0,0 0,0 0,1 0,-1 0,1 0,0-1,0 1,0-1,0 1,1-1,-1 0,2 1,14 3,-1-1,1-1,0 0,0-2,1 0,-1-1,0 0,1-2,0 0,-1-2,0 0,16-3,-25 3,-2 1,0 0,0 0,0-1,-1 1,1-2,0 1,-1-1,1 0,-1 0,0-1,0 0,0 0,-1 0,1-1,-1 1,0-1,0-1,0 0,4-9</inkml:trace>
  <inkml:trace contextRef="#ctx0" brushRef="#br0" timeOffset="94298.261">4375 1841,'-10'18,"0"1,2 0,0 1,1 0,2 0,-4 15,0 3,-83 334,14-112,73-198,6-62,1 0,0 1,-1-1,1 0,0 0,0 0,-1 0,1-1,0 1,0 0,-1-1,1 1,0-1,-1 0,1 0,-1 1,1-1,-1 0,1 0,-1 0,1 0,-1-1,0 1,0 0,0-1,0 1,0 0,1-2,1 0,42-42,-30 32</inkml:trace>
  <inkml:trace contextRef="#ctx0" brushRef="#br0" timeOffset="94908.974">4629 2066,'20'-22,"2"1,0 0,1 2,1 1,1 1,0 1,2 1,4-1,-27 13,0 0,0 1,1-1,-1 1,1 0,-1 1,1-1,0 1,0-1,0 1,-1 1,1-1,0 1,0 0,0 0,0 0,0 1,0 0,0 0,0 0,0 0,-1 1,1 0,0 0,-1 0,0 0,1 1,-1 0,0 0,0 0,-1 0,1 0,-1 1,1 0,1 2,-3-1,0 0,1-1,-1 1,-1 0,1 0,-1 0,0 0,0 1,0-1,-1 0,0 0,0 1,0-1,-1 0,0 0,0 0,0 1,0-1,-1 0,0 0,-2 4,-70 93,5-8,68-92,-1 0,1 0,0 0,0 0,0 0,0 0,1 0,-1 0,0 1,1-1,0 0,-1 0,1 1,0-1,0 0,0 1,1-1,-1 0,1 0,-1 1,1-1,0 0,-1 0,1 0,0 0,0 0,1 0,-1 0,0 0,1 0,-1-1,1 1,-1 0,1-1,0 1,0-1,0 0,0 0,0 0,0 0,0 0,0 0,0 0,0 0,1-1,-1 1,2-1,9 2,104 33,-113-33,-1 0,0 0,0 0,-1 0,1 0,0 0,-1 1,1 0,-1-1,0 1,0 0,0 0,0 0,0 0,-1 0,1 1,-1-1,0 1,0-1,0 0,-1 1,1-1,-1 1,0 0,0-1,0 1,0-1,0 1,-1-1,0 1,0-1,0 3,-5 6,-1 1,0-1,-1 0,0-1,-1 0,0 0,-1-1,0 0,0 0,-1-1,-1-1,1 0,-1 0,-1-1,1-1,-12 4,-88 39,93-48,5-3</inkml:trace>
  <inkml:trace contextRef="#ctx0" brushRef="#br0" timeOffset="119986.257">9963 2546,'120'-225,"-35"114,-84 111,-1 0,0-1,1 1,-1-1,1 1,-1 0,1 0,-1-1,1 1,0 0,-1 0,1-1,-1 1,1 0,-1 0,1 0,0 0,-1 0,1 0,-1 0,1 0,0 0,-1 0,1 0,-1 1,1-1,0 0,-1 0,1 0,-1 1,1-1,-1 0,1 1,-1-1,1 0,-1 1,0-1,1 1,-1-1,1 1,-1-1,0 1,1-1,-1 1,0-1,0 1,0-1,1 1,-1 0,0-1,0 1,0-1,0 1,0 0,0-1,0 1,0-1,0 1,0 0,0-1,0 1,-1-1,1 1,0-1,0 1,1 52,-1-47,-1-3,0 0,0 0,0 0,1 0,-1 0,1 1,0-1,0 0,0 0,0 0,0 0,1 0,-1 0,1 1,0-1,0 0,0-1,1 1,-1 0,0 0,1 0,0-1,0 1,0-1,0 1,0-1,0 0,1 0,-1 0,1 0,-1 0,1-1,0 1,0-1,0 0,0 0,0 0,0 0,0 0,0 0,0-1,0 0,0 1,0-1,3-1,7-4,-1-2,0 0,0 0,0-1,-1-1,-1 0,1 0,-1-1,-1 0,0-1,2-3,25-25,-13 13,49-37,-70 63,-1 1,0-1,0 0,0 1,0-1,0 1,0-1,0 1,0-1,0 1,0 0,0-1,-1 1,1 0,0 0,0 0,-1 0,1 0,0 0,-1 0,1 0,-1 0,1 0,-1 0,0 0,1 0,-1 0,0 0,0 0,0 0,0 1,0-1,0 0,0 0,0 0,0 0,-1 0,1 0,0 1,-1-1,1 0,-1 0,1 0,-1 0,1 0,-1 0,0-1,0 2,0 5,-18 67,15-65,0 0,1 0,0 1,0 0,1-1,0 1,1 0,0 0,1 0,0 0,0 0,1 0,1 0,-1 0,2 0,-1-1,1 1,1-1,0 1,7 7,0-3</inkml:trace>
  <inkml:trace contextRef="#ctx0" brushRef="#br0" timeOffset="118365.342">8947 1841,'-10'11,"2"1,0 1,0 0,1 0,1 0,0 1,0 0,2 0,0 0,-1 5,-9 27,8-28,0 1,2-1,0 1,1 0,0 0,2 0,0 1,2 0,-1-17,0-1,0 0,0 1,0-1,1 1,0-1,-1 0,1 0,0 1,0-1,0 0,0 0,1 0,-1 0,0 0,1 0,0 0,-1-1,1 1,0-1,0 1,0-1,0 1,0-1,0 0,0 0,0 0,0 0,1-1,-1 1,0 0,1-1,-1 0,1 1,-1-1,0 0,1 0,-1-1,0 1,1 0,-1-1,1 0,5 0,1-1,-1 0,0-1,0 0,0 0,-1-1,1 0,-1 0,0-1,0 0,4-4,42-66,-47 56</inkml:trace>
  <inkml:trace contextRef="#ctx0" brushRef="#br0" timeOffset="118615.535">9145 1869,'-10'38,"-12"32,-3 14,3-3,0-10,4-13,6-11,3-8,5-7,-3-4,1-1,0-1,3-1,0 2,6-10,3-7</inkml:trace>
  <inkml:trace contextRef="#ctx0" brushRef="#br0" timeOffset="119104.415">9342 2009,'128'-44,"-80"32,-31 8,-12 1,1 0,0 1,0 0,0 0,0 1,0 0,1 0,-1 0,0 1,1 0,-1 0,0 0,0 1,1 0,-1 0,0 1,0 0,0 0,5 2,-10 0,-1-1,1 0,0 0,-1 1,0-1,0 1,0-1,0 0,0 1,-1-1,1 0,-1 1,0-1,0 0,0 0,-1 0,1 0,-1 0,0 0,1 0,-1 0,-1-1,1 1,0-1,-3 3,2-1,-42 44,39-43,0 0,0 0,0 1,1 0,0 0,0 0,0 1,1-1,0 1,0 0,1 1,0-1,-2 7,6-10,-1 0,1-1,0 1,0 0,1 0,-1 0,1-1,0 1,0-1,0 1,0-1,0 0,1 0,-1 0,1 0,0 0,0 0,0-1,0 0,1 1,-1-1,1-1,-1 1,1 0,0-1,-1 0,1 1,1-1,17 10,51 59,-71-67,-1-1,1 1,-1-1,0 1,0 0,0 0,-1-1,1 1,-1 0,1 0,-1 0,0 0,0 0,0-1,-1 1,1 0,-1 0,1 0,-1-1,0 1,0 0,0-1,-1 1,1 0,0-1,-1 0,0 1,0-1,1 0,-1 0,0 0,-1 0,0 1,-159 82,146-78,1-1,-1-1,1 0,-2-1,1-1,0 0,-17 0,9-2</inkml:trace>
  <inkml:trace contextRef="#ctx0" brushRef="#br0" timeOffset="117083.716">7875 2095,'-84'129,"17"-44,40-49,-1-2,-2 0,-1-2,-13 9,-109 97,152-137,0 0,0 0,1 0,-1-1,0 1,0-1,0 1,0 0,0-1,1 0,-1 1,0-1,0 1,0-1,0 0,-1 0,1 0,0 0,0 0,0 0,0 0,0 0,0 0,0 0,0 0,0 0,0-1,0 1,0-1,0 1,0 0,0-1,0 0,1 1,-1-1,0 1,0-1,0 0,1 0,-1 0,0 1,1-2,-6-11</inkml:trace>
  <inkml:trace contextRef="#ctx0" brushRef="#br0" timeOffset="117432.64">7423 2009,'-1'1,"0"1,0-1,0 0,0 0,1 1,-1-1,0 0,0 1,1-1,-1 1,1-1,-1 1,1-1,0 1,0 0,-1-1,1 1,0-1,1 1,-1-1,0 1,0-1,1 1,-1 0,0-1,1 1,0-1,-1 0,1 1,0-1,0 0,0 1,0-1,0 0,0 0,0 0,0 1,1 1,157 253,-59-31,-100-223,1 1,1-1,-1 1,0-1,1 0,-1 1,1-1,-1 0,1 0,0 0,0 0,0-1,0 1,1 0,-1-1,0 0,1 1,-1-1,0 0,1 0,0 0,10-1</inkml:trace>
  <inkml:trace contextRef="#ctx0" brushRef="#br0" timeOffset="117749.473">8072 2235,'24'0,"22"0,9 0,-1 0,-5 0,-5-4,-6-3,-5 1,-12 1,-10 1</inkml:trace>
  <inkml:trace contextRef="#ctx0" brushRef="#br0" timeOffset="117998.537">8185 2433,'38'0,"23"-5,5-1,-3 0,-8 1,-13-3,-9-1,-11 2</inkml:trace>
  <inkml:trace contextRef="#ctx0" brushRef="#br0" timeOffset="125484.366">6803 1671,'-12'-27,"12"27,0 0,0 1,0-1,0 0,0 1,0-1,0 0,0 1,0-1,0 1,0-1,-1 0,1 0,0 1,0-1,0 0,0 1,0-1,-1 0,1 1,0-1,0 0,-1 0,1 1,0-1,0 0,-1 0,1 0,0 1,-1-1,1 0,0 0,-1 0,1 0,0 0,-1 0,1 0,0 1,-1-1,1 0,0 0,-1 0,1 0,0-1,-1 1,1 0,0 0,-1 0,1 0,0 0,-1 0,1 0,0-1,-1 1,1 0,0 0,0 0,-1-1,1 1,0 0,-4 243,4-225,2 126,-6-1,-23 139,-52 152,65-391,11-36,0 0,0 0,1 1,0-1,0 1,1 0,0-1,0 1,1 0,0 0,0 0,1-1,0 1,1 5,-1-11,1 0,-1 1,0-2,0 1,1 0,-1 0,1 0,0-1,0 1,-1-1,1 1,0-1,0 0,0 1,0-1,1 0,-1-1,0 1,0 0,1-1,-1 1,0-1,1 1,-1-1,0 0,1 0,-1 0,0-1,1 1,-1 0,1-1,80-23,-67 18,29-7,0 1,1 3,0 1,0 2,1 3,26 1,176-24,54 14,25-7,-26-8,119 28,-197-29,316 28,-319-28,290 27,-286-16,-158 9,0 3,1 3,43 4,0 0,24-8,-133 6,1-1,-1 0,0-1,0 1,0 0,0 0,-1-1,1 1,0-1,-1 0,1 0,-1 1,1-1,-1 0,0 0,0 0,0 0,0-1,0 1,0 0,0 0,-1 0,1-1,-1 1,0 0,0-1,0 1,0 0,0-1,0 1,-1 0,1-2,-27-77,19 60,-9-20,3 0,1-1,2 0,2-1,2-1,2 1,0-28,-5-70,2 90,2 0,3 0,1-1,3-11,0 49,-28-156,9-10,14 161,4 16,0-1,0 1,0-1,-1 1,1 0,-1-1,0 1,0-1,-1 1,1 0,0 0,-1 0,0 0,0 0,0 0,0 0,0 1,-1-1,1 1,-1-1,0 1,1 0,-1 0,0 0,0 1,0-1,-1 1,1-1,0 1,-1 0,-1 0,-103 14,46 0,-236-7,174-8,-104 13,24 4,93-12,-152 23,-96-25,86 28,-153-30,200 29,148-28,-98 11,-35 4,83-11,-69 23,73-10,-57-6,63-10,-24 25,116-24,2-2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1 807,'7'11,"1"-1,1 1,0-2,0 1,1-1,0 0,1-1,0-1,0 1,0-2,1 1,0-2,0 0,1 0,-1-1,1 0,0-1,0-1,1 0,-1-1,0 0,0-1,4-1,14-7,-1-1,1-2,-1-1,-1-1,-1-2,0-1,0-1,-2-1,0-1,-2-1,0-2,-1 0,-1-2,3-5,21-28,-3-1,-3-3,-2-1,-3-2,-3-1,10-32,60-127,-103 225,1-1,0 0,0 1,0-1,-1 0,1 1,0-1,0 1,0-1,0 1,0-1,0 0,0 1,0-1,0 1,0-1,0 1,0-1,0 0,0 1,0-1,0 1,1-1,-1 0,0 1,0-1,0 0,1 1,-1-1,0 1,0-1,1 0,-1 0,0 1,1-1,-1 0,0 0,1 1,-1-1,1 0,-1 0,0 0,1 1,-1-1,1 0,-1 0,0 0,1 0,-1 0,1 0,-1 0,1 0,-1 0,0 0,1 0,-1 0,1-1,-1 1,1 0,-1 0,0 0,1 0,-1-1,0 1,1 0,1 43,-2-43,1 72,2 15,-4-1,-4 1,-4 0,-3-2,-5 7,13-76,-1-1,-1 1,0-1,-1 0,-1 0,0-1,-1 0,0 0,-1-1,-1 0,7-8,-1-1,0 1,0-1,0 0,0 0,-1-1,1 1,-1-1,0 0,0-1,0 0,0 0,-1 0,1 0,0-1,-1 0,1-1,-1 1,1-1,-1 0,1-1,-1 0,1 0,-1 0,1-1,-2 0,-9-5,1 0,-1-1,2 0,-1-1,1-1,1-1,0 0,0-1,1 0,1-1,0 0,0-2,6 6,1 0,0 0,0 0,1-1,0 1,1-1,0 0,0 0,1-1,1 1,0 0,0-1,1-2,0-12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12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0,'-34'34,"-6"4,2 2,1 2,-25 39,58-76,0 0,1 0,0 0,0 1,0-1,0 1,1 0,0-1,0 1,1 0,0 0,0 1,0-1,0 0,1 0,0 0,1 0,-1 0,1 1,1-1,-1 0,1 0,0-1,0 1,0 0,1-1,0 1,0-1,1 0,-1 0,1 0,1 0,3 2,0 0,1-1,0 0,0 0,0-1,1-1,-1 1,1-1,0-1,1 0,-1-1,0 0,1 0,-1-1,1 0,0-1,-1 0,1-1,-1 0,1-1,2-1,4 0,-1-1,0-1,0 0,0-1,-1-1,1 0,-2-1,1-1,-1 0,-1-1,1-1,-2 0,3-3,-8 6,0-1,0 0,-1-1,-1 0,1 1,-1-2,-1 1,0-1,-1 1,0-1,0 0,0-8,-2 14,0 0,-1 0,0 0,1 0,-2 0,1 0,-1 0,0 0,0 0,0 0,0 0,-1 0,0 1,0-1,0 1,-1-1,0 1,1 0,-1 0,-1 0,1 0,-1 1,1-1,-1 1,0 0,0 0,0 0,-5-2,-7 0,1 1,-1 0,0 1,0 1,0 0,0 2,0-1,-1 2,1 0,0 1,0 1,0 0,1 1,-1 1,1 0,0 1,0 1,1 0,-1 1,2 1,-1 0,1 1,-21 14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8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3416 737,'-4'6,"-1"1,2 0,-1 0,1 0,0 1,0-1,1 1,0 0,0-1,1 1,0 0,1 0,-1 0,2 0,-1 0,1 0,0 0,1 0,-1-1,2 1,1 6,0-12,-1-1,1 0,-1 1,1-1,0 0,-1-1,1 1,0-1,-1 0,1 0,0 0,-1 0,1 0,0-1,0 0,-1 0,1 0,-1 0,1 0,-1-1,1 1,-1-1,0 0,0 0,0 0,0-1,0 1,-1-1,1 0,-1 1,1-1,-1 0,2-4,4-5,-1-2,0 1,-1-1,0 0,-1-1,-1 1,0-1,-1 0,-1 0,0 0,-1 0,-1 0,0 0,-1 0,0 0,-3-8,4 20,0 0,-1 1,1-1,-1 0,0 0,0 0,0 1,0-1,-1 0,1 1,-1-1,1 1,-1-1,0 1,0 0,0 0,0 0,0 0,-1 0,1 1,0-1,-1 0,0 1,1 0,-1 0,0 0,1 0,-1 0,0 0,0 1,0-1,0 1,0 0,0 0,0 0,0 0,1 1,-1-1,0 1,0-1,0 1,0 0,1 0,-1 0,0 1,1-1,-1 1,1-1,-2 3,-83 65,62-44</inkml:trace>
  <inkml:trace contextRef="#ctx0" brushRef="#br0" timeOffset="489.838">3867 764,'40'-90,"26"4,-65 85,1 1,-1 0,0 0,1 0,-1-1,1 1,-1 0,0 1,1-1,-1 0,1 0,-1 1,0-1,1 0,-1 1,0-1,1 1,-1 0,0 0,0-1,0 1,0 0,0 0,1 0,-2 0,1 0,0 0,0 0,0 1,0-1,-1 0,1 0,0 1,-1-1,0 0,1 1,-1-1,0 0,1 1,-1-1,0 1,0-1,0 0,0 1,0-1,-1 1,1-1,0 0,-1 1,1-1,-1 0,1 1,-1 0,2 7,-1-3,0-1,1 1,0-1,0 1,1-1,0 0,0 1,0-1,0 0,1 0,0 0,0-1,0 1,1-1,-1 1,1-1,0 0,0-1,1 1,-1-1,1 0,-1 0,1 0,0 0,0-1,1 0,-1 0,0-1,1 1,4 0,3-1,0-1,0-1,-1 0,1 0,0-1,-1-1,1 0,-1-1,0 0,0-1,0 0,-1-1,0 0,0-1,0 0,-1-1,0 0,-1 0,0-1,0-1,0 1,-2-2,1 1,-1-1,-1 0,0 0,0-1,-1 1,1-4,1-10</inkml:trace>
  <inkml:trace contextRef="#ctx0" brushRef="#br0" timeOffset="-1982.653">1 1103,'24'2,"0"-1,0-1,0-2,0 0,0-2,0 0,0-2,-1 0,0-2,-1 0,14-8,-11-1,0 0,-1-2,-1-1,-1 0,-1-2,0 0,-2-2,-1 0,0-1,-2-1,-1 0,-2-1,0-1,-2 0,5-18,14-19,115-328,-145 392,0 0,-1 1,1-1,0 0,0 0,0 0,0 1,0-1,0 0,1 0,-1 1,0-1,0 0,0 0,1 1,-1-1,0 0,1 0,-1 1,1-1,-1 0,1 1,-1-1,1 1,-1-1,1 1,0-1,-1 1,1-1,0 1,-1 0,1-1,0 1,0 0,-1-1,1 1,0 0,0 0,-1 0,1 0,0 0,0 0,0 0,0 0,4 221,44 107,-48-315,-1 1,0-1,-1 1,-1-1,0 1,0-1,-2 0,0 0,0 0,-1-1,0 0,-1 0,-1 0,0 0,0-1,-1 0,-1-1,0 0,0 0,-9 6,11-7,-1-1,0-1,0 1,-1-1,0-1,0 1,-1-2,0 1,0-1,0-1,-1 0,1 0,-1-1,0-1,0 1,-10-1,-58-7,61-2</inkml:trace>
  <inkml:trace contextRef="#ctx0" brushRef="#br0" timeOffset="-926.564">933 934,'23'-9,"-1"-1,0-1,-1-1,0-1,-1 0,0-2,-1 0,-1-2,0 0,-1 0,-1-2,1-3,-15 19,0 1,0-1,-1 0,1 1,-1-1,0 0,0 0,0 0,0 0,-1 0,1 0,-1 0,0 0,0-1,0 1,0 0,0 0,-1 0,1 0,-1 0,0 0,0 0,0 0,0 0,-1 0,1 1,-1-1,1 0,-1 1,0 0,0-1,0 1,-1 0,1 0,0 0,-1 0,1 0,-1 1,0-1,0 1,1-1,-1 1,0 0,0 0,0 1,0-1,0 0,0 1,0 0,-1 0,1 0,0 0,0 0,0 1,0-1,-1 2,-9 3,1 1,0 0,0 1,0 0,1 1,0 0,1 1,0 0,0 1,1 0,1 1,-1 0,2 0,-1 0,2 1,-1 0,2 1,-1-1,2 1,0 1,1-9,0 0,0 1,1 0,0-1,0 1,0 0,1 0,0 0,0 1,0-1,1 0,0 0,0 0,1 0,-1 1,1-1,1 0,-1 0,1 0,0-1,1 1,-1 0,1-1,0 1,0-1,1 0,0 0,0-1,0 1,0-1,1 1,-1-1,1-1,0 1,1-1,-1 0,3 2,4-2,0 0,1 0,-1-1,1 0,-1-1,1-1,0 0,-1-1,1 0,-1-1,1 0,-1-1,0 0,12-5,160-85,-149 72,175-129,-88 70,-122 81,-1-1,0 1,1 0,-1-1,1 1,-1 0,1-1,-1 1,1 0,-1 0,1 0,0-1,0 1,-1 0,1 0,0 0,0 0,0-1,0 1,0 0,0 0,0 0,0 0,0 0,0-1,1 1,-1 0,0 0,0 0,1-1,-1 1,1 0,-1 0,1-1,-1 1,1 0,-1-1,1 1,-1 0,1-1,0 1,-1-1,1 1,0-1,0 0,-1 1,1-1,0 0,0 1,0-1,0 0,-1 0,1 0,0 0,0 0,1 0,-167 37,160-36,1 0,0 1,0-1,0 1,0 0,0 0,0 1,0-1,0 1,1-1,0 1,-1 1,1-1,0 0,0 1,1-1,-1 1,1 0,0 0,0 0,0 0,0 0,1 0,0 1,-1-1,2 0,-1 1,0-1,1 1,0-1,0 1,0-1,1 1,0-1,-1 0,1 1,1-1,-1 0,1 1,0-1,0 0,0 0,0-1,1 1,2 3,0-2,1-1,0 0,0 0,0 0,1-1,-1 0,1 0,0 0,0-1,0 0,0 0,0-1,0 0,0 0,0-1,1 0,-1 0,0-1,4 0,135-37,-95 16,-1-2,-2-3,0-2,41-33,-53 33,-2-2,-1-1,-1-1,17-26,-27 34,-6 7,0-1,-1 0,-1-1,0-1,-2 0,-1-1,0 0,-2-1,0 0,-2 0,0-1,-2 0,-1 0,0 0,-2 0,-1-2,0 24,-1 0,0 0,0 0,0 0,0 1,0-1,0 0,0 0,0 0,-1 0,1 0,-1 0,0 1,1-1,-1 0,0 0,0 1,0-1,0 0,0 1,-1-1,1 1,0 0,-1-1,1 1,-1 0,1 0,-1 0,0 0,1 0,-1 0,0 1,0-1,0 0,0 1,1-1,-1 1,0 0,0 0,0 0,0 0,0 0,0 0,0 0,0 1,0-1,1 0,-1 1,0 0,0-1,0 1,1 0,-1 0,0 0,1 0,-1 1,0 0,-6 3,1 1,0 0,1 0,-1 1,1 0,0 0,1 1,0-1,0 1,0 0,1 1,0-1,1 1,0 0,0-1,1 1,0 4,-12 160,14-132,2 0,1 0,3 0,1 0,2-1,1 0,3 0,16 34,53 125,-62-164,-47-88,13 36</inkml:trace>
  <inkml:trace contextRef="#ctx0" brushRef="#br0" timeOffset="-664.46">1921 510,'47'10,"36"3,13-1,0-2,-7-3,-9-8,-13-3,-9-1,-9 0,-8 1,-7 1,-3 1,-3 1,-6 6,-7 2</inkml:trace>
  <inkml:trace contextRef="#ctx0" brushRef="#br0" timeOffset="-412.743">2880 680,'4'34,"8"20,0 1</inkml:trace>
  <inkml:trace contextRef="#ctx0" brushRef="#br0" timeOffset="-250.099">2880 370,'4'0,"3"0</inkml:trace>
  <inkml:trace contextRef="#ctx0" brushRef="#br0" timeOffset="4455.528">6407 87,'6'16,"-1"0,0 0,-1 1,-1 0,-1-1,0 1,-1 0,-1 0,0 0,-2 0,0 0,0 0,-2 0,-2 4,5-18,0-1,0 0,0 1,1-1,-1 1,1-1,-1 1,1 0,0-1,0 1,0-1,0 1,0 0,1-1,-1 1,1-1,0 1,-1-1,1 1,0-1,0 0,1 1,-1-1,1 0,-1 0,1 0,-1 0,1 0,0 0,0-1,0 1,0 0,0-1,1 0,-1 1,0-1,1 0,-1 0,0 0,1-1,-1 1,1-1,8 3,0-2,0 1,0-1,0-1,0 0,0-1,0 0,0-1,0 0,0 0,-1-1,1-1,-1 1,0-2,6-3,-3-3</inkml:trace>
  <inkml:trace contextRef="#ctx0" brushRef="#br0" timeOffset="4920.767">6803 3,'-17'47,"-23"104,13 41,1-41,-7 102,34-153,0-89</inkml:trace>
  <inkml:trace contextRef="#ctx0" brushRef="#br0" timeOffset="3810.047">5419 115,'2'-5,"0"0,1 0,-1 0,1 1,0-1,0 1,1 0,-1 0,1 0,0 0,0 1,0-1,1 1,-1 0,1 0,-1 1,1-1,0 1,0 0,0 1,0-1,1 1,2-1,4-2,0-2,0 1,1 1,0 0,0 0,0 2,0-1,1 2,-1 0,0 0,1 1,-1 1,1 0,-1 1,0 1,10 3,-20-5,-1 0,1 1,-1-1,1 1,-1-1,0 1,0 0,0 0,0 0,0 0,0 0,-1 1,1-1,-1 1,0-1,1 1,-1-1,0 1,0 0,-1-1,1 1,-1 0,1 0,-1-1,0 1,0 0,0 0,0 0,0-1,-1 1,1 0,-1 0,-1 2,-41 90,38-85,-225 327,135-177,92-156,1 0,-1 0,1 0,1 0,-1 1,0-1,1 0,0 1,0-1,0 1,1-1,-1 1,1 0,0-1,0 1,1-1,-1 1,1-1,0 1,1-1,-1 1,1-1,-1 0,1 0,1 0,-1 0,0 0,1 0,0-1,0 1,0-1,0 0,2 2,4 0,1-1,-1 1,1-2,0 1,0-1,0-1,1 0,-1 0,0-1,1 0,-1-1,1 0,-1-1,1 0,-1 0,1-1,6-3,106-26,-106 27,-20 8</inkml:trace>
  <inkml:trace contextRef="#ctx0" brushRef="#br0" timeOffset="4056.48">6040 764,'-5'15,"-1"9,0 5,6-2,8-10,7-14,1-6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0,'56'17,"-12"-10,0-2,1-2,0-2,32-4,9 1,-30 7,-50 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0,'33'0,"17"0,4 0,-3 0,-4 0,-6 0,-5 0,-4 0,-2 0,-2 0,-1 0,-5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4.56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276 0,'22'80,"-4"272,-7-235,-4 1,-7 72,-1-84,28 51,-43-213,0 36,-1 1,-1 1,0 0,-2 2,0 0,0 1,-13-6,-3-4,16 11,10 8,-1 0,1-1,1 0,-1-1,1 0,1 0,-1-1,1 0,1-1,0 0,0 0,1 0,-5-11,10 19,1 0,-1-1,1 1,-1 0,1 0,0-1,-1 1,1 0,0 0,1-1,-1 1,0 0,1 0,-1-1,1 1,0 0,0 0,0 0,0 0,0 0,0 0,0 0,1 0,-1 1,0-1,1 0,0 1,-1-1,1 1,0 0,0-1,0 1,0 0,0 0,0 0,0 0,0 1,1-1,-1 1,0-1,2 1,100-8,-95 9,221 19,-90-8,-140-12,1 0,0 0,-1 0,1-1,0 1,0 0,-1 0,1 0,0 0,0 0,-1 0,1 0,0 1,-1-1,1 0,0 0,-1 1,1-1,0 0,-1 1,1-1,0 0,-1 1,1-1,-1 1,1-1,-1 1,1-1,-1 1,1 0,-1-1,1 1,-1-1,0 1,1 0,-1-1,0 1,0 0,0 0,1-1,-1 1,0 0,0-1,0 1,0 0,0 0,0-1,0 1,-1 0,1 0,0-1,0 1,-1 0,1-1,0 1,0 0,-1-1,1 1,-37 37,24-26,1 4,0-1,0 2,2 0,0 0,1 1,-6 17,7-16,0-1,-1-1,-1 0,0 0,-2-1,0 0,-1 0,-60 77,75-66,6-19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5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1 173,'21'-18,"0"0,2 1,0 1,1 1,20-8,-27 13,1 1,0 1,1 0,0 2,0 0,1 1,-1 1,1 1,0 0,2 2,-20 0,0 1,1-1,-1 1,0 0,1 0,-1 0,0 0,0 0,1 1,-1-1,0 1,1-1,-1 1,0 0,0 0,0 0,0 0,0 0,0 0,0 1,0-1,-1 1,1-1,0 1,-1 0,1 0,-1-1,0 1,1 0,-1 0,0 0,0 1,0-1,-1 0,1 0,-1 0,1 1,-1-1,1 0,-1 1,0-1,0 0,0 0,-1 1,1-1,-1 2,-8 15,-1 1,-1-1,0-1,-2 0,0 0,-1-2,-1 1,-12 10,-27 32,43-49,0 0,1 1,1 0,0 1,1 0,0 0,0 1,1 0,1 0,1 1,-1 0,2 0,0 0,1 0,0 1,1-1,1 1,0 0,1-1,1 1,1 5,0-14,0-1,1 0,-1 0,1 0,0 0,0 0,1-1,0 0,-1 1,2-1,-1 0,0-1,1 1,-1-1,1 0,0 0,0 0,0-1,1 0,-1 0,1 0,-1-1,1 1,-1-1,1-1,5 1,6 0,0 0,0-1,0-1,0-1,0 0,-1-1,1-1,8-4,21-12,-28 12</inkml:trace>
  <inkml:trace contextRef="#ctx0" brushRef="#br0" timeOffset="694.254">960 201,'-10'0,"0"1,0 0,0 0,0 1,1 0,-1 1,1 0,-1 0,1 1,0 0,0 1,1 0,-1 1,1-1,0 1,1 1,0 0,0 0,0 0,0 2,7-6,-1 1,1 0,0 0,0 0,1 0,-1-1,1 1,0 0,0 0,0-1,1 1,-1 0,1-1,-1 0,1 1,1-1,-1 0,0 0,1 0,-1 0,1 0,0-1,0 1,0-1,0 0,0 0,1 0,-1 0,1 0,0-1,8 9,38 22,-41-28,-1 1,0 0,0 1,0-1,-1 1,0 1,0 0,0 0,-1 0,2 3,-6-8,0 1,0-1,0 0,0 1,-1 0,1-1,-1 1,0 0,1 0,-1 0,0 0,-1 0,1 0,-1 0,1 0,-1 0,0 0,0 0,0 1,-1-1,1 0,-1 0,1 0,-1 0,0 0,0 0,-1 0,1-1,-1 1,1 0,-1-1,0 1,0-1,0 1,0-1,0 0,-2 1,-7 5,-1-1,0-1,0 0,0-1,-1 0,0-1,0 0,0-1,0-1,0 0,-1 0,1-1,-1-1,1-1,-6 0,-5-4,5-1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2.73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9536 2711,'-498'-217,"165"112,226 76,-285-51,256 65,-1 7,0 5,-3 7,-8-2,27 3,1 6,0 4,-65 20,-191 75,322-91,0 2,1 3,1 2,2 2,0 2,-19 18,-37 18,78-50,1 0,0 2,2 1,0 1,-16 17,12-2,2 0,1 2,2 1,-10 23,-10 16,-79 178,31 28,85-264,2 1,-1 0,2 0,1 1,1-1,0 1,1 0,2-1,0 1,1 0,1-1,1 0,1 0,0 0,2 0,0-1,1 0,1 0,1-1,5 7,2 0,1 0,1 0,1-2,1-1,1 0,1-2,17 12,-25-22,72 53,3-4,76 36,-93-60,2-3,1-4,3-2,12 1,261 61,37-43,115-15,219-31,-595-5,0-6,-1-5,122-34,-203 42,-1-1,0-3,-1-2,-1-2,0-1,-1-3,-1-1,-2-2,5-5,79-91,-82 63,-3-1,-2-2,-3-2,-3 0,-3-2,0-7,-17 41,-2-1,-1-1,-1 0,-1 0,-2 0,-2 0,-1-8,-1-4,-1 1,-3 0,-1 0,-3 0,-1 1,-2 0,-12-25,2 16,-2 0,-3 2,-1 1,-3 1,-2 2,-1 1,-3 1,-1 3,-2 0,-35-24,36 30,-2 2,0 1,-3 3,0 1,-2 2,-1 2,-6 0,22 14</inkml:trace>
  <inkml:trace contextRef="#ctx0" brushRef="#br1" timeOffset="-40084.932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1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909 762,'-10'-7,"-1"0,-1 1,1 0,-1 0,0 1,0 1,0 0,-1 1,0 0,1 1,-1 0,0 1,0 1,0 0,0 0,0 2,0-1,1 2,-1-1,0 2,1 0,0 0,0 1,0 1,1 0,-11 7,13-6,0-1,0 1,1 0,0 1,0 0,0 0,1 1,1 0,0 0,0 1,0 0,1 0,1 0,0 0,0 1,1-1,1 1,-1 0,2 0,-1 0,2 0,-1 0,2 1,-1-1,1 0,2 2,-3-1,-1-2,0-1,1 1,0-1,1 1,0-1,1 1,0-1,0 1,1-1,0 0,0 0,1 0,0-1,1 1,0-1,0 0,1-1,0 1,3 2,-4-5,-1 0,1 0,0-1,0 0,1 0,0 0,-1-1,1 1,0-1,0-1,1 1,-1-1,0 0,1-1,0 0,-1 0,1 0,0 0,-1-1,1 0,0-1,-1 0,1 0,0 0,-1-1,1 0,-1 0,4-2,9-7,-2-1,1 0,-2-1,0-1,0-1,-2 0,0-1,0-1,-2 0,1-1,2-7,0-1,-2 0,-1-1,-1 0,-2-1,0 0,-2-1,-1 0,1-17,-4 84,2-1,2 0,2-1,11 33,-16-56,0 0,0-1,1 0,0 0,1 0,1-1,0 0,0 0,1-1,1 1,-1-2,6 5,0-4</inkml:trace>
  <inkml:trace contextRef="#ctx0" brushRef="#br0" timeOffset="5647.909">148 1,'-8'1,"1"1,0 0,0 0,0 0,0 1,0 0,0 1,1-1,-1 1,1 1,0-1,1 1,-1 0,1 0,0 1,0 0,0 0,1 0,0 0,0 0,1 1,0 0,0 0,-1 3,0 12,1 0,2 0,0 0,1 0,1 0,2 11,52 141,-34-122,70 202,-31-27,-31-57,-1 27,-46-45,11-120,2-8,-1 0,0 0,-2-1,-1 0,0 0,-2-1,0 0,-2-1,-5 6,14-23,0-1,-1 1,1-1,-1 0,0 0,0 0,0-1,0 0,-1 0,1 0,-1-1,1 1,-1-1,1-1,-1 1,0-1,1 0,-1 0,0-1,1 1,-1-1,-5-2,11 3,-1 0,0 0,0-1,0 1,1 0,-1 0,0-1,0 1,0-1,1 1,-1-1,0 1,1-1,-1 1,0-1,1 1,-1-1,1 0,-1 1,1-1,-1 0,1 1,0-1,-1 0,1 0,0 0,-1 1,1-1,0 0,0 0,0 0,0 0,0 1,0-1,0 0,0 0,0 0,0 0,1 1,-1-1,0 0,0 0,1 0,-1 1,1-1,6-10</inkml:trace>
  <inkml:trace contextRef="#ctx0" brushRef="#br0" timeOffset="6503.558">1417 848,'-15'9,"0"0,1 2,0-1,0 2,1 0,1 1,0 0,1 0,0 1,1 1,1 0,0 0,1 1,1 0,-1 6,6-17,0-1,0 1,1 0,0 1,0-1,0 0,1 0,0 0,0 0,0 1,1-1,-1 0,1 0,0 0,1 0,-1 0,1 0,0 0,0-1,1 1,0-1,-1 1,1-1,1 0,-1 0,0 0,1-1,0 1,0-1,0 0,0 0,1 0,-1 0,1-1,2 1,-1 0,0-1,0 0,0 0,0 0,0-1,0 0,0 0,0 0,1-1,-1 0,0 0,0-1,0 0,1 0,-1 0,0-1,0 0,-1 0,1 0,0-1,-1 0,1 0,2-2,8-6,0-1,0 0,-1-1,-1-1,0 0,10-15,1-7,-1-2,-3-1,0 0,-3-2,-1 0,-2-1,7-33,-13 48,-1 0,-2 0,0-1,-2 0,-1 1,-1-1,-1-1,-2 1,0 0,-2 0,-1 1,-2-1,-1 1,0 0,-2 0,-1 1,-2 0,-6-11,16 33,-1-1,1 1,-1-1,1 1,-1 0,-1 0,1 0,0 1,-1-1,0 1,0 0,0 0,0 0,0 1,-1-1,1 1,-1 0,0 0,1 0,-1 1,0 0,0 0,0 0,0 1,0-1,0 1,0 0,0 1,0-1,0 1,0 0,0 0,0 1,1-1,-1 1,0 0,1 0,-1 1,0 0,-1 7,0-1,0 1,1 0,0 1,1-1,0 1,1 0,0 0,1 0,0 0,0 1,1-1,1 0,0 1,1-1,0 1,2 7,-2 4,3 24,3 0,2 0,1-1,10 21,56 213,-73-263,2-1,0 0,1 0,1 0,0-1,1 0,1-1,8 12,29 32,-37-56</inkml:trace>
  <inkml:trace contextRef="#ctx0" brushRef="#br0" timeOffset="7051.092">2123 311,'22'197,"-67"59,28-58,15-83,3-111,-1 0,1 0,0-1,0 1,1 0,-1-1,1 1,0-1,0 0,0 1,0-1,0 0,1 0,-1 0,1-1,0 1,0 0,0-1,0 0,0 0,1 0,-1 0,1-1,-1 1,1-1,0 0,-1 0,3 1,3-2,1-1,-1 0,0 0,1 0,-1-1,0-1,0 1,-1-2,1 1,6-5,2-1</inkml:trace>
  <inkml:trace contextRef="#ctx0" brushRef="#br0" timeOffset="7370.667">1869 707,'5'0,"6"0,6 0,5 0,4 0,2 0,1-5,0-2,1 1,-1 1,0 2,0 0,-1 2,1 1,-6 5,-1 1,-5 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314 740,'-17'5,"-1"0,2 1,-1 0,1 2,0 0,0 1,1 0,0 1,1 1,0 1,1 0,0 0,1 1,0 1,1 0,1 1,0 0,1 0,0 1,2 0,0 0,0 1,2 0,0 1,1-1,0 8,3-19,1-1,0 1,0 0,1-1,-1 1,1-1,0 1,1-1,0 1,-1-1,2 0,-1 0,1 0,-1 0,1 0,1-1,-1 1,1-1,-1 0,1 0,1 0,-1 0,0-1,1 0,0 1,0-2,0 1,0-1,0 1,0-2,1 1,-1 0,0-1,1 0,0 0,-1-1,1 0,-1 0,1 0,0 0,-1-1,1 0,-1 0,1-1,0 0,19-9,-1-2,0-1,0-1,-2-1,0-1,-1-1,0-1,-2-1,0 0,-2-1,0-1,-1-1,-1-1,-2 0,10-21,3 2,-3 6,-1-1,-2-2,-2 0,-1-1,-3-1,-1 0,-2-1,-1 0,-3 0,-1-7,-2 9,-2-1,-1 1,-2-1,-2 0,-2 1,-2-4,6 40,-1 0,0-1,0 1,0 0,0 0,-1 1,0-1,0 0,0 1,0 0,-1-1,0 1,0 1,0-1,0 0,0 1,-1 0,0 0,0 1,1-1,-1 1,-1 0,1 0,0 1,0-1,-1 1,1 0,-1 1,1-1,-1 1,1 0,-1 1,1-1,-1 1,1 0,0 0,-1 1,1 0,0 0,0 0,0 0,-2 2,-4 4,-1 0,1 1,1 0,0 1,0 0,1 0,0 1,1 0,0 1,0 0,2 0,-1 1,2 0,0 0,0 0,1 1,1-1,0 1,1 0,0 0,1 0,1 0,0 0,1 0,1 5,-1 26,2 1,1-1,3 0,2 0,6 16,40 96,-36-114,-3 1,-2 1,-2 0,-2 1,-1 3,-2-24,-1-26</inkml:trace>
  <inkml:trace contextRef="#ctx0" brushRef="#br0" timeOffset="369.949">1161 204,'-134'379,"115"-334,2 1,2 0,3 1,1 0,2 1,3 0,-1 35,6-74,0 0,1-1,-1 1,2-1,-1 1,1 0,1-1,-1 1,2-1,-1 0,1 1,0-1,1-1,-1 1,2 0,-1-1,1 0,0 0,1 0,-1-1,1 1,1-2,-1 1,1-1,5 4,0-5,0 0,1-1,0 0,-1-1,1-1,0 0,0 0,0-2,0 1,0-2,-1 1,1-2,0 0,-1 0,0-1,0-1,0 0,0-1,6-4,-11 8,-1-1,0 0,0 0,0-1,0 1,-1-1,0-1,1 1,-2-1,1 0,0 0,-1 0,0 0,0-1,-1 0,1 0,-1 0,-1 0,1 0,-1-1,0 1,0-1,-1 0,0 1,0-6,-5-4</inkml:trace>
  <inkml:trace contextRef="#ctx0" brushRef="#br0" timeOffset="620.7">737 656,'34'0,"20"-5,11-2,4 1,0 1,-3 2,3 0,-2 2,-2 1,-2 0,-3 0,-6 0,-8 0,-12 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3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474 192,'-92'-81,"78"66,0 1,-1 0,-1 1,0 1,-1 0,-16-8,30 18,0 1,0-1,0 1,-1 0,1 0,0 0,-1 1,1-1,-1 1,1-1,0 1,-1 0,1 1,-1-1,1 0,0 1,-1 0,1 0,0 0,-1 0,1 1,0-1,0 1,0 0,0-1,1 1,-1 1,0-1,1 0,-1 1,1-1,0 1,0 0,0 0,0 0,1 0,-1 0,1 0,-1 0,1 0,0 1,0-1,1 0,-1 1,1 2,-4 197,31-6,41 79,26 116,-84-344,-1-11,-1 0,-3 0,0 1,-3 0,-1 0,-2 12,-1-39,-1-1,1 1,-1 0,-1-1,0 1,-1-1,0 0,0-1,-1 1,0-1,-1 0,0-1,-1 1,1-1,-1-1,-1 0,-8 6,8-8,-1-1,0 0,1-1,-1 0,0-1,0 0,-1-1,1 0,0 0,0-1,-1 0,1-1,-6-1,11 1,-1 0,1-1,-1 0,1 0,0 0,0 0,0-1,0 0,0 0,1 0,-1-1,1 1,0-1,0 0,0 0,0-1,1 1,0-1,0 1,0-1,0 0,1-1,0 1,0 0,0 0,1-1,0 1,0-1,0 0,0 1,1-1,0 0,1 1,-1-1,1 1,0-1,0 1,2-6,45-75,-28 61</inkml:trace>
  <inkml:trace contextRef="#ctx0" brushRef="#br0" timeOffset="765.036">813 616,'-10'0,"0"1,0 0,0 1,0 0,0 0,0 1,0 0,1 1,0 0,0 1,0 0,0 0,1 1,0 0,0 1,0-1,1 1,0 1,0 0,1 0,0 0,1 0,-1 1,2 0,-1 0,1 0,1 1,-1 0,2-1,-1 1,2 0,-1 0,1 0,0 1,1-1,1 0,-1 0,2 0,-1 0,1 0,1 0,2 7,-4-12,0 0,0 0,1 0,-1-1,1 1,0 0,0 0,1-1,-1 0,1 1,0-1,1 0,-1 0,1 0,-1-1,1 0,0 1,0-1,0 0,1-1,-1 1,1-1,0 0,-1 0,1 0,0-1,0 0,0 0,0 0,0 0,1-1,-1 0,0 0,0 0,0-1,0 0,0 0,0 0,0 0,0-1,0 0,0 0,-1 0,1 0,-1-1,0 0,2-1,12-20,-1-1,-1-1,-1 0,-1-1,-1 0,-2-1,-1-1,-1 0,3-19,-1 4,-2-2,-1 1,-3-1,-2 0,-1-1,-3 1,-2 0,-8-44,11 84,0-1,0 1,-1 0,1 0,-2 0,1-1,-1 1,0 0,0 1,0-1,-1 0,0 1,0-1,-1 1,1 0,-1 0,0 0,0 1,-1-1,0 1,1 0,-1 0,-1 1,1-1,0 1,-1 0,0 1,1-1,-3 1,4 2,1 1,-1-1,1 1,-1 0,1 0,0 0,-1 1,1-1,0 1,0 0,0 0,0 0,0 0,0 1,1-1,-1 1,1-1,-1 1,1 0,0 0,0 0,1 0,-1 0,0 0,1 1,0-1,-1 2,-16 98,18-78,0-1,1 1,2 0,0 0,2-1,0 0,4 7,66 162,-5-36,-67-151,-1-6</inkml:trace>
  <inkml:trace contextRef="#ctx0" brushRef="#br0" timeOffset="1113.068">1151 192,'-2'55,"2"-1,3 1,2-1,2 0,3-1,2 1,2-2,3 0,3 2,-16-45,30 47,-33-55,0 0,0 0,0 0,0 0,0-1,0 1,0-1,0 1,0 0,1-1,-1 0,0 1,0-1,1 0,-1 0,0 1,1-1,-1 0,0 0,0 0,1-1,-1 1,0 0,1 0,-1-1,0 1,0-1,0 1,1-1,-1 1,0-1,0 0,0 0,0 1,0-1,0 0,0 0,0 0,-1 0,1 0,0 0,-1 0,1-1,0 1,-1 0,1-1,51-124,-27 51,-11 42,124-259,-128 274</inkml:trace>
  <inkml:trace contextRef="#ctx0" brushRef="#br0" timeOffset="1462.653">503 1180,'192'-32,"-1"-8,-2-8,-1-9,-43-5,-119 53</inkml:trace>
  <inkml:trace contextRef="#ctx0" brushRef="#br0" timeOffset="2269.6">897 1406,'-17'6,"1"2,-1-1,1 2,1 0,0 1,0 1,1 0,0 1,1 0,0 1,1 0,1 1,0 1,1 0,0 0,1 1,1 0,1 0,0 1,1 0,1 1,0-1,2 1,-1 7,2-20,1-1,0 1,1 0,-1-1,1 1,0 0,0-1,0 1,1 0,-1 0,1-1,0 1,1-1,-1 1,1-1,0 0,0 1,0-1,1 0,-1 0,1-1,0 1,0 0,0-1,1 0,-1 0,1 0,0 0,0 0,0-1,0 1,0-1,0-1,1 1,-1 0,1-1,-1 0,1 0,-1 0,1-1,3 1,2-2,0 1,0-2,0 1,-1-1,1-1,-1 0,1 0,-1-1,0 0,0 0,-1-1,1 0,-1-1,0 0,-1 0,1-1,5-6,103-136,-111 141,17-22,-1-1,-2-1,-1-1,-2 0,-1-1,-1-1,-2 0,-2-1,-1 0,-2-1,0-16,-4 40,-2 1,1-1,-2 1,0-1,0 0,-1 1,-1-1,0 1,0 0,-2 0,1-1,-1 2,-1-1,0 1,-1-1,0 1,-1 1,-2-3,6 11,0-1,1 2,-1-1,0 0,0 0,-1 1,1 0,0 0,0 0,-1 0,1 0,0 1,-1-1,1 1,-1 0,1 0,-1 0,1 0,0 1,-1-1,1 1,0 0,-1 0,1 0,0 1,0-1,0 1,0 0,0 0,0 0,1 0,-1 0,0 0,1 1,0-1,-1 2,-69 105,64-91,0 1,2 1,0-1,1 1,1 0,1 0,1 0,1 0,0 1,2-1,0 0,1 1,5 18,5 1,1-2,3 1,0-2,17 27,21 46,-54-109,0 1,0 0,1-1,-1 1,0-1,1 1,0-1,-1 1,1 0,0-1,0 0,0 1,0-1,0 0,0 1,0-1,0 0,0 0,1 0,-1 0,1 0,-1 0,0 0,1-1,-1 1,1 0,0-1,-1 1,1-1,-1 0,1 1,0-1,-1 0,1 0,0 0,-1 0,1-1,1 1,7-8</inkml:trace>
  <inkml:trace contextRef="#ctx0" brushRef="#br0" timeOffset="2613.151">1518 1209,'-67'136,"44"-95,2 1,2 1,2 1,-4 22,16-49,3-13,-1 1,1 0,0 0,0 0,0 0,1 0,0 0,0 0,0 0,1 1,-1-1,1 0,1 0,-1 1,1-1,0 0,0 0,0 0,1 0,-1 0,1 0,1 0,-1 0,1-1,-1 1,1-1,1 0,-1 0,1 0,-1 0,1 0,0-1,3 2,6 0,0-1,0-1,1 0,-1-1,1 0,-1-1,1-1,-1 0,1 0,0-2,-1 0,1 0,3-2,-14 3,0 0,0 0,0 0,1 0,-1-1,0 1,0-1,-1 0,1 0,0 0,-1 0,1 0,-1 0,0-1,1 0,-1 1,0-1,-1 0,1 0,0 0,-1 0,0 0,0 0,1-2,2-15</inkml:trace>
  <inkml:trace contextRef="#ctx0" brushRef="#br0" timeOffset="2856.411">1208 1519,'38'-5,"18"-1,4 0,-3 1,-7 1,-7-3,-6 0,-9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1 338,'254'1,"-111"27,-10-32,-120-3,-7 1</inkml:trace>
  <inkml:trace contextRef="#ctx0" brushRef="#br0" timeOffset="484.552">56 565,'482'0,"-476"0,-4 0,1 1,-1-1,1 0,-1 1,1-1,-1 0,1-1,-1 1,1 0,-1-1,1 1,-1-1,1 0,-1 0,0 0,1 0,-1 0,0 0,0-1,0 1,0-1,0 0,0 1,0-1,-1 0,2-2,-2-7</inkml:trace>
  <inkml:trace contextRef="#ctx0" brushRef="#br0" timeOffset="1084.52">226 0,'0'7,"1"-1,0 0,0 1,1-1,0 0,0 0,0 0,1 0,0 0,0-1,0 1,1-1,0 0,0 0,0 0,0 0,1-1,0 0,0 0,0 0,3 1,129 65,-102-56,-14-6,0 1,-1 1,0 1,0 0,-1 2,0 0,-2 1,1 1,-2 0,0 2,-1-1,7 12,-19-24,-1 0,1 0,-1 1,-1-1,1 1,-1-1,1 1,-1-1,0 1,-1 0,1 0,-1-1,0 1,0 0,-1 0,1-1,-1 1,0 0,-1-1,1 1,-1-1,1 1,-1-1,-1 0,1 0,-1 0,-1 3,-95 93,85-89,-189 164,75-37,121-134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4.56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276 0,'22'80,"-4"272,-7-235,-4 1,-7 72,-1-84,28 51,-43-213,0 36,-1 1,-1 1,0 0,-2 2,0 0,0 1,-13-6,-3-4,16 11,10 8,-1 0,1-1,1 0,-1-1,1 0,1 0,-1-1,1 0,1-1,0 0,0 0,1 0,-5-11,10 19,1 0,-1-1,1 1,-1 0,1 0,0-1,-1 1,1 0,0 0,1-1,-1 1,0 0,1 0,-1-1,1 1,0 0,0 0,0 0,0 0,0 0,0 0,0 0,1 0,-1 1,0-1,1 0,0 1,-1-1,1 1,0 0,0-1,0 1,0 0,0 0,0 0,0 0,0 1,1-1,-1 1,0-1,2 1,100-8,-95 9,221 19,-90-8,-140-12,1 0,0 0,-1 0,1-1,0 1,0 0,-1 0,1 0,0 0,0 0,-1 0,1 0,0 1,-1-1,1 0,0 0,-1 1,1-1,0 0,-1 1,1-1,0 0,-1 1,1-1,-1 1,1-1,-1 1,1-1,-1 1,1 0,-1-1,1 1,-1-1,0 1,1 0,-1-1,0 1,0 0,0 0,1-1,-1 1,0 0,0-1,0 1,0 0,0 0,0-1,0 1,-1 0,1 0,0-1,0 1,-1 0,1-1,0 1,0 0,-1-1,1 1,-37 37,24-26,1 4,0-1,0 2,2 0,0 0,1 1,-6 17,7-16,0-1,-1-1,-1 0,0 0,-2-1,0 0,-1 0,-60 77,75-66,6-19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5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1 173,'21'-18,"0"0,2 1,0 1,1 1,20-8,-27 13,1 1,0 1,1 0,0 2,0 0,1 1,-1 1,1 1,0 0,2 2,-20 0,0 1,1-1,-1 1,0 0,1 0,-1 0,0 0,0 0,1 1,-1-1,0 1,1-1,-1 1,0 0,0 0,0 0,0 0,0 0,0 0,0 1,0-1,-1 1,1-1,0 1,-1 0,1 0,-1-1,0 1,1 0,-1 0,0 0,0 1,0-1,-1 0,1 0,-1 0,1 1,-1-1,1 0,-1 1,0-1,0 0,0 0,-1 1,1-1,-1 2,-8 15,-1 1,-1-1,0-1,-2 0,0 0,-1-2,-1 1,-12 10,-27 32,43-49,0 0,1 1,1 0,0 1,1 0,0 0,0 1,1 0,1 0,1 1,-1 0,2 0,0 0,1 0,0 1,1-1,1 1,0 0,1-1,1 1,1 5,0-14,0-1,1 0,-1 0,1 0,0 0,0 0,1-1,0 0,-1 1,2-1,-1 0,0-1,1 1,-1-1,1 0,0 0,0 0,0-1,1 0,-1 0,1 0,-1-1,1 1,-1-1,1-1,5 1,6 0,0 0,0-1,0-1,0-1,0 0,-1-1,1-1,8-4,21-12,-28 12</inkml:trace>
  <inkml:trace contextRef="#ctx0" brushRef="#br0" timeOffset="694.254">960 201,'-10'0,"0"1,0 0,0 0,0 1,1 0,-1 1,1 0,-1 0,1 1,0 0,0 1,1 0,-1 1,1-1,0 1,1 1,0 0,0 0,0 0,0 2,7-6,-1 1,1 0,0 0,0 0,1 0,-1-1,1 1,0 0,0 0,0-1,1 1,-1 0,1-1,-1 0,1 1,1-1,-1 0,0 0,1 0,-1 0,1 0,0-1,0 1,0-1,0 0,0 0,1 0,-1 0,1 0,0-1,8 9,38 22,-41-28,-1 1,0 0,0 1,0-1,-1 1,0 1,0 0,0 0,-1 0,2 3,-6-8,0 1,0-1,0 0,0 1,-1 0,1-1,-1 1,0 0,1 0,-1 0,0 0,-1 0,1 0,-1 0,1 0,-1 0,0 0,0 0,0 1,-1-1,1 0,-1 0,1 0,-1 0,0 0,0 0,-1 0,1-1,-1 1,1 0,-1-1,0 1,0-1,0 1,0-1,0 0,-2 1,-7 5,-1-1,0-1,0 0,0-1,-1 0,0-1,0 0,0-1,0-1,0 0,-1 0,1-1,-1-1,1-1,-6 0,-5-4,5-1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2.73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9536 2711,'-498'-217,"165"112,226 76,-285-51,256 65,-1 7,0 5,-3 7,-8-2,27 3,1 6,0 4,-65 20,-191 75,322-91,0 2,1 3,1 2,2 2,0 2,-19 18,-37 18,78-50,1 0,0 2,2 1,0 1,-16 17,12-2,2 0,1 2,2 1,-10 23,-10 16,-79 178,31 28,85-264,2 1,-1 0,2 0,1 1,1-1,0 1,1 0,2-1,0 1,1 0,1-1,1 0,1 0,0 0,2 0,0-1,1 0,1 0,1-1,5 7,2 0,1 0,1 0,1-2,1-1,1 0,1-2,17 12,-25-22,72 53,3-4,76 36,-93-60,2-3,1-4,3-2,12 1,261 61,37-43,115-15,219-31,-595-5,0-6,-1-5,122-34,-203 42,-1-1,0-3,-1-2,-1-2,0-1,-1-3,-1-1,-2-2,5-5,79-91,-82 63,-3-1,-2-2,-3-2,-3 0,-3-2,0-7,-17 41,-2-1,-1-1,-1 0,-1 0,-2 0,-2 0,-1-8,-1-4,-1 1,-3 0,-1 0,-3 0,-1 1,-2 0,-12-25,2 16,-2 0,-3 2,-1 1,-3 1,-2 2,-1 1,-3 1,-1 3,-2 0,-35-24,36 30,-2 2,0 1,-3 3,0 1,-2 2,-1 2,-6 0,22 14</inkml:trace>
  <inkml:trace contextRef="#ctx0" brushRef="#br1" timeOffset="-40084.932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  <inkml:trace contextRef="#ctx0" brushRef="#br2" timeOffset="56063.91">4145 595,'-6'-17,"0"0,0 0,-2 0,0 1,-1 0,0 1,-2 0,1 1,-2 0,0 0,-1 1,0 1,-1 0,0 1,-1 0,-6-2,-25-15,-2 3,-1 1,-1 3,-45-13,10 5,1-1,-1 3,-67-10,-113-4,-1 11,-103 8,192 19,0 8,-110 19,130-4,1 7,-88 30,92-13,1 7,3 7,-1 7,106-39,0 1,2 2,1 2,2 2,1 1,1 2,2 2,2 0,-17 29,26-35,2 1,1 2,1 0,3 1,0 0,-1 12,-13 118,26-146,1 0,1 1,1-1,1 1,0-1,2 0,1 8,10 42,3-1,3 0,2-1,6 2,-4-7,3-2,2 0,3-2,3-1,2-2,3-2,34 37,-12-30,2-2,3-3,2-3,48 26,-40-39,1-3,2-4,1-3,63 14,-97-30,111 31,2-7,115 11,-128-30,1-6,23-7,356-8,-431-8,-1-4,0-5,-1-3,10-8,-59 18,129-39,-2-7,68-39,-46 20,-118 50,-1-3,-2-3,-1-3,31-24,-64 38,-1-2,-2-1,0-2,-2-2,-1-1,-1-1,-1-2,-3 0,0-2,-2-2,-2 0,3-9,-6-12,-2-1,-3 0,-3-1,-2 0,-3-1,-2 0,-4 0,-1 0,-4 0,-2 0,-3 0,-8-26,6 39,-2 1,-2 0,-1 1,-3 1,-2 0,-2 2,-1 1,-2 0,-3 2,0 1,-3 2,-1 1,-2 1,-1 2,-1 2,-2 1,-1 2,-2 2,0 1,-2 3,0 1,-1 2,-10 0,-184-39,144 43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51.9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1263,'57'256,"-46"-116,-3-84,-2 1,-3-1,-3 1,-2 15,4 139,19-109,-22-101,0-1,0 1,1 0,-1-1,0 1,0 0,0-1,0 1,0-1,0 1,0-1,0 0,0 1,0-1,0 0,0 0,0 0,0 1,-1-1,1 0,0-1,0 1,0 0,0 0,0 0,0-1,0 1,0 0,0-1,0 1,0-1,0 1,0-1,0 0,0 1,1-1,-1 0,0 0,0 1,1-1,-1 0,0 0,1 0,-1 0,1 0,-1 0,1-1,-5-1,-43-29,-1 2,-1 2,-1 3,-8-1,31 11,28 16,0-1,1 0,-1 0,1 0,-1 0,0 0,1 0,-1 0,1 0,-1-1,0 1,1 0,-1 0,1 0,-1 0,0 0,1-1,-1 1,0 0,1 0,-1 0,0-1,1 1,-1 0,0-1,0 1,1 0,-1-1,0 1,0 0,0-1,1 1,-1 0,0-1,0 1,0-1,0 1,0 0,0-1,0 1,0-1,0 1,0 0,0-1,0 1,0-1,0 1,0 0,0-1,-1 1,1-1,0 1,0 0,0-1,0 1,-1 0,1-1,0 1,-1 0,1 0,0-1,0 1,-1 0,1 0,0-1,-1 1,1 0,-1 0,1 0,-1-1,253-7,-220 1,-1-1,0-2,0 0,-1-3,-1 0,18-12,-47 26,0-1,0 1,0 0,0-1,0 1,0-1,0 1,0-1,0 1,1 0,-1-1,0 1,0-1,1 1,-1-1,0 1,1-1,-1 1,0-1,1 1,-1-1,1 0,-1 1,1-1,-1 0,1 1,-1-1,1 0,-1 1,1-1,-1 0,1 0,-1 0,1 0,0 1,-1-1,1 0,-1 0,1 0,0 0,-1 0,1-1,-1 1,1 0,0 0,-1 0,1 0,-1-1,1 1,-1 0,1 0,-1-1,1 1,-1 0,1-1,-1 1,1-1,-99 158,8-36,82-114</inkml:trace>
  <inkml:trace contextRef="#ctx0" brushRef="#br0" timeOffset="1655.458">86 134,'-23'138,"23"-138,-12 29,1 0,2 0,1 1,1 0,1 0,2 0,-1 21,5-49,0 0,0 0,0 0,0 0,0-1,0 1,1 0,-1 0,1 0,-1 0,1-1,-1 1,1 0,0 0,0-1,0 1,0-1,0 1,0-1,1 1,-1-1,0 0,1 1,-1-1,1 0,0 0,-1 0,1 0,0 0,-1-1,1 1,0 0,0-1,0 0,-1 1,1-1,0 0,0 0,0 0,70-29,76-101,-116 111,-31 21</inkml:trace>
  <inkml:trace contextRef="#ctx0" brushRef="#br0" timeOffset="2071.66">453 21,'-13'18,"2"-1,0 2,1 0,1 0,1 1,1 0,0 0,1 1,2 0,0 0,1 0,1 0,1 0,1 1,1-1,1 0,3 18,-3 34,-29 152,27-221,-1-2,1 1,0-1,-1 0,1 1,0-1,0 0,0 1,1-1,-1 0,1 1,-1-1,1 0,0 0,-1 1,1-1,0 0,1 0,-1 0,0 0,1 0,-1 0,1-1,0 2,10 2</inkml:trace>
  <inkml:trace contextRef="#ctx0" brushRef="#br0" timeOffset="3309.256">650 558,'36'-164,"-26"132,91-196,-85 207,-8 31,-6 41,-3-44,0 21,0-21,0-1,0 1,1 0,0-1,0 1,0 0,1-1,0 1,0 0,1-1,0 0,0 1,1-1,-1 0,2 1,-3-6,0 0,-1-1,1 1,0-1,0 1,0-1,0 1,0-1,0 1,0-1,0 0,0 1,0-1,0 0,1 0,-1 0,0 0,0 0,0 0,0 0,0 0,0-1,0 1,0 0,0-1,0 1,0 0,0-1,0 1,0-1,0 0,0 1,0-1,-1 0,1 1,0-1,0 0,-1 0,1 0,-1 0,1-1,30-42,-27 37,113-245,-116 253,-1-1,0 0,0 1,1-1,-1 0,0 0,0 1,1-1,-1 0,0 0,1 1,-1-1,0 0,1 0,-1 0,1 0,-1 0,0 1,1-1,-1 0,1 0,-1 0,0 0,1 0,-1 0,0 0,1 0,-1 0,1-1,-1 1,0 0,1 0,-1 0,0 0,1 0,-1-1,1 1,-1 0,0 0,0-1,1 1,-1 0,0-1,1 1,-1 0,0 0,0-1,0 1,1-1,-1 1,0 0,0-1,0 1,0 0,0-1,0 1,0-1,3 39,-3-34,-29 230,32-210,3-6</inkml:trace>
  <inkml:trace contextRef="#ctx0" brushRef="#br0" timeOffset="3558.271">1412 49,'-34'38,"-20"33,-6 8,2-4,12-6,8-9,6-10,3-9,8-7,1-4,0-2,4-2,-1-4,2-2,0 0,2-2</inkml:trace>
  <inkml:trace contextRef="#ctx0" brushRef="#br0" timeOffset="3991.191">1384 529,'-3'2,"-40"29,2 2,1 1,2 3,-1 3,8 9,30-48,1 0,-1 0,1 0,0 0,-1 0,1 0,0 0,0 0,0 0,0 0,0 0,0 0,0 0,0 0,0 0,0 0,1 0,-1 0,0 0,1 0,-1 0,0-1,1 1,0 0,-1 0,1 0,-1 0,1-1,0 1,0 0,-1 0,1-1,0 1,0-1,0 1,0-1,0 1,-1-1,1 0,0 1,0-1,0 0,0 0,0 1,0-1,0 0,0 0,0 0,1 0,-1 0,66-9,-63 7,0 0,0 1,1-1,-1 1,0 0,0 0,1 0,-1 1,1-1,-1 1,0 0,1 0,-1 1,1-1,-1 1,0 0,1 0,-1 1,0-1,0 1,0 0,0 0,0 0,-1 1,1-1,-1 1,1 0,-1 0,0 0,0 0,0 1,1 1,-1 2,0 1,0 0,-1-1,0 1,0 0,-1 0,0 0,0 0,-1 0,0 0,0 0,-1 0,0 0,-1 0,0 0,0-1,0 1,-1-1,0 1,-1-1,1 0,-1 0,-1 0,1-1,-3 2,-6 8,-2-1,0 0,0-1,-2-1,1 0,-2-1,1-1,-9 3,25-13,0 0,-1 0,1-1,-1 1,1 0,-1 0,1-1,-1 1,1-1,-1 0,0 1,1-1,-1 0,0 0,1 0,-1 0,1 0,-1 0,0-1,1 1,-1 0,1-1,-1 1,0-1,1 0,0 1,-1-1,1 0,-1 0,1 0,0 0,0 0,-1 0,1-1,0 1,0 0,0 0,0-1,1 1,-1-1,0 1,0-1,1 1,-1-1,1 1,0-1,-1 0,1 1,0-1,0 0,0 1,0-1,0 1,0-1,1 0,2-19</inkml:trace>
  <inkml:trace contextRef="#ctx0" brushRef="#br0" timeOffset="4421.51">1468 332,'15'-11,"0"-1,1 0,1 0,0 2,0 0,1 1,0 0,1 2,0 0,0 1,8 0,-27 5,1 1,0 0,0-1,0 1,0 0,-1 0,1 0,0 0,0 0,0 0,0 0,0 0,0 0,-1 0,1 0,0 1,0-1,0 0,0 1,-1-1,1 0,0 1,0-1,-1 1,1-1,0 1,-1 0,1-1,0 1,-1 0,1-1,-1 1,1 0,-1-1,0 1,1 0,-1 0,0 0,1 0,-1-1,0 1,0 0,0 0,0 0,0 0,0 0,0-1,0 1,0 0,0 0,0 0,-1 0,-21 41,-121 133,142-174,-1 0,0 1,1-1,-1 1,1 0,-1-1,1 1,0 0,0 0,0 0,0 0,0 0,0 0,0 0,1 0,-1 0,1 1,0-1,-1 0,1 0,0 0,0 1,0-1,1 0,-1 0,0 0,1 0,0 0,-1 1,1-1,0 0,0 0,0 0,0-1,0 1,1 0,-1 0,1-1,-1 1,1-1,-1 1,1-1,0 1,0-1,0 0,0 0,0 0,0 0,0 0,0-1,0 1,0-1,0 1,0-1,1 0,-1 0,1 0,114-40,-33 6,-59 28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393 309,'-5'0,"-11"-2,0 1,0 1,0 0,0 2,0 0,0 0,1 1,-1 1,1 1,0 0,0 1,0 1,1 0,0 1,-4 3,4 3,1 1,0 0,1 1,1 0,1 1,0 0,1 0,1 1,1 1,0-1,1 1,1 0,1 1,1-1,1 1,0 10,0-19,2-1,-1 1,1-1,1 1,0-1,0 0,1 1,1-1,0 0,0 0,0 0,2-1,-1 1,1-1,0 0,1 0,0-1,1 1,0-1,0-1,0 1,1-1,0-1,0 0,4 2,-8-6,0-1,1 0,-1 0,1-1,-1 1,1-1,-1 0,1 0,-1 0,1-1,-1 1,1-1,-1 0,1 0,-1-1,0 1,0-1,0 0,0 0,0-1,0 1,0-1,-1 0,1 0,-1 0,3-3,71-102,-69 95,110-178,-78 97,-30 120,11 162,70 76,-47-190,-30-64</inkml:trace>
  <inkml:trace contextRef="#ctx0" brushRef="#br0" timeOffset="1056.757">1184 196,'-2'-11,"-1"0,0 1,-1-1,0 1,0 0,-1 0,-1 0,0 1,0 0,0 0,-1 1,-1-1,1 1,-1 1,-1 0,1 0,-1 0,0 1,-1 1,0 0,1 0,-2 0,-9-2,18 7,0 0,0 0,0 0,0 1,0-1,0 1,0-1,0 1,0-1,0 1,0 0,0 0,0 0,0 0,1 1,-1-1,0 0,1 1,-1-1,1 1,0-1,-1 1,1 0,0-1,0 1,0 0,0 0,0 0,1 0,-1 0,1 0,-1 0,1 0,-1 1,-4 78,6-70,5 59,2 0,4 0,3-1,7 10,13 69,58 302,-89-440,-1 1,-1 0,0-1,0 1,-1 0,-1 1,0-1,0 0,-1 0,0 0,-1 0,0 0,-1-1,0 1,-1-1,0 1,-1-1,0 0,0-1,-1 1,0-1,-1 0,0-1,0 0,-1 0,0 0,-1-1,1 0,-5 2,-3-1,1 0,-1-2,0 0,-1 0,1-2,-1 0,0-1,0 0,0-1,0-2,-3 1,17-1,1-1,-1 1,1 0,-1 0,1-1,0 0,-1 1,1-1,0 0,0 0,-1 0,1 0,0-1,0 1,0-1,0 1,1-1,-1 1,0-1,1 0,-1 0,1 0,-1 0,1 0,0 0,0-1,0 1,0 0,0 0,1-1,-1 1,1-1,-1 1,1 0,0-1,0 1,0-1,0 1,0-1,1-1,34-95,-17 73</inkml:trace>
  <inkml:trace contextRef="#ctx0" brushRef="#br0" timeOffset="1673.233">1720 590,'-36'5,"17"-4,0 1,0 1,0 0,1 2,-1 0,1 1,0 1,0 0,1 2,0 0,-9 7,21-11,0 0,0 1,1-1,0 1,0 0,0 0,1 0,0 1,0-1,1 1,0 0,0 0,0 0,1 0,0 0,0 0,1 0,0 0,0 0,1 0,0 0,0 0,1 4,1 2,0-1,1 0,0 0,1 0,0-1,1 1,0-1,1-1,0 1,1-1,0 0,0-1,1 0,-3-3,-1-1,1 0,-1 0,1 0,1-1,-1 0,1 0,-1-1,1 1,0-1,0-1,1 0,-1 0,0 0,1-1,-1 0,1 0,-1-1,1 0,0 0,-1-1,1 0,-1 0,0-1,1 0,-1 0,0-1,0 0,0 0,0-1,5-3,5-9,-1 0,-1-1,0 0,-1-2,-1 1,-1-2,0 1,-2-2,0 0,4-14,-3 1,-1-1,-1-1,-2 0,-1 0,-2 0,-2 0,-1-1,-2 1,-2-1,-1 1,-1 0,-2 0,-2 1,-1 0,-2 0,-1 1,-7-11,-46-45,64 88,0 0,0 0,0 1,0-1,0 0,-1 1,1 0,0 0,-1 0,1 0,-1 0,1 0,-1 0,1 1,-1-1,0 1,1 0,-1 0,0 0,1 0,-1 0,0 1,1-1,-1 1,1-1,-1 1,0 0,1 0,0 0,-1 1,1-1,0 1,0-1,0 1,0 0,0-1,0 1,0 0,0 0,-5 11,1-1,0 1,1 0,0 0,1 1,1-1,0 1,0 0,2 0,-1 0,2 0,0 0,1 0,0 0,1 0,1-1,0 1,1 0,0-1,4 9,16 46,4-1,2-1,34 54,-50-94,-1 1,-1 0,-1 1,-2 0,0 1,-2 0,-1 0,-2 1,-1 0,-1 5,-1-35,-1-1,1 1,-1 0,0-1,1 1,-1 0,1-1,-1 1,1 0,-1 0,1 0,-1-1,1 1,-1 0,1 0,-1 0,1 0,0 0,-1 0,1 0,-1 0,1 0,-1 0,1 0,-1 0,1 1,-1-1,1 0,-1 0,1 0,-1 1,1-1,-1 0,1 1,-1-1,0 0,1 1,-1-1,0 1,1-1,-1 0,1 1,9-19</inkml:trace>
  <inkml:trace contextRef="#ctx0" brushRef="#br0" timeOffset="2131.106">2370 224,'-56'275,"25"-67,31-184,-2-8,1 0,1 0,0 0,1 0,1-1,0 1,1 0,1-1,1 1,0-1,1 0,0-1,2 3,0-11,0-1,0 0,0-1,1 0,0 0,0-1,0 0,0 0,0-1,0 0,1-1,-1 0,0 0,1-1,-1 0,1-1,-1 0,1-1,-1 0,0 0,0-1,0 0,1-1,-7 4,1 0,-1 0,1-1,0 0,-1 1,0-1,1 0,-1-1,0 1,1-1,-1 1,0-1,0 0,0 0,0-1,-1 1,1 0,-1-1,1 0,-1 1,0-1,0 0,0 0,0 0,-1-1,1 1,-1 0,0-1,0 1,0 0,0-1,-1 0,1 1,-4-19</inkml:trace>
  <inkml:trace contextRef="#ctx0" brushRef="#br0" timeOffset="2354.605">2060 563,'28'0,"15"-5,10-1,0 0,-4 1,-6 1,-4 2,-6 1,-2 1,-2 0,-2 0,0 0,1 0,-6 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1,'6'4,"1"0,1-1,-1 1,0-1,1 0,0-1,0 0,0 0,-1-1,2 0,-1 0,0-1,0 0,7-1,0 1,244-1,-175-10,-60 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0,'-5'5,"4"2,6-1,7-1,7-1,4-2,4-1,1-1,2 0,0 0,-1 0,0 0,0-1,0 1,-1 0,-4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4.56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276 0,'22'80,"-4"272,-7-235,-4 1,-7 72,-1-84,28 51,-43-213,0 36,-1 1,-1 1,0 0,-2 2,0 0,0 1,-13-6,-3-4,16 11,10 8,-1 0,1-1,1 0,-1-1,1 0,1 0,-1-1,1 0,1-1,0 0,0 0,1 0,-5-11,10 19,1 0,-1-1,1 1,-1 0,1 0,0-1,-1 1,1 0,0 0,1-1,-1 1,0 0,1 0,-1-1,1 1,0 0,0 0,0 0,0 0,0 0,0 0,0 0,1 0,-1 1,0-1,1 0,0 1,-1-1,1 1,0 0,0-1,0 1,0 0,0 0,0 0,0 0,0 1,1-1,-1 1,0-1,2 1,100-8,-95 9,221 19,-90-8,-140-12,1 0,0 0,-1 0,1-1,0 1,0 0,-1 0,1 0,0 0,0 0,-1 0,1 0,0 1,-1-1,1 0,0 0,-1 1,1-1,0 0,-1 1,1-1,0 0,-1 1,1-1,-1 1,1-1,-1 1,1-1,-1 1,1 0,-1-1,1 1,-1-1,0 1,1 0,-1-1,0 1,0 0,0 0,1-1,-1 1,0 0,0-1,0 1,0 0,0 0,0-1,0 1,-1 0,1 0,0-1,0 1,-1 0,1-1,0 1,0 0,-1-1,1 1,-37 37,24-26,1 4,0-1,0 2,2 0,0 0,1 1,-6 17,7-16,0-1,-1-1,-1 0,0 0,-2-1,0 0,-1 0,-60 77,75-66,6-19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6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311 698,'-2'0,"-17"-2,0 1,0 1,0 1,0 0,1 1,-1 2,1 0,-1 0,1 2,0 0,1 1,0 1,0 1,-4 3,17-8,1-1,0 1,0 0,1 0,-1 0,1 0,0 0,0 1,0-1,1 1,0-1,0 1,0 0,0-1,0 1,1 0,0 0,0-1,1 1,-1 0,1 0,0-1,0 1,0-1,1 1,0-1,0 1,0-1,0 0,1 0,-1 0,1 0,0 0,0-1,1 1,-1-1,1 0,-1 0,1 0,0-1,0 1,1-1,-1 0,0 0,1 0,-1-1,3 1,6 2,0-1,1 0,-1-1,0-1,1 0,-1-1,1 0,-1-1,1-1,-1 0,0 0,0-2,0 0,0 0,-1-1,1 0,-1-1,0-1,-1 0,6-4,9-5,0 0,-1-2,-1-1,0 0,-2-2,0-1,-2-1,0 0,-2-2,0 0,-2-1,0 0,-2-1,-2-1,0-1,-2 1,0-2,2-22,-8 22,-2 0,-1-1,-1 1,-2 0,-1-1,-1 1,-2 0,-7-24,10 47,1 0,-1 0,0 0,-1 0,0 0,0 1,0 0,-1-1,0 2,0-1,0 0,-1 1,0 0,0 1,0-1,-1 1,1 0,-1 1,0-1,0 1,0 1,-1 0,1 0,-1 0,1 0,-1 1,0 1,1-1,-1 1,0 1,1-1,-1 1,1 1,-1-1,1 1,-1 1,1-1,0 1,0 0,0 1,-2 1,-2 4,0-1,1 2,0 0,0 0,1 0,0 1,1 1,0 0,1 0,1 0,-1 1,2 0,0 0,0 0,2 1,-1-1,2 1,0 0,0 3,0 7,1 1,1 0,2 0,0-1,1 1,2-1,0 0,2 0,0 0,7 12,114 202,-123-230,-1-1,1 0,0 0,1 0,0-1,0 0,0 0,1-1,0 1,0-2,0 1,3 0,11 3</inkml:trace>
  <inkml:trace contextRef="#ctx0" brushRef="#br0" timeOffset="396.74">1018 134,'-10'67,"0"10,-3 0,-3-1,-21 55,-9 60,40-57,7-130,0 1,0-1,0 1,0-1,1 0,-1 1,1-1,1 0,-1 0,0 0,1-1,0 1,0 0,0-1,0 0,1 0,-1 0,1 0,0 0,-1-1,1 0,0 1,1-1,-1-1,0 1,1-1,2 1,4 1,0-1,1 0,-1-1,0 0,1-1,-1 0,0 0,1-2,-1 1,0-1,0-1,0 0,0-1,-1 0,1 0,-1-1,0 0,0-1,-1-1,0 1,0-1,0-1,-1 1,1-3,-8 9,0-1,0 1,-1-1,1 1,0-1,-1 1,0-1,1 1,-1-1,0 1,0-1,1 0,-1 1,-1-1,1 1,0-1,0 1,0-1,-1 0,1 1,-1-1,1 1,-1-1,0 1,0 0,0-1,0 0,-9-9</inkml:trace>
  <inkml:trace contextRef="#ctx0" brushRef="#br0" timeOffset="631.248">651 556,'33'5,"21"1,11 1,4-7,0-3,-2-1,-4 0,-1 1,-8 1,-13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5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1 173,'21'-18,"0"0,2 1,0 1,1 1,20-8,-27 13,1 1,0 1,1 0,0 2,0 0,1 1,-1 1,1 1,0 0,2 2,-20 0,0 1,1-1,-1 1,0 0,1 0,-1 0,0 0,0 0,1 1,-1-1,0 1,1-1,-1 1,0 0,0 0,0 0,0 0,0 0,0 0,0 1,0-1,-1 1,1-1,0 1,-1 0,1 0,-1-1,0 1,1 0,-1 0,0 0,0 1,0-1,-1 0,1 0,-1 0,1 1,-1-1,1 0,-1 1,0-1,0 0,0 0,-1 1,1-1,-1 2,-8 15,-1 1,-1-1,0-1,-2 0,0 0,-1-2,-1 1,-12 10,-27 32,43-49,0 0,1 1,1 0,0 1,1 0,0 0,0 1,1 0,1 0,1 1,-1 0,2 0,0 0,1 0,0 1,1-1,1 1,0 0,1-1,1 1,1 5,0-14,0-1,1 0,-1 0,1 0,0 0,0 0,1-1,0 0,-1 1,2-1,-1 0,0-1,1 1,-1-1,1 0,0 0,0 0,0-1,1 0,-1 0,1 0,-1-1,1 1,-1-1,1-1,5 1,6 0,0 0,0-1,0-1,0-1,0 0,-1-1,1-1,8-4,21-12,-28 12</inkml:trace>
  <inkml:trace contextRef="#ctx0" brushRef="#br0" timeOffset="694.254">960 201,'-10'0,"0"1,0 0,0 0,0 1,1 0,-1 1,1 0,-1 0,1 1,0 0,0 1,1 0,-1 1,1-1,0 1,1 1,0 0,0 0,0 0,0 2,7-6,-1 1,1 0,0 0,0 0,1 0,-1-1,1 1,0 0,0 0,0-1,1 1,-1 0,1-1,-1 0,1 1,1-1,-1 0,0 0,1 0,-1 0,1 0,0-1,0 1,0-1,0 0,0 0,1 0,-1 0,1 0,0-1,8 9,38 22,-41-28,-1 1,0 0,0 1,0-1,-1 1,0 1,0 0,0 0,-1 0,2 3,-6-8,0 1,0-1,0 0,0 1,-1 0,1-1,-1 1,0 0,1 0,-1 0,0 0,-1 0,1 0,-1 0,1 0,-1 0,0 0,0 0,0 1,-1-1,1 0,-1 0,1 0,-1 0,0 0,0 0,-1 0,1-1,-1 1,1 0,-1-1,0 1,0-1,0 1,0-1,0 0,-2 1,-7 5,-1-1,0-1,0 0,0-1,-1 0,0-1,0 0,0-1,0-1,0 0,-1 0,1-1,-1-1,1-1,-6 0,-5-4,5-1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18.26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267 0,'4'6,"-1"0,0 0,0 0,-1 0,1 0,-1 1,-1-1,1 1,-1-1,0 1,-1-1,0 1,0 2,1 4,2 413,-3 118,22-436,-79-260,48 140,0 1,-2 0,1 1,-1 0,0 0,-1 1,-1 1,1 0,-1 1,0 0,-1 1,1 0,-1 1,-1 0,-58-27,74 32,-1 0,1 0,-1-1,1 1,-1-1,0 1,1 0,-1-1,0 1,1-1,-1 1,0-1,0 1,1 0,-1-1,0 1,0-1,0 0,1 1,-1-1,0 1,0-1,0 1,0-1,0 1,0-1,0 1,0-1,-1 1,1-1,0 1,0-1,0 1,-1-1,1 1,0-1,0 1,-1-1,1 1,0-1,-1 1,1 0,0-1,-1 1,1-1,-1 1,1 0,-1 0,1-1,-1 1,1 0,-1 0,1 0,-1-1,1 1,-1 0,1 0,-1 0,1 0,-1 0,0 0,1 0,50-6,-39 6,157-23,99-12,-266 34,0 0,1 1,-1-1,1 1,-1 0,1-1,-1 1,1 0,-1 0,1 0,0 0,-1 0,1 0,-1 1,1-1,-1 0,1 1,-1-1,0 1,1 0,-1-1,1 1,-1 0,0 0,0 0,1 0,-1 0,0 0,0 0,0 0,0 0,0 1,-1-1,1 0,0 1,0-1,-1 1,1-1,-1 0,1 1,-1-1,0 1,0-1,1 1,-1 0,0-1,0 1,-1-1,1 1,0-1,0 1,-1-1,1 1,-1-1,0 1,-8 21,0-1,-2-1,-1 0,0-1,-2 0,0 0,-1-2,-1 0,0-1,-2 0,-3 1,8-5,-124 96,192-146,-37 19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30.09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1571,'5'9,"7"4,0-1</inkml:trace>
  <inkml:trace contextRef="#ctx0" brushRef="#br0" timeOffset="432.618">480 1768,'-132'-391,"133"390,-1 0,0 0,0 0,1 0,-1 0,0 0,1 0,-1 0,1 0,-1 1,1-1,0 0,-1 0,1 1,0-1,0 0,-1 1,1-1,0 0,0 1,0-1,0 1,0 0,-1-1,1 1,0 0,0-1,0 1,0 0,0 0,0 0,0 0,0 0,0 0,0 0,0 0,0 1,0-1,0 0,0 0,0 1,0-1,0 1,0-1,0 1,-1-1,2 1,5 0,-4 0,2 0,-1 1,1-1,0 0,-1 0,1 0,0 0,0-1,0 0,0 0,-1-1,1 1,0-1,0 0,-1 0,1 0,-1-1,1 0,-1 0,1 0,-1 0,0-1,0 0,0 1,0-1,-1-1,1 1,-1-1,0 1,0-1,0 0,0 0,0-2,-1-7,0 0,-1-1,-1 1,0-1,-1 1,0-1,-1 1,0 0,-2-1,1 1,-1 1,-1-1,-1 1,1-1,-2 1,0 1,0 0,-1 0,0 0,-1 1,-3-2,-8-7</inkml:trace>
  <inkml:trace contextRef="#ctx0" brushRef="#br0" timeOffset="897.053">396 470,'-5'21,"1"0,1 1,1-1,1 1,1-1,1 1,1 0,0-1,2 0,0 1,8 19,-11-37,0 1,1-1,-1 1,1-1,0 1,0-1,0 0,1 0,0 0,-1 0,2-1,-1 1,0-1,0 0,1 0,0 0,0 0,0 0,0-1,0 0,0 0,1 0,-1 0,1-1,-1 1,1-1,-1 0,1-1,0 1,0-1,-1 0,1 0,0-1,-1 1,1-1,0 0,-1 0,1 0,-1-1,4-1,-2-1,1 0,-1 0,0 0,0-1,-1 1,1-2,-1 1,0 0,0-1,-1 0,0 0,0-1,0 1,-1-1,0 1,0-1,-1 0,0-1,0 1,0 0,-1 0,0-1,-1 1,1-1,-2-1,0-19,-1 0,-2 0,0 1,-2-1,-1 1,-2-1,-3-18,-3 1,-1 0,-2 1,-2 1,-2 1,-1 1,-17-19,-53-21,89 78,-1 0,1 0,-1 1,0 0,0 0,1 0,-1 0,-1 1,1 0,0 0,0 0,0 1,-1 0,1 0,0 0,0 1,-1-1,1 1,0 0,0 1,0-1,0 1,1 1,0 0,0 0,1 0,-1 0,1 0,0 1,0-1,0 1,1 0,-1 0,1 0,0 0,0 1,0-1,0 0,1 1,0-1,0 1,0 0,1-1,-1 1,1 0,0-1,0 1,1 2,30 114,-22-108,1-1,1-1,0 0,0 0,1-1,1 0,0-1,0-1,0 0,1-1,0 0,1-1,0-1,0 0,0-1,0-1,0 0,1-1,0-1,-1 0,9-1,22 0,-1-2,0-3,0-1,-1-2,1-2,-2-2,15-6,6-1,-41 11,-6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29.00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1 903,'39'-232,"-35"218,-1-1,0 0,-1 0,-1 0,0-1,-1 1,0 0,-2 0,1 0,-2-1,-14-84,48 126,-1 7,1-2,2-2,1-1,1-1,17 8,-46-30,165 108,92 60,-262-171,0-1,-1 0,1 1,0-1,-1 1,0-1,1 1,-1-1,0 1,0-1,0 1,0 0,0-1,0 1,0-1,0 1,-1-1,1 1,-1-1,1 1,-1-1,1 1,-1-1,0 0,0 1,0-1,0 0,0 0,0 1,0-1,-1 1,-4 9,0 4,0 1,2 0,0 0,1 0,0 0,1 1,1-1,1 1,0-1,2 13,-1-29</inkml:trace>
  <inkml:trace contextRef="#ctx0" brushRef="#br0" timeOffset="546.693">311 846,'22'-154,"14"-147,-32 197,-3 103,-1 0,1 0,-1 0,1 0,-1 0,1 0,0 0,0 0,0 0,-1 0,1 1,0-1,0 0,0 1,0-1,0 1,0-1,0 1,0-1,1 1,-1-1,0 1,0 0,0 0,0 0,1 0,-1 0,0 0,0 0,0 0,0 0,1 0,-1 1,0-1,0 0,0 1,0-1,0 1,0-1,0 1,0 0,0-1,0 1,0 0,47 32,-47-32,65 60,-52-49</inkml:trace>
  <inkml:trace contextRef="#ctx0" brushRef="#br0" timeOffset="844.646">537 0,'5'10,"11"7,7 2,1 1,0-2,1 1,2-3,-5 0,-10-2,-8-3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2.73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9536 2711,'-498'-217,"165"112,226 76,-285-51,256 65,-1 7,0 5,-3 7,-8-2,27 3,1 6,0 4,-65 20,-191 75,322-91,0 2,1 3,1 2,2 2,0 2,-19 18,-37 18,78-50,1 0,0 2,2 1,0 1,-16 17,12-2,2 0,1 2,2 1,-10 23,-10 16,-79 178,31 28,85-264,2 1,-1 0,2 0,1 1,1-1,0 1,1 0,2-1,0 1,1 0,1-1,1 0,1 0,0 0,2 0,0-1,1 0,1 0,1-1,5 7,2 0,1 0,1 0,1-2,1-1,1 0,1-2,17 12,-25-22,72 53,3-4,76 36,-93-60,2-3,1-4,3-2,12 1,261 61,37-43,115-15,219-31,-595-5,0-6,-1-5,122-34,-203 42,-1-1,0-3,-1-2,-1-2,0-1,-1-3,-1-1,-2-2,5-5,79-91,-82 63,-3-1,-2-2,-3-2,-3 0,-3-2,0-7,-17 41,-2-1,-1-1,-1 0,-1 0,-2 0,-2 0,-1-8,-1-4,-1 1,-3 0,-1 0,-3 0,-1 1,-2 0,-12-25,2 16,-2 0,-3 2,-1 1,-3 1,-2 2,-1 1,-3 1,-1 3,-2 0,-35-24,36 30,-2 2,0 1,-3 3,0 1,-2 2,-1 2,-6 0,22 14</inkml:trace>
  <inkml:trace contextRef="#ctx0" brushRef="#br1" timeOffset="-40084.932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  <inkml:trace contextRef="#ctx0" brushRef="#br2" timeOffset="56063.91">4145 595,'-6'-17,"0"0,0 0,-2 0,0 1,-1 0,0 1,-2 0,1 1,-2 0,0 0,-1 1,0 1,-1 0,0 1,-1 0,-6-2,-25-15,-2 3,-1 1,-1 3,-45-13,10 5,1-1,-1 3,-67-10,-113-4,-1 11,-103 8,192 19,0 8,-110 19,130-4,1 7,-88 30,92-13,1 7,3 7,-1 7,106-39,0 1,2 2,1 2,2 2,1 1,1 2,2 2,2 0,-17 29,26-35,2 1,1 2,1 0,3 1,0 0,-1 12,-13 118,26-146,1 0,1 1,1-1,1 1,0-1,2 0,1 8,10 42,3-1,3 0,2-1,6 2,-4-7,3-2,2 0,3-2,3-1,2-2,3-2,34 37,-12-30,2-2,3-3,2-3,48 26,-40-39,1-3,2-4,1-3,63 14,-97-30,111 31,2-7,115 11,-128-30,1-6,23-7,356-8,-431-8,-1-4,0-5,-1-3,10-8,-59 18,129-39,-2-7,68-39,-46 20,-118 50,-1-3,-2-3,-1-3,31-24,-64 38,-1-2,-2-1,0-2,-2-2,-1-1,-1-1,-1-2,-3 0,0-2,-2-2,-2 0,3-9,-6-12,-2-1,-3 0,-3-1,-2 0,-3-1,-2 0,-4 0,-1 0,-4 0,-2 0,-3 0,-8-26,6 39,-2 1,-2 0,-1 1,-3 1,-2 0,-2 2,-1 1,-2 0,-3 2,0 1,-3 2,-1 1,-2 1,-1 2,-1 2,-2 1,-1 2,-2 2,0 1,-2 3,0 1,-1 2,-10 0,-184-39,144 43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51.9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1263,'57'256,"-46"-116,-3-84,-2 1,-3-1,-3 1,-2 15,4 139,19-109,-22-101,0-1,0 1,1 0,-1-1,0 1,0 0,0-1,0 1,0-1,0 1,0-1,0 0,0 1,0-1,0 0,0 0,0 0,0 1,-1-1,1 0,0-1,0 1,0 0,0 0,0 0,0-1,0 1,0 0,0-1,0 1,0-1,0 1,0-1,0 0,0 1,1-1,-1 0,0 0,0 1,1-1,-1 0,0 0,1 0,-1 0,1 0,-1 0,1-1,-5-1,-43-29,-1 2,-1 2,-1 3,-8-1,31 11,28 16,0-1,1 0,-1 0,1 0,-1 0,0 0,1 0,-1 0,1 0,-1-1,0 1,1 0,-1 0,1 0,-1 0,0 0,1-1,-1 1,0 0,1 0,-1 0,0-1,1 1,-1 0,0-1,0 1,1 0,-1-1,0 1,0 0,0-1,1 1,-1 0,0-1,0 1,0-1,0 1,0 0,0-1,0 1,0-1,0 1,0 0,0-1,0 1,0-1,0 1,0 0,0-1,-1 1,1-1,0 1,0 0,0-1,0 1,-1 0,1-1,0 1,-1 0,1 0,0-1,0 1,-1 0,1 0,0-1,-1 1,1 0,-1 0,1 0,-1-1,253-7,-220 1,-1-1,0-2,0 0,-1-3,-1 0,18-12,-47 26,0-1,0 1,0 0,0-1,0 1,0-1,0 1,0-1,0 1,1 0,-1-1,0 1,0-1,1 1,-1-1,0 1,1-1,-1 1,0-1,1 1,-1-1,1 0,-1 1,1-1,-1 0,1 1,-1-1,1 0,-1 1,1-1,-1 0,1 0,-1 0,1 0,0 1,-1-1,1 0,-1 0,1 0,0 0,-1 0,1-1,-1 1,1 0,0 0,-1 0,1 0,-1-1,1 1,-1 0,1 0,-1-1,1 1,-1 0,1-1,-1 1,1-1,-99 158,8-36,82-114</inkml:trace>
  <inkml:trace contextRef="#ctx0" brushRef="#br0" timeOffset="1655.458">86 134,'-23'138,"23"-138,-12 29,1 0,2 0,1 1,1 0,1 0,2 0,-1 21,5-49,0 0,0 0,0 0,0 0,0-1,0 1,1 0,-1 0,1 0,-1 0,1-1,-1 1,1 0,0 0,0-1,0 1,0-1,0 1,0-1,1 1,-1-1,0 0,1 1,-1-1,1 0,0 0,-1 0,1 0,0 0,-1-1,1 1,0 0,0-1,0 0,-1 1,1-1,0 0,0 0,0 0,70-29,76-101,-116 111,-31 21</inkml:trace>
  <inkml:trace contextRef="#ctx0" brushRef="#br0" timeOffset="2071.66">453 21,'-13'18,"2"-1,0 2,1 0,1 0,1 1,1 0,0 0,1 1,2 0,0 0,1 0,1 0,1 0,1 1,1-1,1 0,3 18,-3 34,-29 152,27-221,-1-2,1 1,0-1,-1 0,1 1,0-1,0 0,0 1,1-1,-1 0,1 1,-1-1,1 0,0 0,-1 1,1-1,0 0,1 0,-1 0,0 0,1 0,-1 0,1-1,0 2,10 2</inkml:trace>
  <inkml:trace contextRef="#ctx0" brushRef="#br0" timeOffset="3309.256">650 558,'36'-164,"-26"132,91-196,-85 207,-8 31,-6 41,-3-44,0 21,0-21,0-1,0 1,1 0,0-1,0 1,0 0,1-1,0 1,0 0,1-1,0 0,0 1,1-1,-1 0,2 1,-3-6,0 0,-1-1,1 1,0-1,0 1,0-1,0 1,0-1,0 1,0-1,0 0,0 1,0-1,0 0,1 0,-1 0,0 0,0 0,0 0,0 0,0 0,0-1,0 1,0 0,0-1,0 1,0 0,0-1,0 1,0-1,0 0,0 1,0-1,-1 0,1 1,0-1,0 0,-1 0,1 0,-1 0,1-1,30-42,-27 37,113-245,-116 253,-1-1,0 0,0 1,1-1,-1 0,0 0,0 1,1-1,-1 0,0 0,1 1,-1-1,0 0,1 0,-1 0,1 0,-1 0,0 1,1-1,-1 0,1 0,-1 0,0 0,1 0,-1 0,0 0,1 0,-1 0,1-1,-1 1,0 0,1 0,-1 0,0 0,1 0,-1-1,1 1,-1 0,0 0,0-1,1 1,-1 0,0-1,1 1,-1 0,0 0,0-1,0 1,1-1,-1 1,0 0,0-1,0 1,0 0,0-1,0 1,0-1,3 39,-3-34,-29 230,32-210,3-6</inkml:trace>
  <inkml:trace contextRef="#ctx0" brushRef="#br0" timeOffset="3558.271">1412 49,'-34'38,"-20"33,-6 8,2-4,12-6,8-9,6-10,3-9,8-7,1-4,0-2,4-2,-1-4,2-2,0 0,2-2</inkml:trace>
  <inkml:trace contextRef="#ctx0" brushRef="#br0" timeOffset="3991.191">1384 529,'-3'2,"-40"29,2 2,1 1,2 3,-1 3,8 9,30-48,1 0,-1 0,1 0,0 0,-1 0,1 0,0 0,0 0,0 0,0 0,0 0,0 0,0 0,0 0,0 0,0 0,1 0,-1 0,0 0,1 0,-1 0,0-1,1 1,0 0,-1 0,1 0,-1 0,1-1,0 1,0 0,-1 0,1-1,0 1,0-1,0 1,0-1,0 1,-1-1,1 0,0 1,0-1,0 0,0 0,0 1,0-1,0 0,0 0,0 0,1 0,-1 0,66-9,-63 7,0 0,0 1,1-1,-1 1,0 0,0 0,1 0,-1 1,1-1,-1 1,0 0,1 0,-1 1,1-1,-1 1,0 0,1 0,-1 1,0-1,0 1,0 0,0 0,0 0,-1 1,1-1,-1 1,1 0,-1 0,0 0,0 0,0 1,1 1,-1 2,0 1,0 0,-1-1,0 1,0 0,-1 0,0 0,0 0,-1 0,0 0,0 0,-1 0,0 0,-1 0,0 0,0-1,0 1,-1-1,0 1,-1-1,1 0,-1 0,-1 0,1-1,-3 2,-6 8,-2-1,0 0,0-1,-2-1,1 0,-2-1,1-1,-9 3,25-13,0 0,-1 0,1-1,-1 1,1 0,-1 0,1-1,-1 1,1-1,-1 0,0 1,1-1,-1 0,0 0,1 0,-1 0,1 0,-1 0,0-1,1 1,-1 0,1-1,-1 1,0-1,1 0,0 1,-1-1,1 0,-1 0,1 0,0 0,0 0,-1 0,1-1,0 1,0 0,0 0,0-1,1 1,-1-1,0 1,0-1,1 1,-1-1,1 1,0-1,-1 0,1 1,0-1,0 0,0 1,0-1,0 1,0-1,1 0,2-19</inkml:trace>
  <inkml:trace contextRef="#ctx0" brushRef="#br0" timeOffset="4421.51">1468 332,'15'-11,"0"-1,1 0,1 0,0 2,0 0,1 1,0 0,1 2,0 0,0 1,8 0,-27 5,1 1,0 0,0-1,0 1,0 0,-1 0,1 0,0 0,0 0,0 0,0 0,0 0,0 0,-1 0,1 0,0 1,0-1,0 0,0 1,-1-1,1 0,0 1,0-1,-1 1,1-1,0 1,-1 0,1-1,0 1,-1 0,1-1,-1 1,1 0,-1-1,0 1,1 0,-1 0,0 0,1 0,-1-1,0 1,0 0,0 0,0 0,0 0,0 0,0-1,0 1,0 0,0 0,0 0,-1 0,-21 41,-121 133,142-174,-1 0,0 1,1-1,-1 1,1 0,-1-1,1 1,0 0,0 0,0 0,0 0,0 0,0 0,0 0,1 0,-1 0,1 1,0-1,-1 0,1 0,0 0,0 1,0-1,1 0,-1 0,0 0,1 0,0 0,-1 1,1-1,0 0,0 0,0 0,0-1,0 1,1 0,-1 0,1-1,-1 1,1-1,-1 1,1-1,0 1,0-1,0 0,0 0,0 0,0 0,0 0,0-1,0 1,0-1,0 1,0-1,1 0,-1 0,1 0,114-40,-33 6,-59 28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07:12.87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5815 819,'-406'-258,"280"189,-3 5,-3 5,41 19,-25-14,4 1,-2 5,-84-21,80 38,-1 6,-2 5,0 5,-1 5,0 6,0 5,0 6,-60 12,-281 36,74-11,-93 35,184-6,-204 80,417-123,1 5,-63 36,115-52,1 2,0 1,2 1,1 1,1 2,1 0,-5 10,-92 116,-30 83,16 19,112-208,2 1,3 0,1 2,3 1,2 0,2 0,1 11,7 203,10-226,1 0,2 0,2-1,1 0,2-1,1-1,18 29,102 138,-106-165,1-2,2-1,1-2,2 0,1-3,6 2,192 111,-83-54,118 48,-145-82,3-6,2-6,1-6,116 17,-106-31,1-6,0-6,120-8,-60-17,184-38,-149 7,163-57,-306 77,-1-3,-1-5,-2-4,-2-3,-1-5,-3-3,-2-3,-2-4,8-13,-35 17,-4-3,-1-1,-3-3,26-49,-61 95,29-46,-2-2,-3-1,-3-2,2-14,5-19,32-83,-8-4,-8-2,-39 127,-2-2,-4 1,-1-1,-4 0,-2-1,-2 1,-4 0,-5-25,-61-167,40 180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71,'-5'0,"4"-5,6-6,2-6,6-1,-5 4,-9 8,-9 10,3 5,2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369 246,'-20'-30,"-1"1,-1 1,-1 1,-2 1,-28-23,38 35,12 10,-1 1,1-1,-1 1,0-1,0 1,0 0,0 1,0-1,0 1,-1 0,1 0,-1 0,0 0,0 1,1 0,-1 0,-1 0,2 4,0 0,0 1,0-1,0 1,1-1,0 1,0 0,0 1,0-1,0 0,1 1,0 0,0-1,0 1,1 0,0 0,-1 0,2 0,-1 0,1 0,-1 4,-1 195,54-8,5 3,28 84,-52-141,-7 27,-26 55,-1-216,0 0,0 0,-1 0,0-1,0 1,-1-1,0 1,0-1,0 0,-1 0,-1-1,1 1,-1-1,0 0,0 0,-1 0,1-1,-1 0,-1 0,1 0,-1-1,0 0,0 0,0-1,0 0,0 0,-1-1,0 0,1 0,-1 0,0-1,0-1,0 1,1-1,-1 0,0-1,0 0,-4-1,7 1,0 1,1-1,0 0,-1 0,1-1,0 1,-1-1,1 0,0 0,0-1,0 1,1-1,-1 1,1-1,-1 0,1-1,0 1,0-1,0 1,1-1,-1 0,-1-3,-2-12</inkml:trace>
  <inkml:trace contextRef="#ctx0" brushRef="#br0" timeOffset="677.063">707 698,'-4'-3,"0"-1,-1 1,1 1,-1-1,0 1,0 0,0 0,0 0,0 1,0 0,-1 0,1 0,0 0,-1 1,1 0,-1 0,1 1,0-1,-1 1,1 0,0 1,0-1,0 1,0 0,0 0,0 1,0-1,1 1,-1 0,1 0,0 1,0-1,0 1,1 0,-1 0,1 0,0 1,0-1,0 1,0 0,1 0,0-1,-1 5,0-5,0 0,1 0,0 0,-1 1,1-1,1 0,-1 1,1 0,0-1,0 1,0 0,0-1,1 1,0 0,0 0,0 0,1-1,-1 1,1 0,0-1,1 1,-1 0,1-1,0 0,0 1,0-1,1 0,-1 0,1 0,0 0,0-1,0 1,1-1,-1 0,1 0,0 0,3 2,0-3,0-1,0 0,0 0,0 0,0-1,1 0,-1 0,0-1,0 0,0 0,0-1,-1 0,1 0,0 0,-1-1,1 0,-1-1,0 1,0-1,0 0,-1-1,1 1,1-3,10-9,0-2,-1 0,-1-1,-1 0,0-1,2-8,3-5,-1 0,-2-1,-1-1,-2 0,-2-1,-1-1,-2 0,-1 0,-1-9,-5 33,-1 1,0-1,-1 1,-1-1,0 1,-1 0,0 0,-1 0,0 0,-1 1,0-1,0 1,-2 0,1 1,-1-1,-1 1,-1 0,7 7,0 0,-1 0,0 0,1 1,-1-1,0 1,0 0,-1-1,1 2,0-1,-1 0,1 1,-1-1,0 1,1 0,-1 0,0 0,1 1,-1 0,0-1,0 1,0 0,0 1,1-1,-1 1,0 0,0 0,1 0,-1 0,1 0,-1 1,1 0,-1 0,1 0,0 0,0 0,0 0,0 1,0 0,1-1,-1 1,1 0,0 0,0 1,0-1,0 0,0 1,1-1,-1 3,-1 8,0 0,1 1,1-1,1 1,0 0,1-1,0 1,1-1,1 1,0-1,1 0,0 0,1-1,1 1,0-1,1 0,1-1,-1 1,7 5,131 158,-127-152,-4-2</inkml:trace>
  <inkml:trace contextRef="#ctx0" brushRef="#br0" timeOffset="1072.587">1131 189,'27'166,"-13"-47,26 49,-41-167,1 0,0 0,0 1,-1-1,1 0,0 0,0 0,0 1,1-1,-1 0,0 0,0 0,0 0,1 0,-1 0,1 1,-1-1,1 0,-1 0,1 0,0 0,-1 0,1-1,0 1,0 0,0 0,0 0,0-1,0 1,0 0,0-1,0 1,0-1,0 1,0-1,0 0,0 1,0-1,1 0,-1 0,0 0,0 0,0 0,0 0,1 0,-1 0,0 0,0-1,0 1,0 0,0-1,0 1,1-1,-1 1,0-1,0 1,-1-1,1 0,0 0,0 1,0-1,0 0,0 0,-1 0,1 0,0-1,88-190,9-36,-56 105,-37 104</inkml:trace>
  <inkml:trace contextRef="#ctx0" brushRef="#br0" timeOffset="1413.201">623 979,'67'-9,"37"-4,-1-6,50-16,156-55,-224 68,-61 17</inkml:trace>
  <inkml:trace contextRef="#ctx0" brushRef="#br0" timeOffset="1946.039">906 1233,'-11'13,"-2"0,0 1,0 0,2 1,0 0,0 1,2 0,0 1,1 0,0 0,2 1,0 0,-1 8,6-24,1 0,0 0,-1 0,1 0,0 0,0 0,1 0,-1 0,0 0,1 0,-1 0,1 0,-1 0,1-1,0 1,0 0,0 0,0 0,0-1,0 1,1-1,-1 1,0-1,1 1,-1-1,1 0,0 0,-1 1,1-1,0-1,0 1,0 0,-1 0,1-1,0 1,0-1,0 1,0-1,0 0,2 0,80-17,-64 7,0-2,0 0,-1-1,-1-1,-1-1,0 0,0-2,-2 0,0 0,-1-1,-1-1,0-1,-2 1,0-2,-1 0,-2 0,0 0,-1-1,0-3,-6 22,30-130,-31 127,1 0,-1 1,-1-1,1 0,-1 1,0-1,0 1,0-1,-1 1,0-1,0 1,0 0,-1 0,1 0,-1 0,-1 0,1 1,-1-1,0 1,1 0,-2 0,-1-1,3 2,0 1,0 0,-1 0,1 1,0-1,-1 1,1 0,-1-1,0 2,1-1,-1 0,0 1,0-1,1 1,-1 0,0 0,0 1,1-1,-1 1,0 0,1 0,-1 0,1 0,-1 1,1-1,-1 1,1 0,0 0,0 0,0 1,-2 1,-4 4,0 0,1 1,0 0,0 1,1 0,0 0,1 0,0 1,-1 3,0 0,1 0,1 0,0 1,1 0,0 0,1 0,1 0,0 1,2-1,-1 0,2 1,0-1,1 1,0-1,1 0,1 0,1 0,2 4,-2-5,2 0,0 0,0 0,2-1,-1-1,2 1,-1-1,2-1,6 6,-14-14,0 1,0-1,1 0,-1 0,1-1,0 1,0-1,0 0,0 0,0 0,1-1,-1 1,0-1,1 0,-1 0,1-1,-1 1,1-1,-1 0,1 0,0-1,-1 1,1-1,-1 0,1 0,-1 0,0-1,0 0,1 0,-1 0,0 0,-1 0,4-3,6-7</inkml:trace>
  <inkml:trace contextRef="#ctx0" brushRef="#br0" timeOffset="2298.853">1583 895,'-124'299,"119"-286,1 0,0 0,1 0,0 1,1 0,0-1,1 1,1 0,0 0,1 0,1 0,0-1,0 1,2-1,3 10,-3-18,1-1,0 0,0 0,1 0,-1 0,1-1,0 0,0 0,0-1,0 1,0-1,1-1,-1 1,1-1,-1 0,1-1,-1 1,1-2,-1 1,1 0,-1-1,1 0,-1-1,1 0,-1 1,0-2,0 1,0-1,0 0,0 0,4-4,-8 6,0-1,0 0,1 0,-1 1,0-1,0 0,-1-1,1 1,0 0,-1 0,1-1,-1 1,0-1,0 1,0-1,0 0,0 1,-1-1,1 0,0-2,-2-12</inkml:trace>
  <inkml:trace contextRef="#ctx0" brushRef="#br0" timeOffset="2550.638">1300 1177,'39'0,"17"0,8 0,-1 0,-7 0,-8-5,-2-1,-10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220 645,'2'0,"0"1,0-1,0 1,-1-1,1 1,0 0,0 0,-1 0,1 0,-1 0,1 0,-1 0,1 1,-1-1,1 0,-1 1,0-1,0 1,0 0,0-1,0 1,0 0,-1-1,1 1,0 0,-1 0,1 0,-1 0,0 0,0 0,0-1,0 1,0 0,0 1,2 2,28 161,-18-48,-5 1,-8 115,-2-75,3-159,-1 0,1-1,-1 1,1 0,-1 0,1-1,-1 1,0 0,1 0,-1 0,1 0,-1 0,0 0,1 0,-1 0,1 0,-1 0,0 0,1 1,-1-1,1 0,-1 0,1 0,-1 1,0-1,1 0,-1 1,1-1,0 1,-1-1,1 0,-1 1,1-1,0 1,-1-1,1 1,0-1,-1 1,1-1,0 1,0 0,0-1,-1 1,1-1,0 1,0 0,0-1,0 1,0-1,0 1,0 0,0-1,0 1,0-1,1 1,-1-1,-27-46,-2-27,15 36</inkml:trace>
  <inkml:trace contextRef="#ctx0" brushRef="#br0" timeOffset="419.077">23 702,'-8'-47,"3"21,1-1,1 0,1 0,2 0,2-21,-1 43,0-1,0 1,1 0,0 0,0 0,0 0,1 0,-1 0,1 1,1-1,-1 1,0 0,1 0,0 0,0 0,0 1,0-1,1 1,-1 0,1 1,0-1,0 1,4-2,124-27,-126 31,8-4,0 0,1 2,0 0,0 1,-1 0,1 1,0 1,0 1,0 0,-1 1,1 1,-1 0,0 1,0 0,-1 2,1-1,-2 2,1 0,0 1,-9-4,-1 1,-1-1,1 1,-1 0,0 0,0 0,-1 0,0 0,0 1,0-1,-1 1,0-1,0 1,0 0,-1-1,0 1,-1 0,1-1,-1 1,0-1,-1 1,0-1,-2 5,-68 139,-10-3,83-143,-1 0,0-1,1 1,0-1,0 1,0 0,0-1,1 0,-1 1,1-1,0 0,0 0,0 0,0 0,1 0,-1 0,1-1,0 1,-1-1,1 0,0 1,0-1,1-1,-1 1,0 0,1-1,-1 0,1 0,-1 0,1 0,0 0,-1-1,1 0,0 1,-1-1,1-1,0 1,14 5,46 9,-46-11,0 1,-1 0,1 1,-1 1,0 1,-1 0,0 1,11 8,-23-13,0 1,1 0,-2 0,1 0,0 1,-1-1,0 1,0 0,0 0,-1 0,1 0,-1 0,0 1,-1-1,1 1,-1-1,-1 1,1 0,-1-1,1 1,-2 0,1-1,-1 1,1-1,-2 3,-1 7,-1 1,-1-1,0-1,-1 1,0-1,-1 0,-1 0,-5 7,-7 7,0-1,-1-2,-2 0,0-1,-2-1,0-1,-2-2,0 0,-1-2,-1-1,-18 7,45-22,0-1,0 0,0 1,0-1,0 0,0 0,0 0,0 0,0 0,0 0,-1-1,1 1,0-1,-1 1,1-1,0 0,-1 0,1 0,0 0,-1-1,1 1,0-1,0 1,-1-1,1 0,0 0,0 0,0 0,0 0,0 0,0 0,0-1,0 1,0-1,1 0,-1 1,1-1,-1 0,1 0,0 0,-1 0,1 0,0 0,0 0,1 0,-1-1,0 0,-1-17</inkml:trace>
  <inkml:trace contextRef="#ctx0" brushRef="#br0" timeOffset="1124.451">954 899,'1'310,"-1"-306,0 0,1 0,0 0,0 0,0 0,0 0,0 0,1-1,0 1,-1-1,1 1,1-1,-1 0,0 1,1-1,0-1,0 1,0 0,0-1,0 1,0-1,0 0,1 0,-1 0,1 0,0-1,0 1,-1-1,1 0,0 0,0-1,0 1,4-1,1 1,0-1,0 0,0-1,0 0,1-1,-2 1,1-2,0 1,0-1,-1 0,1-1,-1 0,0-1,4-2,22-21,-2-1,0-2,-2-1,-2-1,0-1,16-30,-44 63,0 0,0 0,0 0,0 0,0 1,0-1,1 0,-1 0,0 0,1 0,-1 1,0-1,1 0,-1 0,1 1,-1-1,1 0,0 0,-1 1,1-1,0 1,-1-1,1 1,0-1,0 1,-1-1,1 1,0 0,0-1,0 1,0 0,-1 0,1 0,0-1,0 1,0 0,0 0,0 0,0 0,0 1,-1-1,1 0,0 0,0 0,0 1,0-1,0 1,-1-1,1 0,0 1,0-1,-1 1,1 0,0-1,-1 1,1 0,-1-1,1 1,-1 0,1-1,-1 1,1 0,-1 0,0 0,1-1,-1 1,0 0,0 0,1 0,-1 0,1 2,0 4,1 1,0-1,0 0,1 0,0 0,0 0,1 0,-1-1,1 0,1 1,0-2,-1 1,2 0,-1-1,1 0,-1 0,1-1,1 1,-1-1,1-1,-1 1,1-1,0 0,7 1,-3-1,1-2,-1 1,1-2,-1 0,1 0,-1-1,1 0,-1-1,1 0,-1-1,0 0,0-1,0 0,-1-1,1 0,-1 0,0-1,-1-1,0 0,0 0,0-1,-1 0,5-6,6-8,-1-1,-1-1,-2 0,0-2,-2 1,0-2,-2 0,-1 0,-2-1,0 0,-2 0,-1-1,-1 0,-1-2,-1-23,-2 1,-3-1,-1 1,-3 0,-3 0,-1 1,-7-11,7 24,4 7,-2 1,-2 0,-1 1,-1 0,-5-8,18 39,0 0,0 0,0-1,0 1,0 0,-1 0,1-1,0 1,0 0,0 0,-1-1,1 1,0 0,-1-1,1 1,-1 0,1-1,-1 1,1-1,-1 1,1-1,-1 1,1-1,-1 1,0-1,1 1,-1-1,0 0,1 0,-1 1,0-1,0 0,1 0,-1 0,0 1,1-1,-1 0,0 0,0 0,0 0,1-1,-1 1,0 0,1 0,-1 0,0 0,0-1,1 1,-1 0,0-1,1 1,-1-1,0 1,1-1,-1 1,51 238,85 353,-127-548,1 9,1-1,3 0,3-1,12 27,10-6,-38-71,0-1,0 1,0-1,0 1,0 0,0-1,0 1,0-1,0 1,0-1,0 1,0 0,1-1,-1 1,0-1,0 1,1 0,-1-1,0 1,0 0,1-1,-1 1,0 0,1-1,-1 1,0 0,1 0,-1 0,0-1,1 1,-1 0,1 0,-1 0,1 0,-1 0,0-1,1 1,-1 0,1 0,-1 0,1 0,-1 0,0 1,1-1,-1 0,1 0,-1 0,1 0,-1 0,0 0,1 1,-1-1,0 0,1 0,-1 1,1-1,-7-42,-3 15,0 1</inkml:trace>
  <inkml:trace contextRef="#ctx0" brushRef="#br0" timeOffset="1315.007">1603 475,'33'0,"17"0,9 0,-1-4,-1-3,0 1,-5-3,-2-1,0 1,-3-1,0-1,-4 3,-4-3,-4 1,-8 2</inkml:trace>
  <inkml:trace contextRef="#ctx0" brushRef="#br0" timeOffset="2999.059">1434 1068,'-17'-179,"5"87,63 277,-47-156,-1-3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532 684,'-24'-2,"0"1,-1 1,1 1,-1 1,1 1,0 1,0 2,1 0,-1 1,1 2,1 0,0 1,0 1,1 2,0 0,-7 7,16-11,1 1,1 0,0 1,0 0,1 0,0 1,1 0,1 1,0 0,0 0,1 0,1 1,0 0,1 0,1 0,0 0,1 1,0-1,1 1,1 0,0-1,1 1,2 4,2-10,1-1,0 0,0 0,1-1,0 1,1-2,0 1,0-1,0 0,1-1,-1 0,1 0,0-1,1 0,-1 0,1-1,0-1,0 1,0-2,0 1,0-2,0 1,0-1,0-1,0 1,0-2,0 1,0-2,2 0,17-4,0-1,0-1,-1-1,0-2,-1-1,0-1,-1-2,-1 0,0-1,-2-2,0-1,-1 0,3-6,13-15,-2-2,-3-1,-1-2,-2-1,-2-2,14-36,-29 62,-2 0,0-1,-2-1,0 0,-2 0,-1 0,-1-1,-1 0,-1 0,-1 0,-2 0,0-1,-2 1,-1 0,-1 0,-1 0,-1 1,-1 0,-2 0,-6-14,10 31,-1 1,0-1,0 1,0 0,0 0,-1 1,-1 0,1 0,-1 0,0 1,0 1,0-1,-1 1,1 0,-1 1,0 0,0 1,0 0,-1 0,1 1,0 0,-1 0,1 1,-1 1,1-1,0 1,-1 1,1 0,0 0,0 1,0 0,1 1,-1 0,1 0,-7 5,-1 4,0 1,2 1,-1 0,2 1,0 1,1 0,1 0,1 1,0 0,1 1,1 0,1 1,1 0,0 0,2 0,0 1,1-1,1 1,1 0,2 13,-3-8,2 0,1 0,2 0,0 0,1 0,2 0,1-1,1 0,0 0,2-1,1 0,1-1,1 0,1-1,1-1,1 0,1-1,1-1,0 0,1-1,3 0,-8-7,-7-5,0 1,0-1,0 0,1-1,0 0,0 0,0-1,0 0,1 0,0-1,0 0,0-1,0 0,0 0,0-1,1 0,-1 0,0-1,6-1,3-4</inkml:trace>
  <inkml:trace contextRef="#ctx0" brushRef="#br0" timeOffset="393.547">1407 92,'-24'128,"-6"-1,-25 62,16-58,-2 50,40-173,-1-1,1 0,1 1,-1-1,1 0,0 1,1-1,0 1,0-1,1 0,0 0,0 0,0 0,1 0,0 0,1 0,-1-1,1 0,1 1,-1-2,1 1,0 0,0-1,1 0,-1 0,1-1,0 1,0-1,1-1,-1 1,1-1,7 2,3 1,0 0,1-2,0 0,0-1,0-1,0-1,0 0,1-1,-1-1,0-1,7-2,-9 1,93-31,-105 33,-1 0,0-1,1 0,-1 0,0 0,0 0,0 0,0-1,0 1,-1-1,1 0,-1 0,0 0,1 0,-2 0,1-1,0 1,0 0,-1-1,0 1,0-1,0 0,0 1,-1-1,1 0,-1 1,0-1,-2-14</inkml:trace>
  <inkml:trace contextRef="#ctx0" brushRef="#br0" timeOffset="646.619">985 572,'38'0,"22"0,7 0,0 0,-1 0,-2 0,-3 0,-2-5,-1-1,-6 0,-2 1,-5 1,-9-3,-12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368 819,'-174'-11,"166"12,-1 0,1 0,0 1,0-1,0 2,0 0,0 0,1 0,-1 1,1 0,0 0,0 1,0-1,1 2,-1-1,1 1,1 0,-1 0,-3 6,6-8,0 1,0-1,0 1,1 0,0-1,0 1,0 0,1 0,-1 1,1-1,0 0,1 0,-1 0,1 1,0-1,1 0,-1 1,1-1,0 0,0 0,1 0,-1 0,1 0,0 0,1 0,-1-1,1 1,0-1,0 1,0-1,1 0,-1 0,1-1,0 1,0-1,0 0,1 0,-1 0,3 1,4-2,1 0,-1-1,1 0,-1-1,1 0,0-1,-1-1,0 1,1-2,-1 1,0-2,0 1,0-2,-1 1,1-1,-1-1,0 0,2-2,19-15,-1 0,-1-2,-1-1,20-26,-28 29,-1 0,-1-1,-2-1,0 0,-1-2,-2 1,-1-2,-1 0,-1 0,-2-1,-1 0,-1 0,0-6,-5 23,0 0,-1 1,0-1,-1 0,0 0,-1 1,0-1,-1 1,0-1,-1 1,0 0,0 0,-2 1,1 0,-1-1,-1 2,0-1,0 1,-1 0,0 0,0 1,-1 0,0 1,-1 0,1 1,-1-1,-1 2,1-1,-1 2,-9-4,14 7,1 0,0 1,-1 0,1 0,-1 0,1 1,0 0,-1 0,1 0,0 0,0 1,-1 0,2 0,-1 0,0 1,0 0,1 0,-1 0,1 0,0 1,0-1,0 1,1 0,-1 0,1 1,0-1,0 1,0 1,-3 3,2 0,-1 0,1 0,0 1,1 0,0 0,1 0,0 0,0 0,1 0,1 0,0 1,0-1,1 7,6 9,1 0,1-1,1 0,1 0,2-1,0 0,1-1,2-1,0 0,1-1,1-1,1-1,1 0,1-2,0 0,1-1,9 3,-25-15,1 0,-1 0,1-1,0 0,-1 0,1-1,1 0,-1 0,0 0,1-1,-1 0,0-1,1 0,-1 0,1 0,3-2,6-3</inkml:trace>
  <inkml:trace contextRef="#ctx0" brushRef="#br0" timeOffset="388.313">932 226,'-1'62,"-1"-36,1 0,2 0,0-1,2 1,0 0,2-1,1 0,2 2,1-1,2 1,1-2,1 0,1 0,14 17,-28-41,1 1,0-1,0 1,0-1,0 0,1 1,-1-1,0 0,1 0,-1 0,0 0,1 0,-1 0,1 0,0 0,-1-1,1 1,0-1,-1 1,1-1,0 1,-1-1,1 0,0 0,0 0,-1 0,1 0,0 0,0-1,-1 1,1-1,0 1,-1-1,1 1,0-1,-1 0,1 0,-1 0,1 0,-1 0,0 0,1 0,-1-1,0 1,0 0,0-1,0 1,1-1,110-193,39-118,-135 282,33-98,-46 105</inkml:trace>
  <inkml:trace contextRef="#ctx0" brushRef="#br0" timeOffset="734.039">1 1186,'274'-24,"210"-48,-51-13,-375 72,-35 10</inkml:trace>
  <inkml:trace contextRef="#ctx0" brushRef="#br0" timeOffset="1310.036">397 1467,'-19'16,"-7"3,1 2,1 1,1 0,1 2,1 0,1 2,1 0,1 1,-13 29,29-53,0 1,0 0,0-1,1 1,0 0,-1 0,1 0,0 0,1 0,-1 0,1 0,0 0,0 0,0 0,0 0,1 0,0 0,0 0,0 0,0 0,0-1,1 1,0 0,-1-1,2 1,-1-1,0 1,1-1,-1 0,1 0,0 0,0 0,0-1,0 1,1-1,-1 0,1 0,-1 0,1 0,0-1,1 1,11-1,0-1,0-1,0-1,0 0,-1-1,1-1,-1 0,0-1,0-1,0 0,-1-1,0 0,0-1,-1-1,5-4,18-11,0-2,-2-2,-2 0,0-3,-2 0,-1-2,-2-2,12-19,-36 50,17-23,-1 0,-2 0,-1-2,-1 0,-1-1,-1-1,-2 0,-2 0,0-1,-2 0,0-12,-8 32,0 1,0 0,-1 1,-1-1,0 0,0 0,-1 1,0 0,-1 0,0 0,-1 1,0-1,-1 1,4 5,0 0,0 0,0 0,0 0,-1 1,0 0,1 0,-1 0,0 0,-1 0,1 1,0 0,-1 0,0 0,1 1,-1-1,0 1,1 0,-1 0,0 1,0-1,0 1,0 0,0 1,0-1,0 1,1 0,-1 0,0 1,-1-1,-5 7,-1 0,1 1,1 0,0 0,0 1,1 0,0 1,0 0,2 1,-1-1,1 2,1-1,0 1,1 0,0 0,-1 10,-3 2,2-1,1 1,2 0,0 1,1-1,2 1,0 0,2-1,1 1,1-1,1 1,1-1,1 0,1-1,2 1,0-2,2 1,0-1,13 19,-20-35,-1-1,1 1,0-1,1 0,0 0,-1 0,2-1,-1 1,1-1,0 0,0-1,0 0,0 0,1 0,0-1,0 1,0-2,0 1,0-1,1 0,-1-1,1 1,-1-2,1 1,-1-1,1 0,-1 0,1-1,21-25,-20 9</inkml:trace>
  <inkml:trace contextRef="#ctx0" brushRef="#br0" timeOffset="1634.51">1215 1100,'-67'144,"38"-87,3 1,2 1,3 2,-3 19,21-73,1-1,-1 1,2 0,-1 0,1 0,0-1,0 1,1 1,0-1,0 0,1 0,0 0,0-1,0 1,1 0,0 0,1-1,-1 1,1-1,1 1,-1-1,1 0,0-1,0 1,1-1,-1 0,1 0,1 0,-1 0,1-1,-1 0,1 0,0-1,1 1,-1-1,0-1,1 1,4 0,-7-2,1-1,-1 0,0 0,0 0,0 0,0-1,0 1,0-1,0 0,0 0,0-1,0 1,0-1,-1 0,1 0,-1 0,1 0,-1-1,0 0,0 1,0-1,0 0,0 0,-1-1,1 1,-1 0,0-1,0 0,0 0,7-18</inkml:trace>
  <inkml:trace contextRef="#ctx0" brushRef="#br0" timeOffset="1879.757">791 1496,'34'5,"20"1,6 0,3-1,0-2,-2-1,-5-5,-4-3,0-5,-5 0,-5 1,-10 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4.56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276 0,'22'80,"-4"272,-7-235,-4 1,-7 72,-1-84,28 51,-43-213,0 36,-1 1,-1 1,0 0,-2 2,0 0,0 1,-13-6,-3-4,16 11,10 8,-1 0,1-1,1 0,-1-1,1 0,1 0,-1-1,1 0,1-1,0 0,0 0,1 0,-5-11,10 19,1 0,-1-1,1 1,-1 0,1 0,0-1,-1 1,1 0,0 0,1-1,-1 1,0 0,1 0,-1-1,1 1,0 0,0 0,0 0,0 0,0 0,0 0,0 0,1 0,-1 1,0-1,1 0,0 1,-1-1,1 1,0 0,0-1,0 1,0 0,0 0,0 0,0 0,0 1,1-1,-1 1,0-1,2 1,100-8,-95 9,221 19,-90-8,-140-12,1 0,0 0,-1 0,1-1,0 1,0 0,-1 0,1 0,0 0,0 0,-1 0,1 0,0 1,-1-1,1 0,0 0,-1 1,1-1,0 0,-1 1,1-1,0 0,-1 1,1-1,-1 1,1-1,-1 1,1-1,-1 1,1 0,-1-1,1 1,-1-1,0 1,1 0,-1-1,0 1,0 0,0 0,1-1,-1 1,0 0,0-1,0 1,0 0,0 0,0-1,0 1,-1 0,1 0,0-1,0 1,-1 0,1-1,0 1,0 0,-1-1,1 1,-37 37,24-26,1 4,0-1,0 2,2 0,0 0,1 1,-6 17,7-16,0-1,-1-1,-1 0,0 0,-2-1,0 0,-1 0,-60 77,75-66,6-19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5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1 173,'21'-18,"0"0,2 1,0 1,1 1,20-8,-27 13,1 1,0 1,1 0,0 2,0 0,1 1,-1 1,1 1,0 0,2 2,-20 0,0 1,1-1,-1 1,0 0,1 0,-1 0,0 0,0 0,1 1,-1-1,0 1,1-1,-1 1,0 0,0 0,0 0,0 0,0 0,0 0,0 1,0-1,-1 1,1-1,0 1,-1 0,1 0,-1-1,0 1,1 0,-1 0,0 0,0 1,0-1,-1 0,1 0,-1 0,1 1,-1-1,1 0,-1 1,0-1,0 0,0 0,-1 1,1-1,-1 2,-8 15,-1 1,-1-1,0-1,-2 0,0 0,-1-2,-1 1,-12 10,-27 32,43-49,0 0,1 1,1 0,0 1,1 0,0 0,0 1,1 0,1 0,1 1,-1 0,2 0,0 0,1 0,0 1,1-1,1 1,0 0,1-1,1 1,1 5,0-14,0-1,1 0,-1 0,1 0,0 0,0 0,1-1,0 0,-1 1,2-1,-1 0,0-1,1 1,-1-1,1 0,0 0,0 0,0-1,1 0,-1 0,1 0,-1-1,1 1,-1-1,1-1,5 1,6 0,0 0,0-1,0-1,0-1,0 0,-1-1,1-1,8-4,21-12,-28 12</inkml:trace>
  <inkml:trace contextRef="#ctx0" brushRef="#br0" timeOffset="694.254">960 201,'-10'0,"0"1,0 0,0 0,0 1,1 0,-1 1,1 0,-1 0,1 1,0 0,0 1,1 0,-1 1,1-1,0 1,1 1,0 0,0 0,0 0,0 2,7-6,-1 1,1 0,0 0,0 0,1 0,-1-1,1 1,0 0,0 0,0-1,1 1,-1 0,1-1,-1 0,1 1,1-1,-1 0,0 0,1 0,-1 0,1 0,0-1,0 1,0-1,0 0,0 0,1 0,-1 0,1 0,0-1,8 9,38 22,-41-28,-1 1,0 0,0 1,0-1,-1 1,0 1,0 0,0 0,-1 0,2 3,-6-8,0 1,0-1,0 0,0 1,-1 0,1-1,-1 1,0 0,1 0,-1 0,0 0,-1 0,1 0,-1 0,1 0,-1 0,0 0,0 0,0 1,-1-1,1 0,-1 0,1 0,-1 0,0 0,0 0,-1 0,1-1,-1 1,1 0,-1-1,0 1,0-1,0 1,0-1,0 0,-2 1,-7 5,-1-1,0-1,0 0,0-1,-1 0,0-1,0 0,0-1,0-1,0 0,-1 0,1-1,-1-1,1-1,-6 0,-5-4,5-1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18.26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267 0,'4'6,"-1"0,0 0,0 0,-1 0,1 0,-1 1,-1-1,1 1,-1-1,0 1,-1-1,0 1,0 2,1 4,2 413,-3 118,22-436,-79-260,48 140,0 1,-2 0,1 1,-1 0,0 0,-1 1,-1 1,1 0,-1 1,0 0,-1 1,1 0,-1 1,-1 0,-58-27,74 32,-1 0,1 0,-1-1,1 1,-1-1,0 1,1 0,-1-1,0 1,1-1,-1 1,0-1,0 1,1 0,-1-1,0 1,0-1,0 0,1 1,-1-1,0 1,0-1,0 1,0-1,0 1,0-1,0 1,0-1,-1 1,1-1,0 1,0-1,0 1,-1-1,1 1,0-1,0 1,-1-1,1 1,0-1,-1 1,1 0,0-1,-1 1,1-1,-1 1,1 0,-1 0,1-1,-1 1,1 0,-1 0,1 0,-1-1,1 1,-1 0,1 0,-1 0,1 0,-1 0,0 0,1 0,50-6,-39 6,157-23,99-12,-266 34,0 0,1 1,-1-1,1 1,-1 0,1-1,-1 1,1 0,-1 0,1 0,0 0,-1 0,1 0,-1 1,1-1,-1 0,1 1,-1-1,0 1,1 0,-1-1,1 1,-1 0,0 0,0 0,1 0,-1 0,0 0,0 0,0 0,0 0,0 1,-1-1,1 0,0 1,0-1,-1 1,1-1,-1 0,1 1,-1-1,0 1,0-1,1 1,-1 0,0-1,0 1,-1-1,1 1,0-1,0 1,-1-1,1 1,-1-1,0 1,-8 21,0-1,-2-1,-1 0,0-1,-2 0,0 0,-1-2,-1 0,0-1,-2 0,-3 1,8-5,-124 96,192-146,-37 19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30.09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1571,'5'9,"7"4,0-1</inkml:trace>
  <inkml:trace contextRef="#ctx0" brushRef="#br0" timeOffset="432.618">480 1768,'-132'-391,"133"390,-1 0,0 0,0 0,1 0,-1 0,0 0,1 0,-1 0,1 0,-1 1,1-1,0 0,-1 0,1 1,0-1,0 0,-1 1,1-1,0 0,0 1,0-1,0 1,0 0,-1-1,1 1,0 0,0-1,0 1,0 0,0 0,0 0,0 0,0 0,0 0,0 0,0 0,0 1,0-1,0 0,0 0,0 1,0-1,0 1,0-1,0 1,-1-1,2 1,5 0,-4 0,2 0,-1 1,1-1,0 0,-1 0,1 0,0 0,0-1,0 0,0 0,-1-1,1 1,0-1,0 0,-1 0,1 0,-1-1,1 0,-1 0,1 0,-1 0,0-1,0 0,0 1,0-1,-1-1,1 1,-1-1,0 1,0-1,0 0,0 0,0-2,-1-7,0 0,-1-1,-1 1,0-1,-1 1,0-1,-1 1,0 0,-2-1,1 1,-1 1,-1-1,-1 1,1-1,-2 1,0 1,0 0,-1 0,0 0,-1 1,-3-2,-8-7</inkml:trace>
  <inkml:trace contextRef="#ctx0" brushRef="#br0" timeOffset="897.053">396 470,'-5'21,"1"0,1 1,1-1,1 1,1-1,1 1,1 0,0-1,2 0,0 1,8 19,-11-37,0 1,1-1,-1 1,1-1,0 1,0-1,0 0,1 0,0 0,-1 0,2-1,-1 1,0-1,0 0,1 0,0 0,0 0,0 0,0-1,0 0,0 0,1 0,-1 0,1-1,-1 1,1-1,-1 0,1-1,0 1,0-1,-1 0,1 0,0-1,-1 1,1-1,0 0,-1 0,1 0,-1-1,4-1,-2-1,1 0,-1 0,0 0,0-1,-1 1,1-2,-1 1,0 0,0-1,-1 0,0 0,0-1,0 1,-1-1,0 1,0-1,-1 0,0-1,0 1,0 0,-1 0,0-1,-1 1,1-1,-2-1,0-19,-1 0,-2 0,0 1,-2-1,-1 1,-2-1,-3-18,-3 1,-1 0,-2 1,-2 1,-2 1,-1 1,-17-19,-53-21,89 78,-1 0,1 0,-1 1,0 0,0 0,1 0,-1 0,-1 1,1 0,0 0,0 0,0 1,-1 0,1 0,0 0,0 1,-1-1,1 1,0 0,0 1,0-1,0 1,1 1,0 0,0 0,1 0,-1 0,1 0,0 1,0-1,0 1,1 0,-1 0,1 0,0 0,0 1,0-1,0 0,1 1,0-1,0 1,0 0,1-1,-1 1,1 0,0-1,0 1,1 2,30 114,-22-108,1-1,1-1,0 0,0 0,1-1,1 0,0-1,0-1,0 0,1-1,0 0,1-1,0-1,0 0,0-1,0-1,0 0,1-1,0-1,-1 0,9-1,22 0,-1-2,0-3,0-1,-1-2,1-2,-2-2,15-6,6-1,-41 11,-6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29.00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1 903,'39'-232,"-35"218,-1-1,0 0,-1 0,-1 0,0-1,-1 1,0 0,-2 0,1 0,-2-1,-14-84,48 126,-1 7,1-2,2-2,1-1,1-1,17 8,-46-30,165 108,92 60,-262-171,0-1,-1 0,1 1,0-1,-1 1,0-1,1 1,-1-1,0 1,0-1,0 1,0 0,0-1,0 1,0-1,0 1,-1-1,1 1,-1-1,1 1,-1-1,1 1,-1-1,0 0,0 1,0-1,0 0,0 0,0 1,0-1,-1 1,-4 9,0 4,0 1,2 0,0 0,1 0,0 0,1 1,1-1,1 1,0-1,2 13,-1-29</inkml:trace>
  <inkml:trace contextRef="#ctx0" brushRef="#br0" timeOffset="546.693">311 846,'22'-154,"14"-147,-32 197,-3 103,-1 0,1 0,-1 0,1 0,-1 0,1 0,0 0,0 0,0 0,-1 0,1 1,0-1,0 0,0 1,0-1,0 1,0-1,0 1,0-1,1 1,-1-1,0 1,0 0,0 0,0 0,1 0,-1 0,0 0,0 0,0 0,0 0,1 0,-1 1,0-1,0 0,0 1,0-1,0 1,0-1,0 1,0 0,0-1,0 1,0 0,47 32,-47-32,65 60,-52-49</inkml:trace>
  <inkml:trace contextRef="#ctx0" brushRef="#br0" timeOffset="844.646">537 0,'5'10,"11"7,7 2,1 1,0-2,1 1,2-3,-5 0,-10-2,-8-3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52.73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9536 2711,'-498'-217,"165"112,226 76,-285-51,256 65,-1 7,0 5,-3 7,-8-2,27 3,1 6,0 4,-65 20,-191 75,322-91,0 2,1 3,1 2,2 2,0 2,-19 18,-37 18,78-50,1 0,0 2,2 1,0 1,-16 17,12-2,2 0,1 2,2 1,-10 23,-10 16,-79 178,31 28,85-264,2 1,-1 0,2 0,1 1,1-1,0 1,1 0,2-1,0 1,1 0,1-1,1 0,1 0,0 0,2 0,0-1,1 0,1 0,1-1,5 7,2 0,1 0,1 0,1-2,1-1,1 0,1-2,17 12,-25-22,72 53,3-4,76 36,-93-60,2-3,1-4,3-2,12 1,261 61,37-43,115-15,219-31,-595-5,0-6,-1-5,122-34,-203 42,-1-1,0-3,-1-2,-1-2,0-1,-1-3,-1-1,-2-2,5-5,79-91,-82 63,-3-1,-2-2,-3-2,-3 0,-3-2,0-7,-17 41,-2-1,-1-1,-1 0,-1 0,-2 0,-2 0,-1-8,-1-4,-1 1,-3 0,-1 0,-3 0,-1 1,-2 0,-12-25,2 16,-2 0,-3 2,-1 1,-3 1,-2 2,-1 1,-3 1,-1 3,-2 0,-35-24,36 30,-2 2,0 1,-3 3,0 1,-2 2,-1 2,-6 0,22 14</inkml:trace>
  <inkml:trace contextRef="#ctx0" brushRef="#br1" timeOffset="-40084.932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  <inkml:trace contextRef="#ctx0" brushRef="#br2" timeOffset="56063.91">4145 595,'-6'-17,"0"0,0 0,-2 0,0 1,-1 0,0 1,-2 0,1 1,-2 0,0 0,-1 1,0 1,-1 0,0 1,-1 0,-6-2,-25-15,-2 3,-1 1,-1 3,-45-13,10 5,1-1,-1 3,-67-10,-113-4,-1 11,-103 8,192 19,0 8,-110 19,130-4,1 7,-88 30,92-13,1 7,3 7,-1 7,106-39,0 1,2 2,1 2,2 2,1 1,1 2,2 2,2 0,-17 29,26-35,2 1,1 2,1 0,3 1,0 0,-1 12,-13 118,26-146,1 0,1 1,1-1,1 1,0-1,2 0,1 8,10 42,3-1,3 0,2-1,6 2,-4-7,3-2,2 0,3-2,3-1,2-2,3-2,34 37,-12-30,2-2,3-3,2-3,48 26,-40-39,1-3,2-4,1-3,63 14,-97-30,111 31,2-7,115 11,-128-30,1-6,23-7,356-8,-431-8,-1-4,0-5,-1-3,10-8,-59 18,129-39,-2-7,68-39,-46 20,-118 50,-1-3,-2-3,-1-3,31-24,-64 38,-1-2,-2-1,0-2,-2-2,-1-1,-1-1,-1-2,-3 0,0-2,-2-2,-2 0,3-9,-6-12,-2-1,-3 0,-3-1,-2 0,-3-1,-2 0,-4 0,-1 0,-4 0,-2 0,-3 0,-8-26,6 39,-2 1,-2 0,-1 1,-3 1,-2 0,-2 2,-1 1,-2 0,-3 2,0 1,-3 2,-1 1,-2 1,-1 2,-1 2,-2 1,-1 2,-2 2,0 1,-2 3,0 1,-1 2,-10 0,-184-39,144 43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6:51.95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453 1263,'57'256,"-46"-116,-3-84,-2 1,-3-1,-3 1,-2 15,4 139,19-109,-22-101,0-1,0 1,1 0,-1-1,0 1,0 0,0-1,0 1,0-1,0 1,0-1,0 0,0 1,0-1,0 0,0 0,0 0,0 1,-1-1,1 0,0-1,0 1,0 0,0 0,0 0,0-1,0 1,0 0,0-1,0 1,0-1,0 1,0-1,0 0,0 1,1-1,-1 0,0 0,0 1,1-1,-1 0,0 0,1 0,-1 0,1 0,-1 0,1-1,-5-1,-43-29,-1 2,-1 2,-1 3,-8-1,31 11,28 16,0-1,1 0,-1 0,1 0,-1 0,0 0,1 0,-1 0,1 0,-1-1,0 1,1 0,-1 0,1 0,-1 0,0 0,1-1,-1 1,0 0,1 0,-1 0,0-1,1 1,-1 0,0-1,0 1,1 0,-1-1,0 1,0 0,0-1,1 1,-1 0,0-1,0 1,0-1,0 1,0 0,0-1,0 1,0-1,0 1,0 0,0-1,0 1,0-1,0 1,0 0,0-1,-1 1,1-1,0 1,0 0,0-1,0 1,-1 0,1-1,0 1,-1 0,1 0,0-1,0 1,-1 0,1 0,0-1,-1 1,1 0,-1 0,1 0,-1-1,253-7,-220 1,-1-1,0-2,0 0,-1-3,-1 0,18-12,-47 26,0-1,0 1,0 0,0-1,0 1,0-1,0 1,0-1,0 1,1 0,-1-1,0 1,0-1,1 1,-1-1,0 1,1-1,-1 1,0-1,1 1,-1-1,1 0,-1 1,1-1,-1 0,1 1,-1-1,1 0,-1 1,1-1,-1 0,1 0,-1 0,1 0,0 1,-1-1,1 0,-1 0,1 0,0 0,-1 0,1-1,-1 1,1 0,0 0,-1 0,1 0,-1-1,1 1,-1 0,1 0,-1-1,1 1,-1 0,1-1,-1 1,1-1,-99 158,8-36,82-114</inkml:trace>
  <inkml:trace contextRef="#ctx0" brushRef="#br0" timeOffset="1655.458">86 134,'-23'138,"23"-138,-12 29,1 0,2 0,1 1,1 0,1 0,2 0,-1 21,5-49,0 0,0 0,0 0,0 0,0-1,0 1,1 0,-1 0,1 0,-1 0,1-1,-1 1,1 0,0 0,0-1,0 1,0-1,0 1,0-1,1 1,-1-1,0 0,1 1,-1-1,1 0,0 0,-1 0,1 0,0 0,-1-1,1 1,0 0,0-1,0 0,-1 1,1-1,0 0,0 0,0 0,70-29,76-101,-116 111,-31 21</inkml:trace>
  <inkml:trace contextRef="#ctx0" brushRef="#br0" timeOffset="2071.66">453 21,'-13'18,"2"-1,0 2,1 0,1 0,1 1,1 0,0 0,1 1,2 0,0 0,1 0,1 0,1 0,1 1,1-1,1 0,3 18,-3 34,-29 152,27-221,-1-2,1 1,0-1,-1 0,1 1,0-1,0 0,0 1,1-1,-1 0,1 1,-1-1,1 0,0 0,-1 1,1-1,0 0,1 0,-1 0,0 0,1 0,-1 0,1-1,0 2,10 2</inkml:trace>
  <inkml:trace contextRef="#ctx0" brushRef="#br0" timeOffset="3309.256">650 558,'36'-164,"-26"132,91-196,-85 207,-8 31,-6 41,-3-44,0 21,0-21,0-1,0 1,1 0,0-1,0 1,0 0,1-1,0 1,0 0,1-1,0 0,0 1,1-1,-1 0,2 1,-3-6,0 0,-1-1,1 1,0-1,0 1,0-1,0 1,0-1,0 1,0-1,0 0,0 1,0-1,0 0,1 0,-1 0,0 0,0 0,0 0,0 0,0 0,0-1,0 1,0 0,0-1,0 1,0 0,0-1,0 1,0-1,0 0,0 1,0-1,-1 0,1 1,0-1,0 0,-1 0,1 0,-1 0,1-1,30-42,-27 37,113-245,-116 253,-1-1,0 0,0 1,1-1,-1 0,0 0,0 1,1-1,-1 0,0 0,1 1,-1-1,0 0,1 0,-1 0,1 0,-1 0,0 1,1-1,-1 0,1 0,-1 0,0 0,1 0,-1 0,0 0,1 0,-1 0,1-1,-1 1,0 0,1 0,-1 0,0 0,1 0,-1-1,1 1,-1 0,0 0,0-1,1 1,-1 0,0-1,1 1,-1 0,0 0,0-1,0 1,1-1,-1 1,0 0,0-1,0 1,0 0,0-1,0 1,0-1,3 39,-3-34,-29 230,32-210,3-6</inkml:trace>
  <inkml:trace contextRef="#ctx0" brushRef="#br0" timeOffset="3558.271">1412 49,'-34'38,"-20"33,-6 8,2-4,12-6,8-9,6-10,3-9,8-7,1-4,0-2,4-2,-1-4,2-2,0 0,2-2</inkml:trace>
  <inkml:trace contextRef="#ctx0" brushRef="#br0" timeOffset="3991.191">1384 529,'-3'2,"-40"29,2 2,1 1,2 3,-1 3,8 9,30-48,1 0,-1 0,1 0,0 0,-1 0,1 0,0 0,0 0,0 0,0 0,0 0,0 0,0 0,0 0,0 0,0 0,1 0,-1 0,0 0,1 0,-1 0,0-1,1 1,0 0,-1 0,1 0,-1 0,1-1,0 1,0 0,-1 0,1-1,0 1,0-1,0 1,0-1,0 1,-1-1,1 0,0 1,0-1,0 0,0 0,0 1,0-1,0 0,0 0,0 0,1 0,-1 0,66-9,-63 7,0 0,0 1,1-1,-1 1,0 0,0 0,1 0,-1 1,1-1,-1 1,0 0,1 0,-1 1,1-1,-1 1,0 0,1 0,-1 1,0-1,0 1,0 0,0 0,0 0,-1 1,1-1,-1 1,1 0,-1 0,0 0,0 0,0 1,1 1,-1 2,0 1,0 0,-1-1,0 1,0 0,-1 0,0 0,0 0,-1 0,0 0,0 0,-1 0,0 0,-1 0,0 0,0-1,0 1,-1-1,0 1,-1-1,1 0,-1 0,-1 0,1-1,-3 2,-6 8,-2-1,0 0,0-1,-2-1,1 0,-2-1,1-1,-9 3,25-13,0 0,-1 0,1-1,-1 1,1 0,-1 0,1-1,-1 1,1-1,-1 0,0 1,1-1,-1 0,0 0,1 0,-1 0,1 0,-1 0,0-1,1 1,-1 0,1-1,-1 1,0-1,1 0,0 1,-1-1,1 0,-1 0,1 0,0 0,0 0,-1 0,1-1,0 1,0 0,0 0,0-1,1 1,-1-1,0 1,0-1,1 1,-1-1,1 1,0-1,-1 0,1 1,0-1,0 0,0 1,0-1,0 1,0-1,1 0,2-19</inkml:trace>
  <inkml:trace contextRef="#ctx0" brushRef="#br0" timeOffset="4421.51">1468 332,'15'-11,"0"-1,1 0,1 0,0 2,0 0,1 1,0 0,1 2,0 0,0 1,8 0,-27 5,1 1,0 0,0-1,0 1,0 0,-1 0,1 0,0 0,0 0,0 0,0 0,0 0,0 0,-1 0,1 0,0 1,0-1,0 0,0 1,-1-1,1 0,0 1,0-1,-1 1,1-1,0 1,-1 0,1-1,0 1,-1 0,1-1,-1 1,1 0,-1-1,0 1,1 0,-1 0,0 0,1 0,-1-1,0 1,0 0,0 0,0 0,0 0,0 0,0-1,0 1,0 0,0 0,0 0,-1 0,-21 41,-121 133,142-174,-1 0,0 1,1-1,-1 1,1 0,-1-1,1 1,0 0,0 0,0 0,0 0,0 0,0 0,0 0,1 0,-1 0,1 1,0-1,-1 0,1 0,0 0,0 1,0-1,1 0,-1 0,0 0,1 0,0 0,-1 1,1-1,0 0,0 0,0 0,0-1,0 1,1 0,-1 0,1-1,-1 1,1-1,-1 1,1-1,0 1,0-1,0 0,0 0,0 0,0 0,0 0,0-1,0 1,0-1,0 1,0-1,1 0,-1 0,1 0,114-40,-33 6,-59 28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07:12.878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5815 819,'-406'-258,"280"189,-3 5,-3 5,41 19,-25-14,4 1,-2 5,-84-21,80 38,-1 6,-2 5,0 5,-1 5,0 6,0 5,0 6,-60 12,-281 36,74-11,-93 35,184-6,-204 80,417-123,1 5,-63 36,115-52,1 2,0 1,2 1,1 1,1 2,1 0,-5 10,-92 116,-30 83,16 19,112-208,2 1,3 0,1 2,3 1,2 0,2 0,1 11,7 203,10-226,1 0,2 0,2-1,1 0,2-1,1-1,18 29,102 138,-106-165,1-2,2-1,1-2,2 0,1-3,6 2,192 111,-83-54,118 48,-145-82,3-6,2-6,1-6,116 17,-106-31,1-6,0-6,120-8,-60-17,184-38,-149 7,163-57,-306 77,-1-3,-1-5,-2-4,-2-3,-1-5,-3-3,-2-3,-2-4,8-13,-35 17,-4-3,-1-1,-3-3,26-49,-61 95,29-46,-2-2,-3-1,-3-2,2-14,5-19,32-83,-8-4,-8-2,-39 127,-2-2,-4 1,-1-1,-4 0,-2-1,-2 1,-4 0,-5-25,-61-167,40 180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07:46.41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23853 59,'1'-1,"0"0,0 1,0-1,1 0,-1 1,0 0,0-1,1 1,-1 0,0-1,1 1,-1 0,0 0,1 0,-1 0,0 0,1 0,-1 1,0-1,1 0,-1 1,0-1,0 1,0-1,1 1,-1 0,0-1,0 1,0 0,0 0,0 0,0 0,0 0,0 0,-1 0,1 0,0 0,0 0,-1 0,1 1,-1-1,1 0,-1 0,0 1,1 0,9 69,-8-54,23 206,-14 299,7-214,-17 147,-3-207,12-176,-9-71,-1 1,0-1,1 0,-1 1,0-1,0 0,0 0,0 1,0-1,0 0,0 1,-1-1,1 0,0 0,-1 1,1-1,-1 0,1 0,-1 0,1 0,-1 1,0-1,0 0,0 0,1 0,-1 0,0-1,0 1,0 0,-1 0,1-1,0 1,0 0,0-1,0 1,-1-1,1 0,0 1,0-1,-1 0,1 0,0 1,0-1,-1 0,1-1,-1 1,-69-11,55 7,-298-23,-50-1,314 23,-244-21,-23 12,-921 15,561 26,-1108-26,643 0,408 26,-180-27,460-21,-46-25,427 38,-400-46,-277 12,-1774 44,1745 28,-108-32,290-25,-1021 26,905-26,386 26,-184 28,-672 87,337-39,-34-63,545-15,-719 3,752 15,188-6,0-5,-1-5,-31-7,-180-29,252 28,38 5,1 0,0-2,-1-2,2-1,0-2,-32-15,62 24,0-1,0 0,0 0,0 0,1-1,-1 1,1-1,0 0,0 0,0 0,0-1,1 1,0-1,0 1,0-1,0 0,1 1,0-1,0 0,0 0,1 0,-1-1,5-114,5 69,3-1,2 2,2 0,12-24,7-21,152-556,-43 143,-142 503,-1 0,1 1,0-1,1 1,-1-1,1 1,0 0,0 0,0 0,1 0,-1 1,1-1,0 1,0 0,0 0,0 0,0 1,1-1,-1 1,1 0,0 1,0-1,0 1,0 0,-1 0,1 0,0 1,1 0,-1 0,0 0,0 0,0 1,0 0,0 0,3 1,222 29,49-4,-69-39,-90 0,1 4,0 6,4 5,28-1,104-13,-78-3,145 10,-294 4,388-27,2-2,504 29,-433 28,757-27,684-1,-1219-29,60 18,391-8,-780 21,2610-2,-2584 27,82-15,-324 3,0-9,90-10,124-25,900 30,-832 16,-38-4,-57 14,-104-16,-64 3,169-12,1 0,-42 24,100 14,-262-18,1-7,80-5,2644-12,-2868 2,0 1,0 0,0 0,0 1,0 0,0 1,-1 0,1 0,-1 1,6 4,0 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287 678,'-38'-16,"28"16,0 0,1 1,-1 1,1-1,0 2,-1-1,1 1,0 1,1 0,-1 0,1 0,-1 1,1 0,1 1,-1 0,-4 5,4-4,0 0,0 1,0 0,1 0,1 1,-1 0,1 0,1 1,0-1,0 1,1 0,0 1,1-1,0 1,1 0,0-1,0 1,1 0,1 0,0 8,0-17,12 115,-11-112,1-1,-1 0,1 0,0 0,0 0,0 0,0 0,1 0,0-1,0 0,0 1,0-1,0 0,0 0,1 0,0-1,-1 0,1 1,0-1,0 0,0-1,1 1,-1-1,0 0,1 0,3 1,1-1,-1-1,0 1,1-1,-1-1,0 0,0 0,0 0,0-1,0 0,0-1,0 0,0 0,-1-1,0 0,1 0,-2 0,1-1,0 0,-1-1,0 1,0-1,1-2,16-19,-2-1,0-1,-2-1,14-29,-19 34,13-28,-2-2,-2 0,-3-2,-2 0,-3-1,2-21,-13 57,0 1,-1-1,-2 0,0 0,-1 0,-1 1,-1-1,-1 0,-1 1,-1-1,-1 1,0 0,-2 1,0 0,-2 0,0 1,-1 0,-2-1,10 16,-1 0,0-1,0 2,0-1,0 0,-1 1,1-1,-1 1,0 1,0-1,0 1,-1 0,1 0,0 0,-1 1,0-1,1 1,-1 1,1-1,-1 1,0 0,1 0,-1 1,0 0,1 0,-1 0,1 1,-1-1,1 1,0 1,0-1,0 1,0 0,0 0,0 0,1 0,0 1,-1 0,1 0,1 0,-1 1,1-1,-1 1,1 0,1 0,-1 0,0 2,-1 2,0 1,1 1,0-1,1 0,0 1,1-1,0 1,0 0,1-1,1 1,0 0,0-1,1 1,0-1,1 0,0 0,2 4,86 169,-63-135,3 6,-11-23,-1 1,-1 0,-2 1,-1 1,-2 1,-2 0,-1 0,-1 1,-2 0,-1 3,4 23,-9-57,-3-4</inkml:trace>
  <inkml:trace contextRef="#ctx0" brushRef="#br0" timeOffset="1706.328">767 226,'3'54,"78"328,-52-193,-7-90,-21-98,0-1,0 0,-1 0,1 1,0-1,0 0,-1 0,1 0,0 0,0 0,0 0,-1-1,1 1,0 0,-1 0,1 0,0-1,0 1,-1 0,1-1,0 1,-1 0,1-1,0 1,-1-1,1 1,-1-1,1 0,-1 1,1-1,-1 1,0-1,1 0,-1 1,0-1,1 0,-1 0,0 1,0-1,0 0,1 0,-1 1,0-1,0 0,0 0,0 1,0-1,-1 0,1 0,0 1,0-1,38-169,-11-8,24-102,-26 174,-14 34,-10 60</inkml:trace>
  <inkml:trace contextRef="#ctx0" brushRef="#br0" timeOffset="2134.499">1275 593,'33'0,"17"0,4 0,-3 0,-4 0,-7 0,-4 0,-4 0,-2 0,-7-5,-6-6,-7-2</inkml:trace>
  <inkml:trace contextRef="#ctx0" brushRef="#br0" timeOffset="2435.497">1331 848,'15'0,"9"0,5 0,3 0,1 0,-1 0,-1 0,-1 0,-5-5,-3-2,1 1,0-4,2 1,-4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49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221 813,'-206'120,"205"-119,1-1,-1 0,0 1,0-1,0 1,0-1,1 1,-1-1,0 1,1-1,-1 1,0 0,1 0,-1-1,1 1,-1 0,1 0,-1-1,1 1,0 0,-1 0,1 0,0 0,0 0,0-1,-1 1,1 0,0 0,0 0,0 0,1 0,-1 0,0 0,0 0,0 0,1-1,-1 1,0 0,1 0,-1 0,1-1,-1 1,1 0,-1 0,1-1,-1 1,1 0,0-1,-1 1,1-1,0 1,0-1,-1 1,1-1,0 1,0-1,51 12,-3-12,0-2,0-2,0-3,-1-1,-1-3,1-2,-2-2,0-2,0-1,-2-3,4-4,-7 1,-2-1,0-2,-2-2,-1-1,-1-1,-2-3,-1 0,-1-2,-3-2,-1 0,-1-2,-3 0,-1-2,-2-1,-2 0,-2-1,6-28,3-81,-16 132,1 51,-5 329,-5-319,-1-1,-3 1,-1 0,-1-1,-3 0,-1 0,-2-1,-1 0,-15 28,23-53,0-1,-1 0,-1 0,1 0,-2-1,0 0,0 0,-1-1,0 0,-1-1,0 0,0 0,-1-1,0 0,0-1,-1-1,0 0,0 0,-1-1,1 0,-1-2,0 1,-1-1,1-1,0-1,-6 1,16-2,1-1,-1 1,1 0,-1-1,1 1,0-1,-1 0,1 0,0 0,-1 0,1 0,0-1,0 1,0-1,0 1,0-1,0 0,1 1,-1-1,0 0,1 0,-1 0,1-1,-1-1,-5-14</inkml:trace>
  <inkml:trace contextRef="#ctx0" brushRef="#br0" timeOffset="385.984">1575 645,'-30'39,"2"1,1 1,3 1,-19 44,39-81,1 0,0 1,1-1,-1 1,1-1,0 1,0 0,1 0,0 0,0 0,0 0,1 0,0 0,0 0,0 1,1-1,0 0,0 0,0 0,1-1,0 1,0 0,1-1,-1 1,1-1,1 0,-1 1,1-2,-1 1,1 0,1-1,-1 0,3 3,5-3,0-1,0 0,1-1,-1 0,0 0,1-2,-1 1,1-2,-1 1,0-2,1 0,-1 0,0-1,0-1,0 0,-1 0,1-1,-1-1,0 0,0 0,-1-1,4-3,-3 1,0-1,-1 1,0-2,0 1,-1-1,-1-1,0 0,0 0,-1 0,-1-1,0 0,0 0,-2-1,1 1,-2-1,0 0,-1 0,1-12,-3 19,-1-1,1 1,-1 0,-1-1,1 1,-1 0,0 0,-1 0,0 0,0 0,-1 1,1-1,-1 1,-1 0,1 0,-1 0,0 1,0 0,-1 0,0 0,1 1,-2-1,0 1,-6-5,-1 1,0 1,-1 0,1 1,-1 1,0 0,-1 1,1 0,-1 1,-6 1,-3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555 746,'-13'-16,"1"0,-2 2,0-1,-1 2,0 0,-1 0,0 2,-1 0,0 1,-1 0,0 2,-1 0,-1 1,8 6,0 0,0 2,1-1,-1 2,0-1,0 1,1 1,-1 0,1 1,0 0,0 1,0 0,1 1,-1 0,1 1,1 0,-1 0,1 1,1 0,-1 0,1 1,1 1,0-1,0 1,-2 5,0-2,1 2,0-1,1 1,0 0,1 0,1 1,1 0,0 0,1 0,0 0,2 0,0 1,0-1,2 1,0-1,1 0,1 0,0 1,1-2,4 11,-3-18,1-1,0 0,0-1,1 1,0-1,0 0,0-1,0 0,1 0,0-1,0 1,1-2,-1 1,1-1,0-1,-1 1,1-2,0 1,1-1,-1 0,0-1,0 0,0-1,0 0,0 0,0-1,0 0,0 0,0-1,-1 0,0-1,1 0,-1 0,0-1,6-4,15-13,-2-1,0-2,-1 0,-1-2,-2 0,-1-2,18-29,-9 10,-2-2,-3 0,-2-2,-2 0,1-11,-23 106,-7-24,2 0,1 0,0 1,1 0,1-1,1 1,1 0,1 0,0 0,2 0,0-1,1 1,1-1,1 0,1 0,0-1,1 0,5 7,-8-16,1-1,0 0,1 0,-1 0,2-1,-1 0,1-1,0 1,0-2,0 1,1-1,0 0,0-1,0 0,10 3,0-7</inkml:trace>
  <inkml:trace contextRef="#ctx0" brushRef="#br0" timeOffset="709.845">1542 295,'-132'-219,"128"213,0 0,-1 0,0 1,0 0,0 0,-1 0,0 1,0-1,0 1,0 1,-1-1,1 1,-1 0,0 1,0 0,0 0,0 0,0 1,0 0,-1 0,1 1,0 0,-1 0,1 0,0 1,0 1,0-1,-1 1,1 0,-2 2,5-3,0 1,0 0,0 0,0 0,1 0,-1 1,1 0,-1-1,1 1,0 0,0 1,1-1,-1 1,1-1,-1 1,1 0,0-1,0 1,1 0,-1 1,1-1,0 0,0 0,0 0,1 1,-1-1,1 0,0 1,1 0,20 129,-21-133,101 269,-41-128,-40-89,3-1,-3 1,-2 0,-3 2,-2 0,-2 0,-3 1,0 27,-7-48,1-20,-1 0,0 1,-1-1,0 0,-2 1,0-1,0 0,-1 0,-1 0,-1 0,0-1,-1 1,0-1,-1-1,-1 1,0-1,-7 8,12-17,-1 0,0 0,1 0,-1 0,-1-1,1 1,0-1,-1 0,0 0,0-1,0 1,0-1,0 0,0-1,0 1,-1-1,1 0,0 0,-1-1,1 0,-1 0,1 0,-1 0,1-1,0 0,-1 0,1-1,0 1,0-1,0 0,0 0,0-1,0 0,0 0,1 0,-4-2,5 0,-1 0,0 0,1 0,0 0,0-1,1 1,-1-1,1 0,0 1,1-1,0 0,-1 0,2 0,-1 0,1 0,0 0,0-1,1 1,-1 0,2 0,-1 0,0 1,1-1,0 0,1 0,-1 1,4-5,6-15</inkml:trace>
  <inkml:trace contextRef="#ctx0" brushRef="#br0" timeOffset="1496.076">2022 718,'-18'5,"-1"0,1 2,0 0,0 1,1 0,0 2,1 0,0 1,0 0,1 2,1-1,0 2,-3 3,11-8,-1 1,1-1,1 1,0 0,0 0,1 0,0 1,1 0,0 0,1-1,0 2,0-1,2 0,-1 0,1 0,1 0,0 1,0-1,1-5,-1 0,1-1,0 1,0-1,1 1,-1-1,1 0,0 0,1 0,-1 0,1 0,0-1,0 0,1 0,-1 0,1 0,0-1,0 0,0 0,0 0,0 0,1-1,-1 0,1 0,0 0,-1-1,1 0,0 0,0-1,0 1,0-1,0 0,0-1,0 0,-1 0,1 0,0 0,0-1,-1 0,1 0,-1-1,0 1,1-1,-1-1,0 1,-1 0,2-2,18-18,-1-1,-1 0,-1-2,-2-1,0 0,-2-1,8-18,-10 16,0-1,-2-1,-2-1,-1 0,-1 0,-2-1,3-33,-8 50,-1-1,-1 0,0 0,-1 1,-1-1,-1 0,0 1,-2 0,0 0,0 0,-2 0,0 1,-1 0,-1 0,0 1,-3-3,9 14,1 0,-1-1,-1 2,1-1,0 0,-1 1,1-1,-1 1,0 0,0 0,-1 1,1-1,-1 1,1 0,-1 0,1 1,-1-1,0 1,0 0,0 0,0 1,0-1,0 1,0 0,0 0,0 1,0 0,1 0,-1 0,0 0,0 1,0-1,1 1,-1 1,1-1,0 0,0 1,-1 0,2 0,-1 0,0 1,1-1,-1 1,1 0,-1 2,-2 9,1 0,1 0,1 0,0 1,1-1,0 1,1 0,1-1,1 1,0 0,1-1,1 1,0-1,1 0,2 3,13 40,2-2,3 0,3-2,2 0,2-2,13 14,6 1,-40-67,-2-5</inkml:trace>
  <inkml:trace contextRef="#ctx0" brushRef="#br0" timeOffset="1964.612">2587 266,'-20'53,"3"0,2 2,2 0,3 0,2 5,6 204,3-252,-1 1,2 0,0-1,0 0,1 1,0-1,1 0,1-1,0 1,1-1,0 0,6 8,-8-15,1 0,-1 0,1-1,0 0,0 0,1-1,-1 1,1-1,-1 0,1 0,-1-1,1 0,0 0,0 0,0-1,0 0,-1 0,1 0,0-1,0 1,0-2,0 1,-1-1,1 1,-1-2,1 1,-1 0,0-1,4-3,5-10,-8-1</inkml:trace>
  <inkml:trace contextRef="#ctx0" brushRef="#br0" timeOffset="2215.487">2333 718,'29'-5,"19"-1,6 0,-2 1,-4 1,-6 2,-5 1,-9 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5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0 868,'39'0,"22"-5,5-1,-4 0,-7 1,-8-3,-8-1,-5 2,-13 6,-16 9,-8 2</inkml:trace>
  <inkml:trace contextRef="#ctx0" brushRef="#br0" timeOffset="235.786">57 1151,'29'4,"33"-2,11-2,-2-7,-8 0,-10-1,-10 2,-11 2</inkml:trace>
  <inkml:trace contextRef="#ctx0" brushRef="#br0" timeOffset="2687.312">1242 868,'-10'-4,"0"0,0 1,-1 1,1-1,-1 2,1-1,-1 1,0 1,1 0,-1 1,0 0,1 0,-1 1,1 1,0 0,-1 0,1 1,1 0,-1 0,0 1,1 1,0 0,1 0,-1 1,-5 5,6 1,1 0,1 1,0-1,1 1,0 1,1-1,1 0,0 1,1 0,0 0,2 0,-1 0,2 0,0-1,1 1,0 0,1 0,1-1,2 5,-5-16,0 0,0 0,0 0,1 0,-1 0,1 0,0 0,0-1,0 1,0 0,1-1,-1 0,0 1,1-1,0 0,-1 0,1-1,0 1,0-1,0 1,0-1,1 0,-1 0,0 0,0 0,1-1,-1 0,0 1,1-1,-1 0,0 0,1-1,-1 1,0-1,2 0,5-2,0 0,-1 0,0-1,0 0,0-1,0 0,0 0,-1-1,0 0,0 0,3-5,31-35,-2-2,-2-2,-3-1,-1-2,-3-1,-2-2,6-24,-22 51,-1-1,-2 0,-1-1,-1 0,-2 0,-1-1,-2 0,-1-7,-1 12,-1-1,-1 1,-2 0,0 0,-8-27,9 47,0 1,0-1,0 0,-1 1,0-1,-1 1,1 0,-1 0,0 0,-1 0,1 1,-1 0,0 0,0 0,-1 1,1-1,-1 1,0 1,-1-1,1 1,0 0,-1 0,0 1,1 0,-4-1,6 2,0 0,0 1,0-1,0 1,1-1,-1 1,0 0,0 0,0 1,0-1,0 1,0 0,1 0,-1 0,0 1,1-1,-1 1,1 0,-1 0,1 0,0 1,0-1,0 1,0-1,0 1,1 0,-1 0,1 0,0 1,0-1,0 0,0 1,0-1,1 1,0 0,-1 0,2-1,-1 1,0 0,1 0,-1 1,4 196,54 65,-49-237,2 0,1-1,1-1,1 0,2 0,1-2,0 0,2 0,1-2,12 11,-6-9,-17-19,0 1,-1 1,0-1,0 1,0 1,-1-1,-1 1,1 0,-2 0,3 5,-6-8</inkml:trace>
  <inkml:trace contextRef="#ctx0" brushRef="#br0" timeOffset="3439.492">1778 444,'4'46,"1"-1,2 1,2-1,2-1,15 38,15 64,-31-93,20 58,-30-110,0 0,1 0,-1 0,1 0,-1 0,1 0,0 0,-1 0,1 0,0 0,0 0,-1 0,1-1,0 1,0 0,0-1,0 1,0 0,0-1,0 1,0-1,0 0,0 1,1-1,-1 0,0 0,0 1,0-1,0 0,0 0,1 0,-1-1,0 1,0 0,0 0,0-1,0 1,0 0,1-1,-1 1,0-1,0 1,0-1,-1 0,1 1,0-1,0 0,0 0,36-49,-34 44,28-56,-3-1,-3-1,-2-1,11-57,-26 91,5-10,-2 0,-2-1,-2 0,-2 0,-1-2,-4 20</inkml:trace>
  <inkml:trace contextRef="#ctx0" brushRef="#br0" timeOffset="4574.024">791 134,'1'-3,"1"-1,-1 0,1 1,-1-1,0 0,0 0,-1 1,1-1,-1 0,0 0,0 0,0 0,-1 1,1-1,-1 0,0 0,0 0,0 1,-1-1,1 1,-1-1,0 1,0-1,0 1,0 0,-1 0,1 0,-1 0,0 1,0-1,0 1,0-1,0 1,0 0,-1 0,-1 0,-1-1,0 1,-1 0,1 1,0 0,0 0,-1 0,1 1,-1-1,1 2,-1-1,1 1,0 0,-1 0,1 0,0 1,0 0,0 1,0-1,0 1,1 0,-1 0,1 1,-1 0,1 0,1 0,-1 1,1-1,-1 1,1 0,0 0,1 1,0-1,-1 1,2 0,-1-1,1 1,0 1,0-1,0 0,1 0,0 5,-4 15,1 0,2 0,0 1,2-1,1 1,1-1,2 0,0 0,2 0,0 0,2-1,1 0,1 0,6 10,128 299,-129-272,-2 0,-3 0,-2 1,-3 0,-3 0,-5 47,2-97,-2 32,-2 0,-2 0,-2 0,-7 17,-32 101,46-159,1 1,-1 0,0 0,0-1,0 1,-1-1,1 0,-1 0,0 0,-1 0,1 0,-1-1,1 1,-1-1,0 0,0 0,0 0,-1-1,1 0,-1 1,1-1,-1-1,0 1,0-1,0 0,0 0,0 0,0-1,0 0,0 0,0 0,0 0,0-1,0 0,0 0,1 0,-5-2,6 2,1-1,-1 0,0 1,1-1,-1 0,1 0,0 0,0-1,-1 1,2-1,-1 1,0-1,0 0,1 1,-1-1,1 0,0 0,0 0,0-2,-4-16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12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1,'4'39,"2"0,2 0,1-1,2 0,2 0,4 5,34 119,27 253,-59-343,3-113,125-587,-134 580,-8 36,-1 0,-1 0,0-1,-1 1,0-1,-1 0,0 0,-2-8,-5 11,6 29,7-5,3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68,'48'-9,"21"-4,3 1,-6 2,-9 3,-10 2,-7 3,-7 1,-3 1,-3 1,0-1,-1 1,1-1,-5-4,-6-2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00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59,'38'-4,"27"-7,8-2,-4 2,-10 3,-9 2,-8 3,-7 1,-9 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1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1 254,'38'-5,"37"-1,11 0,-5 1,-12-3,-12-1,-11 2,-14 1</inkml:trace>
  <inkml:trace contextRef="#ctx0" brushRef="#br0" timeOffset="270.814">254 0,'5'24,"2"22,-1 9,-1-1,-6-5,-4-5,0-6,1-5,0-2,2-3,0-1,2 1,0-1,0-5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0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455 707,'-10'-9,"1"1,-1 0,-1 1,0 0,0 1,0 0,-1 0,1 1,-1 1,0 0,-1 1,1 0,-1 1,1 0,-9 1,9 5,1 1,0 1,0-1,0 2,1 0,0 0,0 1,1 0,0 0,0 1,-1 3,-5 2,1 1,0 1,1 0,1 1,0 1,2 0,0 0,0 1,2 0,1 0,-4 13,10-28,0 0,0-1,1 1,-1 0,1-1,0 1,0 0,0-1,0 1,0 0,1 0,0-1,0 1,0 0,0-1,0 1,1-1,0 0,-1 1,1-1,0 0,1 0,-1 0,1-1,-1 1,1 0,0-1,0 0,0 1,0-1,0 0,0-1,1 1,-1 0,1-1,-1 0,1 0,-1 0,1 0,0-1,0 0,2 1,4 0,1 0,0 0,0-1,0-1,0 0,0 0,0-1,-1 0,1-1,-1 0,1-1,-1 0,0-1,-1 0,5-3,31-22,-1-1,-2-3,-2-1,-1-2,-1-2,-3-1,12-19,-8 11,-38 49,0-1,0 1,0 0,0-1,0 1,0 0,-1 0,1-1,0 1,0 0,-1 0,1 0,0 0,-1 0,1 0,-1 0,1 0,-1 0,0 1,1-1,-1 0,0 0,0 0,0 0,0 0,0 1,0-1,0 0,0 0,0 0,-1 0,1 1,0-1,-1 0,1 0,-1 0,1 0,-1 0,0 0,1 0,-1 0,0 0,0 6,-1 11,-2 0,2 0,0 0,1 1,1-1,0 0,2 1,0-1,1 0,0 0,2 0,0-1,1 0,2 3,-3-10,-1-2,0 0,0 0,1-1,0 1,0-1,0 0,1 0,1-1,-1 1,1-1,0-1,0 1,2 0,2-4</inkml:trace>
  <inkml:trace contextRef="#ctx0" brushRef="#br0" timeOffset="568.041">1301 1,'9'39,"-2"0,-1 1,-2 0,-2 0,-2 0,-1 0,-2 0,-2 0,-2-1,-4 11,-66 297,75-339,0 0,0 1,0 0,1-1,1 1,-1 0,1 0,1-1,0 1,0 0,0-1,1 1,1-1,-1 0,1 1,1-1,0 0,0-1,0 1,1-1,0 0,0 0,1 0,0-1,5 5,-7-7,1-1,-1 0,1 0,0 0,0 0,0-1,0 0,0 0,0 0,1 0,-1-1,0 0,1 0,-1-1,1 1,0-1,-1-1,1 1,-1-1,1 0,-1 0,0 0,1-1,-1 0,0 0,0 0,0 0,0-1,0 0,-1 0,1-1,-1 1,1-2,5-10</inkml:trace>
  <inkml:trace contextRef="#ctx0" brushRef="#br0" timeOffset="779">906 650,'39'-5,"36"-6,10-1,0 1,-8 2,-10 4,-9 1,-12 3,-7 0,-7 2,2-1,-6 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3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23,'98'176,"-81"-130,84 269,-62-72,-35-303,2 0,3 1,2 0,3 0,3 1,7-12,20-84,8-50,-42 184,-4 39,-5-1</inkml:trace>
  <inkml:trace contextRef="#ctx0" brushRef="#br0" timeOffset="3087.896">649 728,'-2'-1,"1"0,0-1,-1 1,0 0,1 0,-1 0,0 0,1 1,-1-1,0 0,0 1,0-1,0 1,1-1,-1 1,0 0,0 0,0 0,0 0,0 0,0 1,0-1,0 0,0 1,1-1,-1 1,0 0,0 0,1 0,-1 0,0 0,1 0,-1 0,1 0,-1 0,1 1,0-1,0 1,-1-1,1 1,0 0,0 0,-38 75,39-72,-1 0,1 0,0 0,0 0,0 0,1 0,-1 0,1 0,1 0,-1 0,1-1,-1 1,1 0,1-1,-1 0,1 1,-1-1,1 0,1 0,-1 0,0-1,1 1,0-1,0 0,0 0,0 0,0 0,1-1,-1 0,1 0,-1 0,1 0,0-1,0 0,0 0,0 0,0 0,0-1,0 0,0 0,0-1,0 1,0-1,0 0,-1 0,1 0,0-1,1-1,3-2,0 0,0-1,-1-1,0 1,0-1,0-1,-1 1,0-1,-1 0,0-1,0 0,-1 0,0 0,0-1,2-7,-5 11,1 0,-1 0,0 0,-1 0,1-1,-1 1,-1 0,1-1,-1 1,0-1,-1 1,1-1,-1 1,0 0,-1-1,0 1,0 0,0 0,-1 0,1 0,-2 1,1-1,0 1,-1 0,-4-5,1 5,0 0,1 1,-1 0,-1 1,1-1,0 1,-1 1,0-1,0 1,1 1,-1-1,0 1,0 1,0-1,-1 2,1-1,0 1,0 0,1 0,-6 2,-12 5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14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0 323,'6'4,"0"-1,1 0,-1 0,0-1,1 1,-1-2,1 1,0-1,-1 0,1 0,0-1,6 0,0 1,442 2,-7-3,-327 23,-113-20</inkml:trace>
  <inkml:trace contextRef="#ctx0" brushRef="#br0" timeOffset="429.817">198 690,'-1'1,"0"-1,0 0,0 0,0 0,0 1,1-1,-1 1,0-1,0 0,0 1,1 0,-1-1,0 1,0-1,1 1,-1 0,1-1,-1 1,0 0,1 0,0 0,-1-1,1 1,-1 0,1 0,0 0,0 0,-1 0,1 0,0 0,0 0,0-1,0 1,0 0,0 0,0 0,1 0,-1 0,0 0,0 0,1 0,-1 0,0-1,1 1,-1 0,1 0,-1 0,1-1,0 1,-1 0,1-1,0 1,-1 0,1-1,0 1,0-1,-1 1,1-1,0 0,0 1,0-1,0 0,0 1,58 24,-19-19,1-1,-1-3,0-1,1-2,-1-1,0-3,3-1,27-2,40-7,-68 8,0 1,0 2,0 3,24 1,-10 17,-55-19,-9-1</inkml:trace>
  <inkml:trace contextRef="#ctx0" brushRef="#br0" timeOffset="1113.408">707 13,'-40'-12,"45"30,13-3,1-1,0 0,1-2,1 0,0-1,0-1,3-1,45 24,17 11,-2 3,-3 4,53 44,-132-93,0-1,0 1,0-1,0 1,0 0,0 0,0 0,-1 0,1 0,-1 0,1 0,-1 0,0 1,0-1,0 0,0 1,0-1,-1 1,1-1,-1 1,1-1,-1 1,0 0,0-1,0 1,-1-1,1 1,0-1,-1 1,0-1,0 1,1-1,-2 1,1-1,0 0,0 0,-1 1,1-1,-1 0,1 0,-1 0,0-1,0 1,0 0,-2 0,-205 206,-102 106,233-242,88-78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20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28,'5'0,"16"5,9 1,5 0,0-1,0-7,-1-2,-3-1,0 1,-2 1,0 0,-1-3,0-1,-1 1,1 1,-9 2,-9 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0,'-10'10,"-7"7,3 2,0-3,-3-4,1-5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2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59,'43'-4,"38"-3,11-4,-7 0,-11 1,-15 3,-12 3,-10 1,-5 2,-4 1,-2 0,-6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18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513 509,'0'-5,"-1"0,0 1,0-1,0 0,0 1,-1 0,1-1,-1 1,0 0,-1 0,1 0,-1 0,0 0,0 1,0-1,0 1,0-1,-1 1,0 1,1-1,-1 0,0 1,0 0,-1 0,1 0,-1 0,-4-2,0 1,0 0,-1 0,1 1,-1 0,1 1,-1 0,0 0,0 1,1 1,-1-1,-1 2,-8 3,1 2,0 0,1 1,-1 0,2 2,-1 0,1 1,1 1,0 0,0 1,2 0,-1 1,-10 16,15-19,0 0,1 1,0 0,1 0,1 1,0 0,0 0,2 1,-1-1,2 1,0 0,0 0,2 0,-1 0,2 1,0-1,1 0,0 0,1 1,0-1,2-1,-1 1,2 0,0-1,0 0,4 6,-3-13,0-1,0 1,1-1,0 0,0 0,0-1,1 0,-1-1,1 1,0-1,0-1,0 1,0-1,0-1,1 0,-1 0,1 0,-1-1,0-1,1 1,-1-1,1-1,-1 1,0-1,0-1,0 0,0 0,-1 0,1-1,6-4,19-13,-2-1,0-2,-2-1,0-1,-2-1,-1-2,-1 0,-2-2,-1-1,-1 0,-2-2,-1 0,-2-1,-1-1,-1-5,-8 27,-2-1,0 0,-1 0,-1 0,0 0,-1 0,0-1,-2 1,0 0,0 0,-3-8,4 22,0 1,0-1,0 0,0 1,0-1,-1 1,1-1,0 0,-1 1,1-1,0 1,-1-1,1 1,0-1,-1 1,1-1,-1 1,1 0,-1-1,1 1,-1-1,0 1,1 0,-1 0,1-1,-1 1,0 0,1 0,-1 0,1 0,-1 0,0 0,1 0,-1 0,0 0,1 0,-1 0,0 0,1 0,-1 0,1 0,-1 1,0-1,1 0,-1 1,1-1,-1 0,1 1,-1-1,1 0,-1 1,1-1,-1 1,1-1,0 1,-1-1,1 1,0-1,-1 1,1 0,0-1,0 1,-1-1,1 1,0 0,0-1,0 2,-23 42,16-20,2 0,0 1,2 0,0 0,2 0,1 0,1 1,1-1,1 0,1-1,1 1,2-1,0 1,1-2,2 1,0-2,2 1,0-1,2-1,0 0,6 5,4 11,-17-28</inkml:trace>
  <inkml:trace contextRef="#ctx0" brushRef="#br0" timeOffset="712.637">1388 198,'-238'461,"155"-338,83-121,-1 1,1-1,0 0,0 1,0-1,0 0,1 0,-1 1,0-1,1 0,0 0,0 1,-1-1,1 0,0 0,1 0,-1 0,0 0,1 0,-1-1,1 1,-1 0,1-1,0 1,-1-1,1 0,0 1,0-1,0 0,0 0,1 0,-1 0,0-1,0 1,0-1,1 1,-1-1,0 0,1 0,-1 0,0 0,0 0,1 0,-1-1,0 1,0-1,1 1,-1-1,0 0,0 0,1 0,52-8,2 2,-1 3,48 3,66-31,-14-4,-156 36,1 0,0-1,-1 1,1 0,0 0,-1-1,1 1,-1 0,1-1,-1 1,1-1,-1 1,1 0,-1-1,1 1,-1-1,1 1,-1-1,0 0,1 1,-1-1,0 1,0-1,1 0,-1 1,0-1,0 0,0 1,0-1,0 0,0 1,0-1,0 0,0 1,0-1,0 0,0 1,0-1,-1 1,1-1,0 0,0 1,-1-1,1 1,-1-1,1 0,0 1,-1-1,1 1,-1 0,1-1,-1 1,1-1,-1 1,1 0,-1-1,0 1,-40-30,31 23,-18-12,2-2,0 0,1-2,1-1,1-1,2-1,-13-19,-36-97,38 57,15 78,11 14</inkml:trace>
  <inkml:trace contextRef="#ctx0" brushRef="#br0" timeOffset="1301.035">2178 1,'-17'193,"-7"-23,-21 89,35-215,-3 46,13-87,1-1,-1 1,1 0,0 0,-1-1,1 1,1 0,-1-1,0 1,0-1,1 1,0-1,-1 0,1 0,0 0,0 0,0 0,0 0,1 0,-1-1,0 1,1-1,-1 1,1-1,-1 0,1 0,0 0,-1-1,3 1,16 1,0 0,-1-2,1 0,0-2,-1 0,1-1,-1-1,0-1,0-1,0-1,7-4,-27 11,2 0,-1 0,0-1,1 1,-1 0,0 0,1-1,-1 1,0-1,0 1,1-1,-1 0,0 1,0-1,0 0,0 0,0 0,0 0,0 0,0 0,0 0,-1 0,1 0,0 0,-1 0,1-1,0 1,-1 0,0 0,1-1,-1 1,0 0,0-1,-4-6</inkml:trace>
  <inkml:trace contextRef="#ctx0" brushRef="#br0" timeOffset="1580.798">1811 395,'34'-4,"25"-3,7 1,-2 1,-8 1,-8 2,-8 1,-5 0,-5 1,-2 1,-1-1,-5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12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1,'4'39,"2"0,2 0,1-1,2 0,2 0,4 5,34 119,27 253,-59-343,3-113,125-587,-134 580,-8 36,-1 0,-1 0,0-1,-1 1,0-1,-1 0,0 0,-2-8,-5 11,6 29,7-5,3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68,'48'-9,"21"-4,3 1,-6 2,-9 3,-10 2,-7 3,-7 1,-3 1,-3 1,0-1,-1 1,1-1,-5-4,-6-2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00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59,'38'-4,"27"-7,8-2,-4 2,-10 3,-9 2,-8 3,-7 1,-9 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1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1 254,'38'-5,"37"-1,11 0,-5 1,-12-3,-12-1,-11 2,-14 1</inkml:trace>
  <inkml:trace contextRef="#ctx0" brushRef="#br0" timeOffset="270.814">254 0,'5'24,"2"22,-1 9,-1-1,-6-5,-4-5,0-6,1-5,0-2,2-3,0-1,2 1,0-1,0-5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0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455 707,'-10'-9,"1"1,-1 0,-1 1,0 0,0 1,0 0,-1 0,1 1,-1 1,0 0,-1 1,1 0,-1 1,1 0,-9 1,9 5,1 1,0 1,0-1,0 2,1 0,0 0,0 1,1 0,0 0,0 1,-1 3,-5 2,1 1,0 1,1 0,1 1,0 1,2 0,0 0,0 1,2 0,1 0,-4 13,10-28,0 0,0-1,1 1,-1 0,1-1,0 1,0 0,0-1,0 1,0 0,1 0,0-1,0 1,0 0,0-1,0 1,1-1,0 0,-1 1,1-1,0 0,1 0,-1 0,1-1,-1 1,1 0,0-1,0 0,0 1,0-1,0 0,0-1,1 1,-1 0,1-1,-1 0,1 0,-1 0,1 0,0-1,0 0,2 1,4 0,1 0,0 0,0-1,0-1,0 0,0 0,0-1,-1 0,1-1,-1 0,1-1,-1 0,0-1,-1 0,5-3,31-22,-1-1,-2-3,-2-1,-1-2,-1-2,-3-1,12-19,-8 11,-38 49,0-1,0 1,0 0,0-1,0 1,0 0,-1 0,1-1,0 1,0 0,-1 0,1 0,0 0,-1 0,1 0,-1 0,1 0,-1 0,0 1,1-1,-1 0,0 0,0 0,0 0,0 0,0 1,0-1,0 0,0 0,0 0,-1 0,1 1,0-1,-1 0,1 0,-1 0,1 0,-1 0,0 0,1 0,-1 0,0 0,0 6,-1 11,-2 0,2 0,0 0,1 1,1-1,0 0,2 1,0-1,1 0,0 0,2 0,0-1,1 0,2 3,-3-10,-1-2,0 0,0 0,1-1,0 1,0-1,0 0,1 0,1-1,-1 1,1-1,0-1,0 1,2 0,2-4</inkml:trace>
  <inkml:trace contextRef="#ctx0" brushRef="#br0" timeOffset="568.041">1301 1,'9'39,"-2"0,-1 1,-2 0,-2 0,-2 0,-1 0,-2 0,-2 0,-2-1,-4 11,-66 297,75-339,0 0,0 1,0 0,1-1,1 1,-1 0,1 0,1-1,0 1,0 0,0-1,1 1,1-1,-1 0,1 1,1-1,0 0,0-1,0 1,1-1,0 0,0 0,1 0,0-1,5 5,-7-7,1-1,-1 0,1 0,0 0,0 0,0-1,0 0,0 0,0 0,1 0,-1-1,0 0,1 0,-1-1,1 1,0-1,-1-1,1 1,-1-1,1 0,-1 0,0 0,1-1,-1 0,0 0,0 0,0 0,0-1,0 0,-1 0,1-1,-1 1,1-2,5-10</inkml:trace>
  <inkml:trace contextRef="#ctx0" brushRef="#br0" timeOffset="779">906 650,'39'-5,"36"-6,10-1,0 1,-8 2,-10 4,-9 1,-12 3,-7 0,-7 2,2-1,-6 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3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23,'98'176,"-81"-130,84 269,-62-72,-35-303,2 0,3 1,2 0,3 0,3 1,7-12,20-84,8-50,-42 184,-4 39,-5-1</inkml:trace>
  <inkml:trace contextRef="#ctx0" brushRef="#br0" timeOffset="3087.896">649 728,'-2'-1,"1"0,0-1,-1 1,0 0,1 0,-1 0,0 0,1 1,-1-1,0 0,0 1,0-1,0 1,1-1,-1 1,0 0,0 0,0 0,0 0,0 0,0 1,0-1,0 0,0 1,1-1,-1 1,0 0,0 0,1 0,-1 0,0 0,1 0,-1 0,1 0,-1 0,1 1,0-1,0 1,-1-1,1 1,0 0,0 0,-38 75,39-72,-1 0,1 0,0 0,0 0,0 0,1 0,-1 0,1 0,1 0,-1 0,1-1,-1 1,1 0,1-1,-1 0,1 1,-1-1,1 0,1 0,-1 0,0-1,1 1,0-1,0 0,0 0,0 0,0 0,1-1,-1 0,1 0,-1 0,1 0,0-1,0 0,0 0,0 0,0 0,0-1,0 0,0 0,0-1,0 1,0-1,0 0,-1 0,1 0,0-1,1-1,3-2,0 0,0-1,-1-1,0 1,0-1,0-1,-1 1,0-1,-1 0,0-1,0 0,-1 0,0 0,0-1,2-7,-5 11,1 0,-1 0,0 0,-1 0,1-1,-1 1,-1 0,1-1,-1 1,0-1,-1 1,1-1,-1 1,0 0,-1-1,0 1,0 0,0 0,-1 0,1 0,-2 1,1-1,0 1,-1 0,-4-5,1 5,0 0,1 1,-1 0,-1 1,1-1,0 1,-1 1,0-1,0 1,1 1,-1-1,0 1,0 1,0-1,-1 2,1-1,0 1,0 0,1 0,-6 2,-12 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5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1 311,'6'4,"0"-1,0 0,0 0,1-1,-1 0,1 0,-1 0,1-1,0 0,0 0,0-1,5 0,2 1,12 1,1-2,-1-1,0-1,1-1,21-6,121-5,-107-7,-49 10</inkml:trace>
  <inkml:trace contextRef="#ctx0" brushRef="#br0" timeOffset="368.164">170 1,'10'24,"8"12,0 6,-2 0,-4-3,-4-2,-3-4,-3-1,-2-3,0 0,-1-2,0 1,1 0,-1-1,1 1,0 0,-1 0,1-4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2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579 174,'-24'29,"-62"88,-4-3,-6-4,-108 95,131-134,72-71,1 1,-1 0,1-1,-1 1,1-1,0 1,-1 0,1-1,0 1,-1 0,1 0,0-1,0 1,0 0,0-1,0 1,0 0,0 0,0-1,0 1,0 0,0 0,0-1,0 1,1 0,-1-1,0 1,1 0,-1-1,0 1,1 0,-1-1,1 1,-1-1,1 1,-1 0,1-1,-1 0,1 1,0-1,-1 1,1-1,-1 0,1 1,0-1,0 0,-1 0,1 1,0-1,-1 0,1 0,0 0,0 0,0 0,42 4,108-33,-44 28,68-10,-7-9,-167 20,0 0,0 0,1 0,-1 0,0 0,0 0,1-1,-1 1,0 0,0-1,0 1,0-1,0 0,0 1,0-1,0 0,0 0,0 1,0-1,0 0,0 0,-1 0,1 0,0 0,-1 0,1 0,0 0,-1-1,0 1,1 0,-1 0,0 0,1-1,-1 1,0 0,0 0,0-1,0 1,0 0,0 0,-1 0,1-1,0 1,0 0,-1 0,1 0,-1 0,1-1,-1 1,0 0,1 0,-1 0,-39-58,15 31,2-1,2-1,1 0,1-2,1 0,2-1,-4-13,-13-61,33 88</inkml:trace>
  <inkml:trace contextRef="#ctx0" brushRef="#br0" timeOffset="699.633">1001 146,'55'137,"23"86,-29-17,-48-204,-1-1,1 1,0 0,-1 0,1-1,0 1,0-1,0 1,0-1,0 1,0-1,0 1,1-1,-1 0,0 0,1 0,-1 1,1-2,-1 1,1 0,0 0,-1 0,1-1,0 1,0-1,-1 1,1-1,0 0,0 0,0 1,-1-1,1-1,0 1,0 0,0 0,-1-1,1 1,0-1,0 1,-1-1,1 0,0 0,-1 0,1 1,-1-2,1 1,-1 0,0 0,1 0,-1-1,0 1,0-1,1 0,71-121,-47 67,189-349,-192 275,-23 119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0,'0'821,"12"-771,-6-55,-1-6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1,'0'0,"-1"1,1-1,0 1,-1-1,1 1,0-1,0 1,-1-1,1 1,0 0,0-1,0 1,0-1,0 1,-1-1,1 1,0 0,0-1,1 1,-1-1,0 1,0 0,0-1,0 1,0-1,1 1,-1-1,0 1,0-1,1 1,-1-1,1 1,-1-1,0 1,1-1,-1 1,1-1,-1 0,1 1,-1-1,1 0,-1 1,1-1,-1 0,1 0,-1 0,1 1,0-1,-1 0,1 0,-1 0,1 0,0 0,-1 0,1 0,-1 0,1 0,-1 0,1-1,0 1,-1 0,1 0,0-1,-150 9,54-8,93 0,-1 0,1 0,-1 0,1 1,-1 0,1-1,-1 1,1 0,0 0,-1 0,1 0,0 1,0-1,0 0,-1 1,2 0,-1-1,0 1,0 0,1 0,-1 0,1 0,-1 1,1-1,0 0,0 0,0 1,0-1,0 1,1-1,-1 1,1-1,-1 1,1-1,0 3,15 97,-7-68,-3 16,-4-40,-1 1,1-1,1 1,0-1,0 0,1 0,0 0,1 0,0 0,0-1,2 2,-1-7,0-1,-1 0,1 0,0 0,0 0,1-1,-1 0,1 0,-1 0,1-1,-1 0,1 0,0 0,-1-1,1 0,0 0,0 0,-1-1,1 0,0 0,-1 0,1-1,-1 0,1 0,-1 0,5-3,40-7,-45 10,0 0,0 0,1 1,-1 0,1 0,-1 1,0-1,1 1,-1 0,1 1,-1 0,1-1,-1 1,0 1,1-1,-1 1,0 0,0 0,0 1,0 0,-1-1,1 2,-1-1,0 0,1 1,-2 0,1 0,0 0,-1 0,0 1,0-1,0 1,0 1,-2 5,-1 0,0 1,-1-1,0 0,-1 1,0-1,-1 0,0 0,-1-1,0 1,-1-1,0 0,-1 0,0 0,0-1,-1 0,0 0,-1 0,1-1,-2 0,-2 5,0-1,0 0,-1 0,-1-2,0 1,-1-1,1-1,-2-1,1 0,-1-1,-1 0,1-1,-1-1,0 0,0-1,-1-1,1-1,-7 0,21-1,-1-1,1 0,-1 0,1 0,-1 0,1 0,-1 0,1-1,-1 1,1-1,-1 0,1 0,0 0,-1 0,1 0,0 0,0 0,0-1,0 1,0-1,0 0,1 0,-1 1,0-1,1 0,-1 0,1-1,0 1,0 0,0 0,0 0,0-1,0 1,0-1,1 1,-1-1,1 1,0-1,0 1,0-1,0 1,0-1,1 1,-1 0,1-1,-1 1,1-1,0 1,0 0,0-1,0 1,0 0,1 0,-1 0,2-2,13-12,0 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1 537,'221'-373,"-158"236,-63 138,0-1,0 1,-1-1,1 1,0-1,0 1,0 0,0-1,0 1,1-1,-1 1,0-1,0 1,0-1,0 1,0-1,1 1,-1-1,0 0,0 1,1-1,-1 1,0-1,1 0,-1 1,1-1,-1 0,0 1,1-1,-1 0,1 1,-1-1,1 0,-1 0,1 0,-1 1,1-1,-1 0,1 0,-1 0,1 0,-1 0,1 0,-1 0,1 0,-1 0,1 0,-1 0,1 0,-1-1,1 1,-1 0,1 0,-1-1,1 1,-1 0,0 0,1-1,-1 1,1 0,-1-1,0 1,1-1,-1 1,0 0,1-1,-1 1,0-1,0 0,5 43,-6 3,0-38,0 0,0 0,0 1,1-1,0 0,0 0,1 0,0 1,0-1,1 0,0 0,0 0,0-1,1 1,0 0,1-1,-1 0,1 0,0 0,2 1,-2-6,0-1,0 1,0-1,0 1,0-1,0-1,0 1,0-1,0 1,0-1,0 0,-1 0,1-1,0 1,0-1,-1 0,1 0,-1 0,0 0,1-1,-1 0,0 1,0-1,-1 0,1 0,-1 0,1-1,-1 1,0-1,0 1,0-1,-1 0,0 1,1-2,14-16,96-125,-112 146,0-1,1 0,-1 1,0-1,0 0,0 1,1-1,-1 0,0 1,1-1,-1 1,1-1,-1 1,0-1,1 1,-1-1,1 1,-1-1,1 1,-1 0,1-1,0 1,-1 0,1-1,0 1,-1 0,1 0,-1 0,1 0,0-1,-1 1,1 0,0 0,-1 0,1 0,0 1,-1-1,1 0,0 0,-1 0,1 0,0 1,-1-1,1 0,-1 1,1-1,0 0,-1 1,1-1,-1 1,1-1,-1 0,0 1,1 0,-1-1,1 1,-1-1,0 1,1-1,-1 1,0 0,0-1,1 1,-2 43,-59 210,38-164,22-89,0-1,-1 1,1-1,0 1,-1 0,1-1,0 1,-1 0,1-1,0 1,0 0,0 0,0-1,0 1,0 0,0 0,0-1,0 1,0 0,0-1,0 1,1 0,-1 0,0-1,1 1,-1-1,0 1,1 0,-1-1,1 1,-1-1,0 1,1 0,0-1,-1 0,1 1,-1-1,1 1,0-1,-1 0,1 1,0-1,-1 0,1 0,0 1,-1-1,1 0,0 0,0 0,-1 0,1 0,0 0,-1 0,1 0,0 0,0 0,-1-1,1 1,0 0,-1 0,1-1,0 1,0-1,12-4</inkml:trace>
  <inkml:trace contextRef="#ctx0" brushRef="#br0" timeOffset="248.545">1129 0,'-547'584,"462"-492,85-91,0 0,0 0,1-1,-1 1,0 0,0 0,0 0,1-1,-1 1,1 0,-1 0,0-1,1 1,-1 0,1-1,-1 1,1 0,0-1,-1 1,1-1,0 1,-1-1,1 1,0-1,0 1,-1-1,1 0,0 0,0 1,0-1,-1 0,1 0,0 0,0 0,0 0,0 0,0 0,-1 0,1 0,0 0,0 0,0-1,-1 1,1 0,0-1,0 1,0 0,-1-1,1 1,0-1,-1 1,1-1,0 0,-1 1,1-1,-1 1,1-1,-1 0,1 0,-1 0,25-8,-2-1</inkml:trace>
  <inkml:trace contextRef="#ctx0" brushRef="#br0" timeOffset="761.387">1158 452,'12'5,"-37"6,12-5,-147 68,159-74,-1 1,1 0,-1 0,0 1,1-1,0 0,-1 0,1 1,0-1,0 1,-1-1,1 1,0-1,0 1,1 0,-1-1,0 1,1 0,-1 0,1 0,-1-1,1 1,0 0,0 0,0 0,0 0,0 0,0 0,0-1,1 1,-1 0,1 0,-1 0,1-1,0 1,0 0,0-1,0 1,0 0,0-1,0 1,0-1,0 0,1 1,-1-1,1 0,-1 0,1 0,-1 0,1 0,0 0,1 0,37 25,-34-24,1 1,0 0,-1 0,0 1,0-1,0 1,0 1,-1-1,1 1,-1 0,0 0,-1 1,1-1,-1 1,0 0,-1 0,1 1,-1-1,-1 1,1-1,-1 1,0 0,0 0,-1 0,0 0,0 0,-1 0,0 2,-3-1,0-1,-1 0,0 0,0 0,-1 0,1 0,-2-1,1 0,-1 0,1-1,-2 1,1-1,0-1,-1 1,0-1,0 0,0-1,-1 1,1-1,-1-1,0 0,0 0,0 0,-2-1,-21 10,24-8,-1 0,0-1,0 1,0-1,0-1,0 0,-1 0,1 0,0-1,-1-1,1 1,0-1,-6-2,2-7,6-2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21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2400 791,'57'100,"-4"2,-5 2,24 76,-30-80,-41-100,1 0,0 0,-1-1,1 1,0 0,-1-1,1 1,-1-1,1 1,-1-1,1 0,-1 0,1 1,-1-1,0 0,0 0,1-1,-1 1,0 0,0 0,0 0,0-1,0 1,0-1,-1 1,1-1,0 1,-1-1,1 1,-1-1,0 1,1-1,-1 0,0 1,0-1,0 1,0-1,0 0,0 1,1-3,21-67,92-236,-36 153,-71 147,-2 8</inkml:trace>
  <inkml:trace contextRef="#ctx0" brushRef="#br0" timeOffset="-1545.679">28 932,'204'22,"-158"-17,0-2,0-2,0-2,0-2,27-6,42-9,73-21,-129 23,-50 14</inkml:trace>
  <inkml:trace contextRef="#ctx0" brushRef="#br0" timeOffset="-1264.885">1 1242,'43'0,"33"-4,10-3,-2 1,-9 2,-14 0,-11 2,-10-4,-7-1,-4 1,-3 1,0 2,0 1,-5 1</inkml:trace>
  <inkml:trace contextRef="#ctx0" brushRef="#br0" timeOffset="-795.166">226 481,'10'20,"1"-1,1 0,1-1,1 0,0-1,1 0,1-1,1-1,1 3,13 12,1-2,1-1,1-1,2-2,0-2,1-1,1-2,39 13,-15-10,-42-16,-1 0,0 1,0 1,0 1,-1 1,-1 0,0 1,10 9,-25-19,0 1,0 0,-1 0,1 0,0 0,-1 1,1-1,-1 0,0 1,1-1,-1 1,0-1,-1 1,1-1,0 1,-1 0,1-1,-1 1,0 0,0-1,0 1,0 0,-1 0,1-1,-1 1,0 0,1-1,-1 1,0-1,0 1,-1-1,1 0,0 1,-3 1,-68 70,68-71,-353 242,346-238,1 0,0 1,0 0,1 0,0 1,0 1,1-1,0 1,1 0,-3 6,3 3</inkml:trace>
  <inkml:trace contextRef="#ctx0" brushRef="#br0" timeOffset="449.054">3415 904,'5'5,"11"1,8 0,4-1,3-1,0-2,0-1,0-1,-2 0,1 0,-1 0,-6-5,-1-2,0 1,1 1,2 2,-9 1,-6 1</inkml:trace>
  <inkml:trace contextRef="#ctx0" brushRef="#br0" timeOffset="737.796">3472 1186,'19'0,"16"0,7 0,1 0,-2 0,-3 0,-4-5,-2-1,-2 0,-1 1,-1 2,-5 1</inkml:trace>
  <inkml:trace contextRef="#ctx0" brushRef="#br0" timeOffset="4421.49">4629 396,'-3'36,"-2"0,-2 0,-1 0,-1-1,-2 0,-2 0,-12 22,22-50,1-4,1-1,-1 1,1 0,-1 0,1-1,0 1,0 0,0 0,0 0,1 0,-1 0,1 0,0 0,0 0,0 0,0 0,1 1,-1-1,1 0,-1 0,1 0,0-1,1 1,-1 0,0 0,1-1,-1 1,1 0,0-1,0 0,0 1,0-1,0 0,1 0,-1 0,0 0,1-1,0 1,1 0,7 1,1-1,0 0,0-1,0 0,0-1,0-1,0 1,-1-2,1 0,0 0,-1-1,6-2,54-9,3-2,-62 9</inkml:trace>
  <inkml:trace contextRef="#ctx0" brushRef="#br0" timeOffset="4736.881">4912 368,'-21'96,"5"0,4 2,5-1,4 71,-25 92,28-260</inkml:trace>
  <inkml:trace contextRef="#ctx0" brushRef="#br0" timeOffset="6153.816">5222 762,'23'-59,"3"0,2 2,3 1,17-23,9 14,-56 65,1 0,-1 1,0-1,1 1,-1-1,0 0,0 1,0 0,1-1,-1 1,0 0,0 0,0 0,0-1,0 1,0 0,0 0,0 0,-1 1,1-1,0 0,-1 0,1 0,-1 1,1-1,-1 0,1 0,-1 1,0-1,0 0,0 1,1-1,-1 0,5 17,-5-13,1-1,-1 0,1 0,0 0,0 0,1-1,-1 1,1 0,-1 0,1-1,1 1,-1-1,0 0,1 1,-1-1,1 0,0-1,0 1,0 0,1-1,-1 0,1 0,3 2,-3-5,1 0,-1-1,0 0,1 1,-1-2,0 1,0 0,0-1,-1 0,1 0,0 0,-1 0,0 0,0-1,0 1,2-4,-4 6,102-130,-58 80,-43 51,-1 1,1-1,0 1,-1-1,1 1,-1 0,1-1,-1 1,1 0,-1 0,1 0,-1 0,0 1,1-1,-1 0,0 0,0 1,0-1,0 1,0-1,0 1,-1-1,1 1,0-1,-1 1,1 0,-1-1,0 1,0 0,1 0,-1-1,0 1,0 0,0 1,28 172,-22-149</inkml:trace>
  <inkml:trace contextRef="#ctx0" brushRef="#br0" timeOffset="6422.832">5193 819,'48'5,"40"-4,15-1,-2-6,-12-1,-11-1,-16 2,-12 2,-10-3,-7-1,-5 1,-2 2,-5 2</inkml:trace>
  <inkml:trace contextRef="#ctx0" brushRef="#br0" timeOffset="6871.007">5730 932,'-102'52,"81"-44,0 2,0 1,1 1,0 0,1 1,0 2,1-1,0 3,17-16,-1 0,1 0,0 0,-1 0,1 1,0-1,0 1,0-1,0 1,0-1,0 1,0-1,0 1,1 0,-1-1,0 1,1 0,0 0,-1 0,1-1,0 1,0 0,0 0,0 0,0 0,1-1,-1 1,0 0,1 0,0-1,-1 1,1 0,0-1,0 1,0 0,0-1,0 1,0-1,0 0,0 1,1-1,-1 0,0 0,1 0,-1 0,1 0,0 0,-1 0,1 0,0 0,-1-1,2 1,177 50,-177-51,1 1,0 0,-1 0,1 0,-1 0,1 1,-1-1,0 1,0 0,0 0,0 0,0 0,0 1,0-1,-1 1,1-1,-1 1,0 0,1 0,-1 0,-1 1,1-1,0 0,-1 1,0-1,0 1,0-1,0 1,0-1,-1 1,0 0,1-1,-2 1,1 0,0-1,-1 1,1 0,-1 0,-7 8,0-2,0 1,-1-1,-1 0,1-1,-2 0,1-1,-1 0,0-1,-1 0,0 0,0-1,0-1,-1 0,0-1,1 0,-2-1,-3 0,-35-2,33-7</inkml:trace>
  <inkml:trace contextRef="#ctx0" brushRef="#br0" timeOffset="7290.397">6040 932,'26'0,"-14"-1,-1 0,1 1,-1 0,1 1,-1 1,0-1,0 2,1 0,-1 0,-1 1,9 3,-18-5,0 1,0-1,0 0,0 0,0 0,0 1,-1-1,1 0,-1 1,0-1,1 0,-1 1,0-1,0 0,-1 1,1-1,0 1,-1-1,0 0,1 0,-1 1,0-1,0 0,0 0,0 0,-1 0,1 0,0 0,-1 0,0 0,1-1,-1 1,0-1,0 1,0-1,0 1,0-1,0 0,0 0,0 0,-1 0,-1 0,-8 10,6-5,-31 38,36-43,1 0,0 0,-1 0,1 0,0 0,0 0,0 0,0 0,0 0,0 0,0 0,0 0,0 0,0 0,0 0,1 0,-1 0,0 0,1 0,-1 0,1-1,-1 1,1 0,0 0,-1 0,1 0,0-1,-1 1,1 0,0-1,0 1,0-1,0 1,-1-1,1 1,0-1,0 1,0-1,0 0,0 0,0 1,0-1,0 0,0 0,0 0,0 0,0 0,0 0,0-1,0 1,1 0,105-4,-87-3</inkml:trace>
  <inkml:trace contextRef="#ctx0" brushRef="#br0" timeOffset="7702.848">6435 198,'53'109,"-4"2,6 37,-36-76,-3 0,-4 1,-3 1,-3-1,-3-45,-1 0,-2-1,-1 1,-1 0,-1 0,-2-1,-1 0,-1 0,-1 0,-1-1,-1 0,-2-1,0 0,-2-1,-1-1,0 0,-2 0,-1-2,0 0,-2-1,0-1,-3 1,-140 90,127-86</inkml:trace>
  <inkml:trace contextRef="#ctx0" brushRef="#br0" timeOffset="8256.508">4346 1,'-28'31,"2"0,1 2,1 1,2 1,2 1,1 1,2 1,1 0,2 1,2 1,1 0,1 8,5-13,1-1,1 1,3 0,0 0,2-1,2 1,1-1,2 0,1 0,2 0,2 0,21 52,4-2,3-2,31 43,-41-75,2-1,2-3,2 0,3-2,6 3,0-10,-25-25</inkml:trace>
  <inkml:trace contextRef="#ctx0" brushRef="#br0" timeOffset="12005.228">6971 594,'0'-4,"-1"0,0-1,1 1,0 0,0 0,0-1,1 1,-1 0,1 0,0-1,0 1,1 0,-1 0,1 0,0 1,0-1,0 0,0 1,1-1,0 1,-1 0,1 0,0 0,1 0,-1 0,0 1,1-1,0 1,-1 0,1 0,0 0,0 1,0-1,0 1,0 0,0 0,1 0,11-4,-1 0,1 0,0 1,0 1,0 1,0 0,0 1,1 1,-1 0,0 2,0-1,1 2,-1 0,6 3,-18-4,1 0,-1 1,0 0,0-1,0 1,0 1,0-1,-1 0,1 1,-1 0,0 0,0 0,-1 0,1 0,-1 1,0-1,0 1,0-1,-1 1,1 0,-1 0,0-1,-1 1,1 0,-1 0,0 5,0 0,-1 1,0 0,-1-1,0 1,0-1,-1 0,-1 0,0 0,0 0,-1 0,0-1,-1 2,-186 215,138-168,43-46,1-1,1 1,0 1,0-1,2 1,-1 1,2 0,0 0,4-10,1 0,-1 0,1 0,0 0,1 0,-1 0,1 0,0 0,0 0,0 0,0 0,1 0,-1 0,1 0,0 0,0 0,1 0,-1 0,1-1,0 1,0 0,0-1,0 0,1 1,0-1,-1 0,1 0,0 0,0-1,1 1,2 1,4 1,0-1,1-1,-1 1,1-2,-1 1,1-1,0-1,0 0,0-1,0 0,0 0,0-1,1-1,17 1,-14 0,1 0,-1-1,0 0,0-1,0-1,0 0,-1-1,3-2,2-3</inkml:trace>
  <inkml:trace contextRef="#ctx0" brushRef="#br0" timeOffset="12826.938">8129 622,'-107'23,"-69"45,174-67,0-1,0 1,0 0,0 0,1 0,-1 0,0 0,1 0,-1 0,1 1,-1-1,1 1,0-1,-1 1,1-1,0 1,0 0,0-1,0 1,0 0,1 0,-1 0,0 0,1 0,-1 0,1 0,0 0,0 0,0 0,0 0,0 0,0 0,1 0,-1-1,0 1,1 0,0 0,-1 0,1 0,0 0,0-1,0 1,0 0,1 1,10 9,0 0,0 0,1-2,1 1,0-2,0 0,1 0,3 0,76 52,-92-59,1 0,-1 0,0 1,0-1,1 1,-1-1,-1 1,1-1,0 1,-1 0,1 0,-1 0,0 0,0 0,0 0,0 0,-1 1,1-1,-1 0,0 0,0 0,0 1,0-1,-1 0,1 0,-1 0,0 0,0 1,0-1,0 0,0-1,-1 1,0 0,1 0,-3 1,-1 4,-1-1,-1 0,1 0,-1 0,0-1,-1 0,1-1,-1 0,0 0,-1 0,-7 2,0 0,0-1,-1 0,0-1,0-1,0 0,0-2,-1 0,1 0,-2-2,17 0,-1 0,1 0,-1-1,1 1,0-1,-1 1,1-1,-1 0,1 0,0 0,0 0,0-1,-1 1,1 0,0-1,1 0,-1 1,0-1,0 0,1 0,-1 0,1 0,0 0,-1 0,1-1,-6-15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5.6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602 167,'3'-2,"-1"1,0-1,0 0,0 0,0-1,0 1,0 0,0-1,-1 1,1-1,-1 0,0 1,1-1,-1 0,-1 0,1 0,0 0,-1 0,1 0,-1 0,0 0,0 0,0 0,-1 0,1 0,-1 1,1-1,-1 0,0 0,0 0,0 0,0 1,-1-1,1 0,-1 1,0-1,-11-3,-1-1,0 2,-1-1,1 2,-1 0,0 1,0 0,0 2,0-1,0 2,0 0,0 1,0 0,0 1,0 1,0 0,0 1,1 1,0 0,0 1,0 1,1 0,-4 3,0-4,1 1,1 0,-1 1,1 0,1 2,-1 0,2 0,-1 1,2 1,-1 0,1 1,1 0,1 1,0 0,0 1,2 0,0 0,0 1,2 0,0 0,1 1,0 1,2-8,1 0,1-1,0 1,1 0,-1 0,2 0,-1-1,2 1,-1 0,1 0,1-1,0 1,0-1,0 0,2 0,-1 0,1-1,0 1,1-1,-1 0,2-1,-1 1,1-1,8 3,0-2,0 1,0-2,1 0,0-1,1-1,-1 0,1-1,0-1,0 0,0-2,0 0,0 0,1-2,-1 0,2-1,-9 0,-1 0,0-1,0 0,0-1,-1 1,1-2,-1 1,0-1,0 0,0-1,-1 0,0 0,0 0,0-1,-1 0,0-1,-1 1,5-8,74-156,11-117,-63 202,-38 103,1 0,1 1,1-1,0 1,1 0,1-1,1 1,0 0,2 0,0 0,0-1,2 1,0-1,1 0,1 0,6 13,5 11,2 0,1-1,2-2,12 16,-34-53,0 0,1 0,-1 0,0 0,1 0,-1 0,0 0,1 0,-1 0,1-1,0 1,-1 0,1 0,0 0,-1-1,1 1,0 0,0-1,0 1,-1 0,1-1,0 0,0 1,0-1,0 1,0-1,0 0,0 0,0 1,0-1,0 0,0 0,0 0,0 0,0 0,0 0,0-1,0 1,0 0,0 0,0-1,0 1,0-1,0 1,0-1,0 1,0-1,0 1,-1-1,1 0,0 0,-1 1,1-1,0 0,-1 0,1 0,0 0,3-15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1,'527'0,"-515"0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12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1,'4'39,"2"0,2 0,1-1,2 0,2 0,4 5,34 119,27 253,-59-343,3-113,125-587,-134 580,-8 36,-1 0,-1 0,0-1,-1 1,0-1,-1 0,0 0,-2-8,-5 11,6 29,7-5,3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68,'48'-9,"21"-4,3 1,-6 2,-9 3,-10 2,-7 3,-7 1,-3 1,-3 1,0-1,-1 1,1-1,-5-4,-6-2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1,'29'5,"19"1,6 0,-1-1,-5-2,-6-1,-5-1,-4-5,-3-2,-2 0,-1 1,-4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00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59,'38'-4,"27"-7,8-2,-4 2,-10 3,-9 2,-8 3,-7 1,-9 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1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1 254,'38'-5,"37"-1,11 0,-5 1,-12-3,-12-1,-11 2,-14 1</inkml:trace>
  <inkml:trace contextRef="#ctx0" brushRef="#br0" timeOffset="270.814">254 0,'5'24,"2"22,-1 9,-1-1,-6-5,-4-5,0-6,1-5,0-2,2-3,0-1,2 1,0-1,0-5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0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455 707,'-10'-9,"1"1,-1 0,-1 1,0 0,0 1,0 0,-1 0,1 1,-1 1,0 0,-1 1,1 0,-1 1,1 0,-9 1,9 5,1 1,0 1,0-1,0 2,1 0,0 0,0 1,1 0,0 0,0 1,-1 3,-5 2,1 1,0 1,1 0,1 1,0 1,2 0,0 0,0 1,2 0,1 0,-4 13,10-28,0 0,0-1,1 1,-1 0,1-1,0 1,0 0,0-1,0 1,0 0,1 0,0-1,0 1,0 0,0-1,0 1,1-1,0 0,-1 1,1-1,0 0,1 0,-1 0,1-1,-1 1,1 0,0-1,0 0,0 1,0-1,0 0,0-1,1 1,-1 0,1-1,-1 0,1 0,-1 0,1 0,0-1,0 0,2 1,4 0,1 0,0 0,0-1,0-1,0 0,0 0,0-1,-1 0,1-1,-1 0,1-1,-1 0,0-1,-1 0,5-3,31-22,-1-1,-2-3,-2-1,-1-2,-1-2,-3-1,12-19,-8 11,-38 49,0-1,0 1,0 0,0-1,0 1,0 0,-1 0,1-1,0 1,0 0,-1 0,1 0,0 0,-1 0,1 0,-1 0,1 0,-1 0,0 1,1-1,-1 0,0 0,0 0,0 0,0 0,0 1,0-1,0 0,0 0,0 0,-1 0,1 1,0-1,-1 0,1 0,-1 0,1 0,-1 0,0 0,1 0,-1 0,0 0,0 6,-1 11,-2 0,2 0,0 0,1 1,1-1,0 0,2 1,0-1,1 0,0 0,2 0,0-1,1 0,2 3,-3-10,-1-2,0 0,0 0,1-1,0 1,0-1,0 0,1 0,1-1,-1 1,1-1,0-1,0 1,2 0,2-4</inkml:trace>
  <inkml:trace contextRef="#ctx0" brushRef="#br0" timeOffset="568.041">1301 1,'9'39,"-2"0,-1 1,-2 0,-2 0,-2 0,-1 0,-2 0,-2 0,-2-1,-4 11,-66 297,75-339,0 0,0 1,0 0,1-1,1 1,-1 0,1 0,1-1,0 1,0 0,0-1,1 1,1-1,-1 0,1 1,1-1,0 0,0-1,0 1,1-1,0 0,0 0,1 0,0-1,5 5,-7-7,1-1,-1 0,1 0,0 0,0 0,0-1,0 0,0 0,0 0,1 0,-1-1,0 0,1 0,-1-1,1 1,0-1,-1-1,1 1,-1-1,1 0,-1 0,0 0,1-1,-1 0,0 0,0 0,0 0,0-1,0 0,-1 0,1-1,-1 1,1-2,5-10</inkml:trace>
  <inkml:trace contextRef="#ctx0" brushRef="#br0" timeOffset="779">906 650,'39'-5,"36"-6,10-1,0 1,-8 2,-10 4,-9 1,-12 3,-7 0,-7 2,2-1,-6 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3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23,'98'176,"-81"-130,84 269,-62-72,-35-303,2 0,3 1,2 0,3 0,3 1,7-12,20-84,8-50,-42 184,-4 39,-5-1</inkml:trace>
  <inkml:trace contextRef="#ctx0" brushRef="#br0" timeOffset="3087.896">649 728,'-2'-1,"1"0,0-1,-1 1,0 0,1 0,-1 0,0 0,1 1,-1-1,0 0,0 1,0-1,0 1,1-1,-1 1,0 0,0 0,0 0,0 0,0 0,0 1,0-1,0 0,0 1,1-1,-1 1,0 0,0 0,1 0,-1 0,0 0,1 0,-1 0,1 0,-1 0,1 1,0-1,0 1,-1-1,1 1,0 0,0 0,-38 75,39-72,-1 0,1 0,0 0,0 0,0 0,1 0,-1 0,1 0,1 0,-1 0,1-1,-1 1,1 0,1-1,-1 0,1 1,-1-1,1 0,1 0,-1 0,0-1,1 1,0-1,0 0,0 0,0 0,0 0,1-1,-1 0,1 0,-1 0,1 0,0-1,0 0,0 0,0 0,0 0,0-1,0 0,0 0,0-1,0 1,0-1,0 0,-1 0,1 0,0-1,1-1,3-2,0 0,0-1,-1-1,0 1,0-1,0-1,-1 1,0-1,-1 0,0-1,0 0,-1 0,0 0,0-1,2-7,-5 11,1 0,-1 0,0 0,-1 0,1-1,-1 1,-1 0,1-1,-1 1,0-1,-1 1,1-1,-1 1,0 0,-1-1,0 1,0 0,0 0,-1 0,1 0,-2 1,1-1,0 1,-1 0,-4-5,1 5,0 0,1 1,-1 0,-1 1,1-1,0 1,-1 1,0-1,0 1,1 1,-1-1,0 1,0 1,0-1,-1 2,1-1,0 1,0 0,1 0,-6 2,-12 5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5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1 311,'6'4,"0"-1,0 0,0 0,1-1,-1 0,1 0,-1 0,1-1,0 0,0 0,0-1,5 0,2 1,12 1,1-2,-1-1,0-1,1-1,21-6,121-5,-107-7,-49 10</inkml:trace>
  <inkml:trace contextRef="#ctx0" brushRef="#br0" timeOffset="368.164">170 1,'10'24,"8"12,0 6,-2 0,-4-3,-4-2,-3-4,-3-1,-2-3,0 0,-1-2,0 1,1 0,-1-1,1 1,0 0,-1 0,1-4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0,'0'821,"12"-771,-6-55,-1-6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1,'0'0,"-1"1,1-1,0 1,-1-1,1 1,0-1,0 1,-1-1,1 1,0 0,0-1,0 1,0-1,0 1,-1-1,1 1,0 0,0-1,1 1,-1-1,0 1,0 0,0-1,0 1,0-1,1 1,-1-1,0 1,0-1,1 1,-1-1,1 1,-1-1,0 1,1-1,-1 1,1-1,-1 0,1 1,-1-1,1 0,-1 1,1-1,-1 0,1 0,-1 0,1 1,0-1,-1 0,1 0,-1 0,1 0,0 0,-1 0,1 0,-1 0,1 0,-1 0,1-1,0 1,-1 0,1 0,0-1,-150 9,54-8,93 0,-1 0,1 0,-1 0,1 1,-1 0,1-1,-1 1,1 0,0 0,-1 0,1 0,0 1,0-1,0 0,-1 1,2 0,-1-1,0 1,0 0,1 0,-1 0,1 0,-1 1,1-1,0 0,0 0,0 1,0-1,0 1,1-1,-1 1,1-1,-1 1,1-1,0 3,15 97,-7-68,-3 16,-4-40,-1 1,1-1,1 1,0-1,0 0,1 0,0 0,1 0,0 0,0-1,2 2,-1-7,0-1,-1 0,1 0,0 0,0 0,1-1,-1 0,1 0,-1 0,1-1,-1 0,1 0,0 0,-1-1,1 0,0 0,0 0,-1-1,1 0,0 0,-1 0,1-1,-1 0,1 0,-1 0,5-3,40-7,-45 10,0 0,0 0,1 1,-1 0,1 0,-1 1,0-1,1 1,-1 0,1 1,-1 0,1-1,-1 1,0 1,1-1,-1 1,0 0,0 0,0 1,0 0,-1-1,1 2,-1-1,0 0,1 1,-2 0,1 0,0 0,-1 0,0 1,0-1,0 1,0 1,-2 5,-1 0,0 1,-1-1,0 0,-1 1,0-1,-1 0,0 0,-1-1,0 1,-1-1,0 0,-1 0,0 0,0-1,-1 0,0 0,-1 0,1-1,-2 0,-2 5,0-1,0 0,-1 0,-1-2,0 1,-1-1,1-1,-2-1,1 0,-1-1,-1 0,1-1,-1-1,0 0,0-1,-1-1,1-1,-7 0,21-1,-1-1,1 0,-1 0,1 0,-1 0,1 0,-1 0,1-1,-1 1,1-1,-1 0,1 0,0 0,-1 0,1 0,0 0,0 0,0-1,0 1,0-1,0 0,1 0,-1 1,0-1,1 0,-1 0,1-1,0 1,0 0,0 0,0 0,0-1,0 1,0-1,1 1,-1-1,1 1,0-1,0 1,0-1,0 1,0-1,1 1,-1 0,1-1,-1 1,1-1,0 1,0 0,0-1,0 1,0 0,1 0,-1 0,2-2,13-12,0 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1 537,'221'-373,"-158"236,-63 138,0-1,0 1,-1-1,1 1,0-1,0 1,0 0,0-1,0 1,1-1,-1 1,0-1,0 1,0-1,0 1,0-1,1 1,-1-1,0 0,0 1,1-1,-1 1,0-1,1 0,-1 1,1-1,-1 0,0 1,1-1,-1 0,1 1,-1-1,1 0,-1 0,1 0,-1 1,1-1,-1 0,1 0,-1 0,1 0,-1 0,1 0,-1 0,1 0,-1 0,1 0,-1 0,1 0,-1-1,1 1,-1 0,1 0,-1-1,1 1,-1 0,0 0,1-1,-1 1,1 0,-1-1,0 1,1-1,-1 1,0 0,1-1,-1 1,0-1,0 0,5 43,-6 3,0-38,0 0,0 0,0 1,1-1,0 0,0 0,1 0,0 1,0-1,1 0,0 0,0 0,0-1,1 1,0 0,1-1,-1 0,1 0,0 0,2 1,-2-6,0-1,0 1,0-1,0 1,0-1,0-1,0 1,0-1,0 1,0-1,0 0,-1 0,1-1,0 1,0-1,-1 0,1 0,-1 0,0 0,1-1,-1 0,0 1,0-1,-1 0,1 0,-1 0,1-1,-1 1,0-1,0 1,0-1,-1 0,0 1,1-2,14-16,96-125,-112 146,0-1,1 0,-1 1,0-1,0 0,0 1,1-1,-1 0,0 1,1-1,-1 1,1-1,-1 1,0-1,1 1,-1-1,1 1,-1-1,1 1,-1 0,1-1,0 1,-1 0,1-1,0 1,-1 0,1 0,-1 0,1 0,0-1,-1 1,1 0,0 0,-1 0,1 0,0 1,-1-1,1 0,0 0,-1 0,1 0,0 1,-1-1,1 0,-1 1,1-1,0 0,-1 1,1-1,-1 1,1-1,-1 0,0 1,1 0,-1-1,1 1,-1-1,0 1,1-1,-1 1,0 0,0-1,1 1,-2 43,-59 210,38-164,22-89,0-1,-1 1,1-1,0 1,-1 0,1-1,0 1,-1 0,1-1,0 1,0 0,0 0,0-1,0 1,0 0,0 0,0-1,0 1,0 0,0-1,0 1,1 0,-1 0,0-1,1 1,-1-1,0 1,1 0,-1-1,1 1,-1-1,0 1,1 0,0-1,-1 0,1 1,-1-1,1 1,0-1,-1 0,1 1,0-1,-1 0,1 0,0 1,-1-1,1 0,0 0,0 0,-1 0,1 0,0 0,-1 0,1 0,0 0,0 0,-1-1,1 1,0 0,-1 0,1-1,0 1,0-1,12-4</inkml:trace>
  <inkml:trace contextRef="#ctx0" brushRef="#br0" timeOffset="248.545">1129 0,'-547'584,"462"-492,85-91,0 0,0 0,1-1,-1 1,0 0,0 0,0 0,1-1,-1 1,1 0,-1 0,0-1,1 1,-1 0,1-1,-1 1,1 0,0-1,-1 1,1-1,0 1,-1-1,1 1,0-1,0 1,-1-1,1 0,0 0,0 1,0-1,-1 0,1 0,0 0,0 0,0 0,0 0,0 0,-1 0,1 0,0 0,0 0,0-1,-1 1,1 0,0-1,0 1,0 0,-1-1,1 1,0-1,-1 1,1-1,0 0,-1 1,1-1,-1 1,1-1,-1 0,1 0,-1 0,25-8,-2-1</inkml:trace>
  <inkml:trace contextRef="#ctx0" brushRef="#br0" timeOffset="761.387">1158 452,'12'5,"-37"6,12-5,-147 68,159-74,-1 1,1 0,-1 0,0 1,1-1,0 0,-1 0,1 1,0-1,0 1,-1-1,1 1,0-1,0 1,1 0,-1-1,0 1,1 0,-1 0,1 0,-1-1,1 1,0 0,0 0,0 0,0 0,0 0,0 0,0-1,1 1,-1 0,1 0,-1 0,1-1,0 1,0 0,0-1,0 1,0 0,0-1,0 1,0-1,0 0,1 1,-1-1,1 0,-1 0,1 0,-1 0,1 0,0 0,1 0,37 25,-34-24,1 1,0 0,-1 0,0 1,0-1,0 1,0 1,-1-1,1 1,-1 0,0 0,-1 1,1-1,-1 1,0 0,-1 0,1 1,-1-1,-1 1,1-1,-1 1,0 0,0 0,-1 0,0 0,0 0,-1 0,0 2,-3-1,0-1,-1 0,0 0,0 0,-1 0,1 0,-2-1,1 0,-1 0,1-1,-2 1,1-1,0-1,-1 1,0-1,0 0,0-1,-1 1,1-1,-1-1,0 0,0 0,0 0,-2-1,-21 10,24-8,-1 0,0-1,0 1,0-1,0-1,0 0,-1 0,1 0,0-1,-1-1,1 1,0-1,-6-2,2-7,6-2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2,'86'22,"-60"-19,1-1,-1-1,1-1,-1-2,0 0,0-2,15-4,89-5,-118 13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0,'20'0,"24"0,11 0,0 0,-4 0,-6 0,-6 0,-5 0,-8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06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311 508,'-44'19,"1"3,2 1,0 2,-6 7,39-27,1 1,0 0,0 0,1 0,-1 1,1 0,1 1,-1-1,1 1,1 0,-1 0,1 0,1 1,0-1,0 1,0 0,1 0,1 0,-1 0,2 1,-1-1,1 0,0 0,1 1,0-1,1 0,0 0,0 0,1 0,0-1,1 1,-1-1,2 0,-1 0,1 0,0 0,2 1,-1-3,0 1,0-1,0 0,1 0,0-1,0 0,0 0,1-1,-1 0,1 0,0-1,1 0,-1 0,0-1,1 0,-1 0,1-1,0-1,-1 1,1-1,0 0,-1-1,1 0,0-1,3 0,12-5</inkml:trace>
  <inkml:trace contextRef="#ctx0" brushRef="#br0" timeOffset="310.621">707 621,'-20'20,"1"1,2 1,0 1,1 1,1 0,2 0,0 2,2-1,1 2,0-1,-3 23,12-45,1 0,-1 0,1 0,0 1,0-1,0 0,1 0,-1 0,1 0,0 0,0 0,1 0,-1 0,1 0,0 0,0 0,0-1,0 1,1-1,-1 0,1 0,0 0,0 0,0 0,1 0,-1-1,0 1,1-1,0 0,-1 0,1-1,1 1,5 2,-1-1,1 1,1-2,-1 0,0 0,1 0,-1-2,0 1,1-1,-1-1,1 0,-1 0,1-1,-1 0,0-1,0 0,0-1,-1 0,1 0,-1-1,0 0,0-1,0 0,-1-1,0 1,0-2,1-1,3-2,-1 1,-1-2,0 1,0-1,-1-1,-1 1,0-2,-1 1,0-1,-1 0,-1 0,0-1,-1 1,0-1,-1 0,-1-1,-1 1,0 0,-1 0,0-1,-1 1,-1 0,0 0,-3-6,2 15,0 0,0 0,-1 0,0 0,0 1,0 0,-1-1,0 2,0-1,0 0,0 1,-1 0,0 0,0 1,0 0,0 0,0 0,-1 1,1 0,-1 0,0 0,1 1,-1 0,0 0,0 1,0 0,0 0,1 1,-1-1,0 2,0-1,1 1,-1 0,1 0,-1 1,1-1,0 2,0-1,0 1,-4 3,-12 13,3 1</inkml:trace>
  <inkml:trace contextRef="#ctx0" brushRef="#br0" timeOffset="801.131">1130 931,'104'-136,"35"-8,-64 83,-78 86,-8-4,5-13,0 0,1 1,0 0,1 0,0 0,0 0,1 1,0 0,0-1,1 1,1 0,0 0,0 1,1-1,0 0,1 0,0 0,0 0,3 8,-2-15,0 1,0-1,1 0,-1 0,1 0,0 0,0-1,0 1,0-1,0 0,1 0,-1 0,1 0,-1 0,1-1,-1 0,1 0,0 0,0 0,0 0,0-1,0 1,-1-1,5 0,93-16,-90 12,-2-2,1 0,-1 0,0 0,0-1,-1-1,1 1,-2-2,1 1,-1-1,-1 0,1 0,-2 0,1-1,-1 0,-1 0,0-1,0 1,-1-1,2-10,16-98,-26 98</inkml:trace>
  <inkml:trace contextRef="#ctx0" brushRef="#br0" timeOffset="1190.913">2145 395,'-192'149,"191"-148,-1 0,1 0,-1 0,1 0,-1 1,1-1,0 0,-1 1,1-1,0 0,0 1,0-1,0 1,0 0,0-1,1 1,-1 0,1 0,-1-1,1 1,-1 0,1 0,0 0,0 0,0-1,0 1,0 0,0 0,1 0,-1 0,1-1,-1 1,1 0,0 0,-1-1,1 1,0-1,0 1,0 0,0-1,1 0,-1 1,0-1,1 0,0 1,65 10,-63-13,-1 1,1-1,0 1,-1 0,1 0,0 0,-1 0,1 1,0-1,-1 1,1 0,-1 0,1 0,-1 0,1 1,-1 0,0 0,0-1,0 2,0-1,0 0,0 1,0-1,-1 1,1 0,-1 0,0 0,0 0,0 0,0 0,-1 1,1-1,-1 0,0 1,0-1,0 1,0 0,0 3,-3 2,0 1,-1 0,0-1,0 1,-1-1,0 0,0 0,-1-1,-1 1,1-1,-1 0,-1 0,1-1,-1 0,0 0,-3 1,-14 17,-97 80,114-98</inkml:trace>
  <inkml:trace contextRef="#ctx0" brushRef="#br0" timeOffset="1374.373">2625 254,'-9'34,"-9"15,-5 9,1 5,-1 1,-1-1,3-6,1-4,4-5,4-7,5-5,3-4,2-2,2-2,1-1,0-5</inkml:trace>
  <inkml:trace contextRef="#ctx0" brushRef="#br0" timeOffset="1554.736">2231 621,'33'0,"22"5,5 1,2 0,-4-1,-3-2,-1-1,-5-1,-1 0,-9-1</inkml:trace>
  <inkml:trace contextRef="#ctx0" brushRef="#br0" timeOffset="2244.581">3077 621,'-22'5,"1"1,0 1,1 0,0 2,0 0,1 2,0 0,1 1,0 0,1 2,0 0,-3 5,18-18,0 1,0-1,1 1,-1-1,1 1,-1-1,1 1,-1 0,1 0,0 0,0 0,0 0,0 0,0 0,0 0,0 0,1 0,-1 1,1-1,0 0,0 0,0 1,0-1,0 0,0 0,0 0,1 1,-1-1,1 0,0 0,-1 0,1 0,0 0,0 0,0 0,1 0,-1 0,0 0,1 0,-1-1,1 1,1 0,4 1,1-1,-1 0,1 0,-1-1,1 0,-1 0,1-1,0 0,-1 0,1-1,0 0,-1 0,1-1,-1 0,1 0,-1-1,7-3,117-68,-117 64,81-52,-92 63,-1-1,0 0,1 0,-1 1,0-1,0 1,1 0,-1 0,0 0,0 0,0 0,0 0,0 1,0-1,0 0,0 1,-1 0,1-1,-1 1,1 0,-1 0,1 0,-1 0,0 0,0 0,0 0,0 1,-1-1,1 0,0 0,-1 1,0-1,1 0,-1 1,0-1,0 0,0 1,-1-1,1 0,-1 1,1-1,-1 0,0 1,0 1,1 12,29 66,-28-80,0 0,1 0,-1 0,1-1,-1 1,1 0,0-1,-1 0,1 1,0-1,0 0,0 0,0 0,0 0,1 0,-1 0,0-1,0 1,1-1,-1 0,0 1,0-1,1 0,-1 0,0-1,1 1,-1 0,0-1,0 1,0-1,1 0,-1 0,0 0,0 0,0 0,0 0,13-9,-1 0,0-1,-1-1,0 0,-1-1,0 0,2-4,71-66,-82 80,0 1,0-1,1 1,-1 0,0 0,1 1,-1-1,1 1,0-1,-1 1,1 0,0 1,0-1,0 1,-1-1,1 1,0 1,0-1,0 0,0 1,-1 0,1 0,0 0,0 0,-1 0,1 1,-1 0,1-1,-1 1,0 1,0-1,0 0,0 1,0 0,0-1,-1 1,1 0,-1 1,0-1,1 3,-1-2,-1 0,0 0,1 0,-1 0,1-1,0 1,1 0,-1-1,1 1,-1-1,1 0,0 0,0 0,0 0,1-1,-1 1,1-1,-1 0,1 0,0 0,0 0,0-1,0 1,0-1,0 0,0 0,0-1,0 1,1-1,-1 0,0 0,0 0,1-1,-1 0,3 0,80-66,-73 55</inkml:trace>
  <inkml:trace contextRef="#ctx0" brushRef="#br0" timeOffset="2574.548">4404 0,'0'38,"0"23,-5 5,-2 2,1-2,1-3,1-1,-3-3,0-1,1-1,-4-6,0-1,2-5,2 0,-2-4,-1-3,2-3,3-8</inkml:trace>
  <inkml:trace contextRef="#ctx0" brushRef="#br0" timeOffset="11252.992">4037 423,'312'-1,"-115"-27,-113 28,-60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86,'0'-2,"0"0,0 0,-1 0,1 0,0 0,-1 0,0 0,1 0,-1 0,0 0,0 0,0 0,0 0,0 0,0 1,-1-1,1 0,0 1,-1-1,0 1,1 0,-1-1,0 1,1 0,-1 0,0 0,0 0,0 0,0 1,0-1,0 1,0-1,0 1,0 0,-1 0,1-1,0 1,0 1,0-1,0 0,0 1,0-1,0 1,-2 0,-91 36,86-32,0 1,0 1,1-1,-1 1,2 1,-1-1,1 1,0 1,1-1,0 1,0 0,1 1,0-1,1 1,0 0,1 0,0 1,0-1,-1 10,3-12,0 0,0 0,1 1,0-1,0 0,1 0,0 0,1 0,-1 0,1-1,1 1,0 0,0-1,0 1,1-1,0 0,1 0,-1-1,1 1,0-1,1 0,0-1,0 1,0-1,0 0,1 0,0-1,0 0,0 0,4 1,-1-1,0-1,1 0,-1 0,0-1,1-1,-1 1,1-2,0 1,-1-2,1 1,0-2,-1 1,1-1,-1-1,0 0,0 0,0-1,0 0,0-1,5-4,4-2,-1-2,0 0,-1-1,-1-1,0 0,-2-1,1-1,-2 0,8-12,-16 20,1-1,-1 0,-1 1,1-2,-2 1,1 0,-2-1,1 1,-1-1,-1 0,0 0,0 0,-2-9,1 15,-1-1,0 1,0-1,0 1,-1-1,1 1,-1 0,-1-1,1 1,-1 0,0 1,0-1,0 0,-1 1,1 0,-1 0,0 0,-1 0,1 0,-1 1,1 0,-1 0,0 0,0 1,0 0,0-1,-1 2,-8-3,0 1,0 1,0 0,-1 1,1 0,-1 1,1 1,0 0,0 1,-1 1,1 0,0 1,1 0,-1 1,1 1,-2 1,-17 10</inkml:trace>
  <inkml:trace contextRef="#ctx0" brushRef="#br0" timeOffset="365.71">260 424,'-27'28,"1"1,2 0,0 2,3 1,0 1,2 0,2 2,-7 19,22-50,-1 0,1 0,0 0,1 0,-1 0,1 0,0 0,0 1,0-1,1 0,-1 1,1-1,0 0,0 1,1-1,-1 1,1-1,0 0,0 1,0-1,1 0,0 0,-1 0,1 0,1 0,-1-1,1 1,-1-1,1 1,0-1,0 0,0 0,1 0,-1 0,1-1,0 1,-1-1,1 0,0 0,0-1,1 1,1 0,11-2,-1 0,0-1,0-1,1 0,-1-1,-1-1,1-1,0 0,-1-1,0 0,-1-1,1-1,-1 0,-1-1,1-1,-2 0,1-1,-1 0,-1-1,0 0,-1-1,0 0,-1 0,-1-1,2-4,-5 8,-1-1,0 0,-1 0,0 0,0 0,-1-1,-1 1,0-1,0 0,-2 0,2 8,-1 0,-1-1,1 1,-1 0,1-1,-1 1,0 0,-1 0,1 0,-1 0,0 0,0 0,0 0,0 1,-1-1,1 1,-1 0,0-1,0 1,0 0,-1 1,1-1,-1 1,1-1,-1 1,0 0,-2-1,-7 0,1 1,-1 0,1 1,-1 0,0 1,0 0,1 1,-1 0,1 1,-1 1,1 0,0 1,0 0,0 0,0 2,1-1,-4 4,-12 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2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84,'-68'266,"-36"259,106-488,5-43</inkml:trace>
  <inkml:trace contextRef="#ctx0" brushRef="#br0" timeOffset="367.248">513 113,'-18'13,"1"0,0 2,1 0,1 1,1 1,0 0,1 0,1 2,1 0,0 0,-1 5,11-20,0 0,0-1,0 1,0 0,0 0,1 0,0 0,0 0,0-1,0 1,1 0,-1 0,1 0,0 0,0-1,0 1,1 0,-1-1,1 1,0-1,0 0,0 1,1-1,-1 0,1 0,-1 0,1-1,0 1,0-1,3 2,117 47,-70-34,-46-16,0 2,-1-1,1 1,0 0,-1 0,0 1,0 0,0 0,0 0,0 1,-1-1,0 2,0-1,0 0,-1 1,0 0,0 0,0 0,-1 1,0-1,0 1,-1 0,1-1,-2 1,1 0,-1 1,0-1,0 0,-1 0,0 0,0 0,-1 5,-1-3,1-1,-2 0,1 1,-1-1,0 0,-1-1,0 1,0-1,-1 1,0-1,0 0,0-1,-1 0,0 1,0-2,-1 1,0-1,0 0,0 0,0-1,-1 0,0 0,0-1,0 0,0-1,0 1,0-1,-1-1,1 0,-1 0,0-1,1 0,-1 0,1-1,-1 0,-7-2,-2-8,5-1</inkml:trace>
  <inkml:trace contextRef="#ctx0" brushRef="#br0" timeOffset="619.725">371 140,'43'-24,"24"-8,5 2,-4 6,-10 6,-9 7,-8 10,-12 5</inkml:trace>
  <inkml:trace contextRef="#ctx0" brushRef="#br0" timeOffset="1119.367">1020 479,'11'-36,"1"-1,1 2,3-1,0 2,2 0,2 1,1 1,3-1,-20 26,0 1,1 0,0 1,-1-1,2 1,-1 0,0 0,1 1,0 0,0 0,1 0,-1 0,1 1,-1 0,1 1,3-1,-8 4,0 1,-1-1,1 1,-1-1,0 1,1 0,-1 0,0 0,0 0,0 0,-1 0,1 0,0 0,-1 0,1 0,-1 0,1 0,-1 0,0 1,0-1,0 0,-1 0,1 0,0 0,-1 1,1-1,-1 0,0 0,0 0,1 0,-1 0,-1 0,1 0,-7 23,-9 64,18-88,-1 1,0-1,1 0,-1 0,0 1,1-1,-1 0,1 0,0 0,-1 0,1 0,0 0,0 0,0 0,0 0,0 0,0 0,0 0,0-1,0 1,0 0,0-1,0 1,0-1,1 1,-1-1,0 0,0 1,1-1,-1 0,0 0,1 0,-1 0,0 0,0 0,1 0,-1-1,0 1,0 0,1-1,-1 1,0-1,1 1,52-26,163-127,-166 134,-54 60,-33 36,28-66,2 0,0 0,0 1,1 0,0 0,1 0,0 1,1-1,1 1,0 0,1 0,0 0,1 0,0 0,1 5,6 0</inkml:trace>
  <inkml:trace contextRef="#ctx0" brushRef="#br0" timeOffset="1367.708">2065 113,'-44'28,"-47"44,-18 19,0 3,14-9,13-10,16-12,14-13,11-9,8-8,10-4,8-2,12-6,6-7</inkml:trace>
  <inkml:trace contextRef="#ctx0" brushRef="#br0" timeOffset="1785.153">1952 591,'-2'1,"-13"2,0 0,0 2,0 0,1 0,-1 2,1 0,0 0,1 1,0 1,0 0,1 1,-7 7,19-14,-1 0,1 0,-1 0,1 0,0 0,0 0,0 0,0 0,1 0,-1-1,1 1,0 0,0 0,0 0,0 0,0 0,0-1,1 1,0-1,-1 1,1-1,0 0,0 1,0-1,0 0,1 0,-1 0,1-1,-1 1,1-1,-1 1,1-1,2 1,23 24,-24-21,0-1,-1 2,0-1,0 0,0 0,0 1,-1 0,0 0,0-1,-1 1,1 0,-1 0,-1 0,1 1,-1-1,0 0,0 0,-1 0,0 0,0 0,0 0,-1 0,0 0,0-1,0 1,-1 0,0-1,0 0,0 0,-1 0,0 0,0 0,0-1,0 1,-1-1,-1 1,1-1,0 0,0 0,-1 0,1-1,-1 0,0 0,0 0,0-1,0 0,0 0,-1 0,1-1,0 0,-1 0,0-1,1 0,-1 0,1 0,-1-1,1 0,0 0,-1-1,1 0,0 0,0 0,0-1,0 0,0 0,0 0,1-1,-1 0,-20-27,18 14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1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0 339,'128'22,"-98"-20,-1 0,1-3,-1 0,1-2,-1 0,1-3,195-37,-207 34</inkml:trace>
  <inkml:trace contextRef="#ctx0" brushRef="#br0" timeOffset="248.085">395 0,'-15'43,"-4"24,-4 6,2-6,4-8,6-10,4-9,3-6,3-4,1-7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9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1 476,'1'-22,"2"-1,0 1,1-1,2 1,0 0,1 1,2 0,0 0,1 0,1 1,0 1,2 0,1 1,0 0,1 1,0 1,2 0,12-9,-29 24,0 1,1-1,-1 1,0-1,0 1,1-1,-1 1,1-1,-1 1,0-1,1 1,-1-1,1 1,-1-1,1 1,-1 0,1-1,0 1,-1 0,1 0,-1-1,1 1,0 0,-1 0,1 0,-1 0,1 0,0 0,-1 0,1 0,0 0,-1 0,1 0,0 0,-1 0,1 1,-1-1,1 0,0 0,-1 1,1-1,-1 0,1 1,-1-1,1 1,-1-1,1 0,-1 1,0-1,1 1,-1-1,0 1,1 0,-1-1,0 1,1-1,-1 1,0 0,-1 39,-4-15,2-16,0-1,1 0,0 1,1-1,0 1,0-1,0 1,2 0,-1-1,1 1,0-1,0 1,1-1,1 1,-1-1,2 2,-3-9,0 1,0 0,0 0,1-1,-1 1,1-1,-1 1,1-1,-1 0,1 0,0 0,0 1,0-1,-1-1,1 1,0 0,0 0,0-1,0 1,0-1,0 0,1 0,-1 0,0 0,0 0,0 0,0 0,0 0,0-1,0 1,0-1,0 0,0 0,0 1,0-1,-1 0,1-1,0 1,0 0,65-55,50-97,-109 140,0 0,1 1,1-1,0 2,0 0,2 0,-1 0,4-1,-14 12,0 1,0-1,0 0,0 0,-1 1,1-1,0 0,0 1,0-1,0 1,-1-1,1 1,0-1,0 1,-1-1,1 1,0 0,-1 0,1-1,-1 1,1 0,-1 0,1 0,-1-1,0 1,1 0,-1 0,0 0,0 0,0 0,1 0,-1 0,0 0,0 0,0-1,0 1,-1 0,1 0,0 0,0 0,-1 0,1 0,0 0,-1 0,1-1,-1 1,1 0,-1 0,1-1,-1 1,1 0,-1-1,0 1,0 0,0 6,-43 227,44-151,0-58</inkml:trace>
  <inkml:trace contextRef="#ctx0" brushRef="#br0" timeOffset="260.992">1045 81,'-72'90,"-4"-3,-3-3,-5-4,-2-4,-77 51,-33 14,195-140,0-1,0 0,0 1,0-1,0 1,0-1,0 1,0-1,0 1,1 0,-1-1,0 1,1 0,-1 0,0-1,1 1,-1 0,1 0,-1 0,1 0,-1 0,1 0,0 0,-1 0,1 0,0 0,0 0,0 0,0 0,0 0,0 0,0 0,0 0,0 0,1 0,-1 0,0 0,1 0,-1 0,0 0,1 0,-1 0,1-1,0 1,-1 0,1 0,0 0,-1-1,1 1,0 0,0-1,-1 1,1-1,0 1,0-1,1 1,14 3</inkml:trace>
  <inkml:trace contextRef="#ctx0" brushRef="#br0" timeOffset="763.867">988 589,'-194'72,"192"-72,0 0,0 0,0 0,0 1,1-1,-1 0,0 1,0-1,0 1,1 0,-1 0,1-1,-1 1,0 0,1 0,-1 1,1-1,0 0,-1 0,1 1,0-1,0 1,0-1,0 1,0-1,0 1,0 0,1-1,-1 1,1 0,-1 0,1-1,-1 1,1 0,0 0,0 0,0 0,0-1,0 1,0 0,1 0,-1 0,1-1,-1 1,1 0,0 0,-1-1,1 1,0-1,0 1,0-1,0 1,1-1,-1 1,1 0,59 30,-54-30,-1 0,0 0,0 1,0 0,-1 0,1 0,-1 1,0 0,0 0,0 0,0 0,0 1,-1 0,0 0,0 0,-1 0,1 1,-1-1,0 1,0 0,-1 0,1 5,-1-6,-1 1,-1-1,1 0,-1 1,0-1,0 0,-1 1,1-1,-1 0,-1 1,1-1,-1 0,1 0,-2 0,1 0,0 0,-1-1,0 1,0-1,0 0,-1 0,1 0,-1 0,0 0,0-1,0 0,-1 1,1-2,-3 2,-4 2,0-1,1 0,-2-1,1 0,0-1,-1 0,0-1,1 0,-1 0,0-2,0 0,-11-1,20 1,0 0,0-1,1 0,-1 1,0-1,1 0,-1 0,1-1,-1 1,1-1,-1 1,1-1,0 0,0 1,0-1,0-1,0 1,0 0,0 0,1-1,-1 1,1 0,0-1,-1 0,1 1,1-1,-1 0,0 1,1-1,-1 0,1 0,0 0,0 1,0-1,0 0,0 0,1 0,-1 0,1-1,4-19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21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2400 791,'57'100,"-4"2,-5 2,24 76,-30-80,-41-100,1 0,0 0,-1-1,1 1,0 0,-1-1,1 1,-1-1,1 1,-1-1,1 0,-1 0,1 1,-1-1,0 0,0 0,1-1,-1 1,0 0,0 0,0 0,0-1,0 1,0-1,-1 1,1-1,0 1,-1-1,1 1,-1-1,0 1,1-1,-1 0,0 1,0-1,0 1,0-1,0 0,0 1,1-3,21-67,92-236,-36 153,-71 147,-2 8</inkml:trace>
  <inkml:trace contextRef="#ctx0" brushRef="#br0" timeOffset="-1545.679">28 932,'204'22,"-158"-17,0-2,0-2,0-2,0-2,27-6,42-9,73-21,-129 23,-50 14</inkml:trace>
  <inkml:trace contextRef="#ctx0" brushRef="#br0" timeOffset="-1264.885">1 1242,'43'0,"33"-4,10-3,-2 1,-9 2,-14 0,-11 2,-10-4,-7-1,-4 1,-3 1,0 2,0 1,-5 1</inkml:trace>
  <inkml:trace contextRef="#ctx0" brushRef="#br0" timeOffset="-795.166">226 481,'10'20,"1"-1,1 0,1-1,1 0,0-1,1 0,1-1,1-1,1 3,13 12,1-2,1-1,1-1,2-2,0-2,1-1,1-2,39 13,-15-10,-42-16,-1 0,0 1,0 1,0 1,-1 1,-1 0,0 1,10 9,-25-19,0 1,0 0,-1 0,1 0,0 0,-1 1,1-1,-1 0,0 1,1-1,-1 1,0-1,-1 1,1-1,0 1,-1 0,1-1,-1 1,0 0,0-1,0 1,0 0,-1 0,1-1,-1 1,0 0,1-1,-1 1,0-1,0 1,-1-1,1 0,0 1,-3 1,-68 70,68-71,-353 242,346-238,1 0,0 1,0 0,1 0,0 1,0 1,1-1,0 1,1 0,-3 6,3 3</inkml:trace>
  <inkml:trace contextRef="#ctx0" brushRef="#br0" timeOffset="449.054">3415 904,'5'5,"11"1,8 0,4-1,3-1,0-2,0-1,0-1,-2 0,1 0,-1 0,-6-5,-1-2,0 1,1 1,2 2,-9 1,-6 1</inkml:trace>
  <inkml:trace contextRef="#ctx0" brushRef="#br0" timeOffset="737.796">3472 1186,'19'0,"16"0,7 0,1 0,-2 0,-3 0,-4-5,-2-1,-2 0,-1 1,-1 2,-5 1</inkml:trace>
  <inkml:trace contextRef="#ctx0" brushRef="#br0" timeOffset="4421.49">4629 396,'-3'36,"-2"0,-2 0,-1 0,-1-1,-2 0,-2 0,-12 22,22-50,1-4,1-1,-1 1,1 0,-1 0,1-1,0 1,0 0,0 0,0 0,1 0,-1 0,1 0,0 0,0 0,0 0,0 0,1 1,-1-1,1 0,-1 0,1 0,0-1,1 1,-1 0,0 0,1-1,-1 1,1 0,0-1,0 0,0 1,0-1,0 0,1 0,-1 0,0 0,1-1,0 1,1 0,7 1,1-1,0 0,0-1,0 0,0-1,0-1,0 1,-1-2,1 0,0 0,-1-1,6-2,54-9,3-2,-62 9</inkml:trace>
  <inkml:trace contextRef="#ctx0" brushRef="#br0" timeOffset="4736.881">4912 368,'-21'96,"5"0,4 2,5-1,4 71,-25 92,28-260</inkml:trace>
  <inkml:trace contextRef="#ctx0" brushRef="#br0" timeOffset="6153.816">5222 762,'23'-59,"3"0,2 2,3 1,17-23,9 14,-56 65,1 0,-1 1,0-1,1 1,-1-1,0 0,0 1,0 0,1-1,-1 1,0 0,0 0,0 0,0-1,0 1,0 0,0 0,0 0,-1 1,1-1,0 0,-1 0,1 0,-1 1,1-1,-1 0,1 0,-1 1,0-1,0 0,0 1,1-1,-1 0,5 17,-5-13,1-1,-1 0,1 0,0 0,0 0,1-1,-1 1,1 0,-1 0,1-1,1 1,-1-1,0 0,1 1,-1-1,1 0,0-1,0 1,0 0,1-1,-1 0,1 0,3 2,-3-5,1 0,-1-1,0 0,1 1,-1-2,0 1,0 0,0-1,-1 0,1 0,0 0,-1 0,0 0,0-1,0 1,2-4,-4 6,102-130,-58 80,-43 51,-1 1,1-1,0 1,-1-1,1 1,-1 0,1-1,-1 1,1 0,-1 0,1 0,-1 0,0 1,1-1,-1 0,0 0,0 1,0-1,0 1,0-1,0 1,-1-1,1 1,0-1,-1 1,1 0,-1-1,0 1,0 0,1 0,-1-1,0 1,0 0,0 1,28 172,-22-149</inkml:trace>
  <inkml:trace contextRef="#ctx0" brushRef="#br0" timeOffset="6422.832">5193 819,'48'5,"40"-4,15-1,-2-6,-12-1,-11-1,-16 2,-12 2,-10-3,-7-1,-5 1,-2 2,-5 2</inkml:trace>
  <inkml:trace contextRef="#ctx0" brushRef="#br0" timeOffset="6871.007">5730 932,'-102'52,"81"-44,0 2,0 1,1 1,0 0,1 1,0 2,1-1,0 3,17-16,-1 0,1 0,0 0,-1 0,1 1,0-1,0 1,0-1,0 1,0-1,0 1,0-1,0 1,1 0,-1-1,0 1,1 0,0 0,-1 0,1-1,0 1,0 0,0 0,0 0,0 0,1-1,-1 1,0 0,1 0,0-1,-1 1,1 0,0-1,0 1,0 0,0-1,0 1,0-1,0 0,0 1,1-1,-1 0,0 0,1 0,-1 0,1 0,0 0,-1 0,1 0,0 0,-1-1,2 1,177 50,-177-51,1 1,0 0,-1 0,1 0,-1 0,1 1,-1-1,0 1,0 0,0 0,0 0,0 0,0 1,0-1,-1 1,1-1,-1 1,0 0,1 0,-1 0,-1 1,1-1,0 0,-1 1,0-1,0 1,0-1,0 1,0-1,-1 1,0 0,1-1,-2 1,1 0,0-1,-1 1,1 0,-1 0,-7 8,0-2,0 1,-1-1,-1 0,1-1,-2 0,1-1,-1 0,0-1,-1 0,0 0,0-1,0-1,-1 0,0-1,1 0,-2-1,-3 0,-35-2,33-7</inkml:trace>
  <inkml:trace contextRef="#ctx0" brushRef="#br0" timeOffset="7290.397">6040 932,'26'0,"-14"-1,-1 0,1 1,-1 0,1 1,-1 1,0-1,0 2,1 0,-1 0,-1 1,9 3,-18-5,0 1,0-1,0 0,0 0,0 0,0 1,-1-1,1 0,-1 1,0-1,1 0,-1 1,0-1,0 0,-1 1,1-1,0 1,-1-1,0 0,1 0,-1 1,0-1,0 0,0 0,0 0,-1 0,1 0,0 0,-1 0,0 0,1-1,-1 1,0-1,0 1,0-1,0 1,0-1,0 0,0 0,0 0,-1 0,-1 0,-8 10,6-5,-31 38,36-43,1 0,0 0,-1 0,1 0,0 0,0 0,0 0,0 0,0 0,0 0,0 0,0 0,0 0,0 0,0 0,1 0,-1 0,0 0,1 0,-1 0,1-1,-1 1,1 0,0 0,-1 0,1 0,0-1,-1 1,1 0,0-1,0 1,0-1,0 1,-1-1,1 1,0-1,0 1,0-1,0 0,0 0,0 1,0-1,0 0,0 0,0 0,0 0,0 0,0 0,0-1,0 1,1 0,105-4,-87-3</inkml:trace>
  <inkml:trace contextRef="#ctx0" brushRef="#br0" timeOffset="7702.848">6435 198,'53'109,"-4"2,6 37,-36-76,-3 0,-4 1,-3 1,-3-1,-3-45,-1 0,-2-1,-1 1,-1 0,-1 0,-2-1,-1 0,-1 0,-1 0,-1-1,-1 0,-2-1,0 0,-2-1,-1-1,0 0,-2 0,-1-2,0 0,-2-1,0-1,-3 1,-140 90,127-86</inkml:trace>
  <inkml:trace contextRef="#ctx0" brushRef="#br0" timeOffset="8256.508">4346 1,'-28'31,"2"0,1 2,1 1,2 1,2 1,1 1,2 1,1 0,2 1,2 1,1 0,1 8,5-13,1-1,1 1,3 0,0 0,2-1,2 1,1-1,2 0,1 0,2 0,2 0,21 52,4-2,3-2,31 43,-41-75,2-1,2-3,2 0,3-2,6 3,0-10,-25-25</inkml:trace>
  <inkml:trace contextRef="#ctx0" brushRef="#br0" timeOffset="12005.228">6971 594,'0'-4,"-1"0,0-1,1 1,0 0,0 0,0-1,1 1,-1 0,1 0,0-1,0 1,1 0,-1 0,1 0,0 1,0-1,0 0,0 1,1-1,0 1,-1 0,1 0,0 0,1 0,-1 0,0 1,1-1,0 1,-1 0,1 0,0 0,0 1,0-1,0 1,0 0,0 0,1 0,11-4,-1 0,1 0,0 1,0 1,0 1,0 0,0 1,1 1,-1 0,0 2,0-1,1 2,-1 0,6 3,-18-4,1 0,-1 1,0 0,0-1,0 1,0 1,0-1,-1 0,1 1,-1 0,0 0,0 0,-1 0,1 0,-1 1,0-1,0 1,0-1,-1 1,1 0,-1 0,0-1,-1 1,1 0,-1 0,0 5,0 0,-1 1,0 0,-1-1,0 1,0-1,-1 0,-1 0,0 0,0 0,-1 0,0-1,-1 2,-186 215,138-168,43-46,1-1,1 1,0 1,0-1,2 1,-1 1,2 0,0 0,4-10,1 0,-1 0,1 0,0 0,1 0,-1 0,1 0,0 0,0 0,0 0,0 0,1 0,-1 0,1 0,0 0,0 0,1 0,-1 0,1-1,0 1,0 0,0-1,0 0,1 1,0-1,-1 0,1 0,0 0,0-1,1 1,2 1,4 1,0-1,1-1,-1 1,1-2,-1 1,1-1,0-1,0 0,0-1,0 0,0 0,0-1,1-1,17 1,-14 0,1 0,-1-1,0 0,0-1,0-1,0 0,-1-1,3-2,2-3</inkml:trace>
  <inkml:trace contextRef="#ctx0" brushRef="#br0" timeOffset="12826.938">8129 622,'-107'23,"-69"45,174-67,0-1,0 1,0 0,0 0,1 0,-1 0,0 0,1 0,-1 0,1 1,-1-1,1 1,0-1,-1 1,1-1,0 1,0 0,0-1,0 1,0 0,1 0,-1 0,0 0,1 0,-1 0,1 0,0 0,0 0,0 0,0 0,0 0,0 0,1 0,-1-1,0 1,1 0,0 0,-1 0,1 0,0 0,0-1,0 1,0 0,1 1,10 9,0 0,0 0,1-2,1 1,0-2,0 0,1 0,3 0,76 52,-92-59,1 0,-1 0,0 1,0-1,1 1,-1-1,-1 1,1-1,0 1,-1 0,1 0,-1 0,0 0,0 0,0 0,0 0,-1 1,1-1,-1 0,0 0,0 0,0 1,0-1,-1 0,1 0,-1 0,0 0,0 1,0-1,0 0,0-1,-1 1,0 0,1 0,-3 1,-1 4,-1-1,-1 0,1 0,-1 0,0-1,-1 0,1-1,-1 0,0 0,-1 0,-7 2,0 0,0-1,-1 0,0-1,0-1,0 0,0-2,-1 0,1 0,-2-2,17 0,-1 0,1 0,-1-1,1 1,0-1,-1 1,1-1,-1 0,1 0,0 0,0 0,0-1,-1 1,1 0,0-1,1 0,-1 1,0-1,0 0,1 0,-1 0,1 0,0 0,-1 0,1-1,-6-15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0.7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10,'-13'-3,"1"1,-1 0,0 1,-1 0,1 1,0 0,0 1,0 1,0 0,0 1,1 0,-1 1,1 0,0 1,0 0,0 1,1 0,0 1,0 1,0 0,1 0,0 1,1 0,-3 4,-2 3,1 0,1 1,0 0,1 1,1 0,1 1,1 0,0 1,2-1,0 1,1 1,1-1,1 1,1-1,0 1,1-16,-1-1,1 1,1 0,-1-1,0 1,1 0,0-1,0 1,1 0,-1-1,1 1,0 0,0-1,0 1,1-1,0 0,0 1,0-1,0 0,1 0,-1 0,1 0,0-1,0 1,1-1,-1 0,1 1,-1-2,1 1,0 0,0-1,0 0,1 0,-1 0,0 0,1-1,-1 1,1-1,2 0,7-4,-1 0,1 0,-1-1,0-1,0-1,0 0,-1 0,0-1,0-1,-1 0,0 0,0-1,-1-1,0 1,0-2,-2 1,1-2,4-7,-3 7,172-247,-145 196,-32 87,2 147,-4-152,1-1,1 1,1-1,0-1,2 1,-1-1,2 0,0-1,2 0,-1 0,6 3,8-2,-16-20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1,'24'9,"12"4,6-1,-1-2,-1-3,-4-3,-2-1,-3-2,-1-1,-2-1,0 1,0-1,0 1,-1-1,-9 1,-7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3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1098,'30'-10,"-1"-1,0-1,-1-1,0-2,0 0,1-4,13-10,-1-2,-2-2,-1-1,-1-2,-2-1,-2-2,-2-1,-1-2,-2-1,-2-1,20-47,125-277,-151 351,-16 55,-4 14,2 35,-4 1,-3-1,-5 0,-3-1,-11 32,17-86,-1-1,-2 0,-1 0,-1-1,-2 0,-1-2,-1 1,-1-2,-2 0,-12 13,26-35,-5 7,1 0,-2-1,0 0,0 0,-1-2,0 1,-1-1,0-1,0 0,-1-1,0-1,0 0,-1-1,1 0,-1-1,0-1,-9 1,21-4,0-1,-1 1,1-1,0 0,0 0,0 0,0 0,0 0,0-1,1 1,-1-1,0 0,1 0,-1 0,1 0,0 0,-1 0,1-1,0 1,1-1,-1 0,0 1,1-1,-1 0,1 0,0 0,0 0,0 0,0 0,1 0,-1-1,1 0,-2-24</inkml:trace>
  <inkml:trace contextRef="#ctx0" brushRef="#br0" timeOffset="1032.267">734 1070,'42'0,"0"-2,0-2,0-2,-1-1,0-3,0-1,-1-1,8-6,-40 15,-1 0,0-1,0 0,0 0,0 0,0-1,-1 0,0 0,0-1,0 1,-1-1,0-1,0 1,-1-1,1 0,-1 0,-1 0,1 0,-1-1,-1 1,1-1,-1 0,-1 0,1 1,-1-1,-1-1,0 1,0 0,0 0,-1-4,-1 8,0 0,0 0,1 1,-2-1,1 1,0 0,-1 0,0 0,1 0,-1 0,-1 0,1 1,0-1,0 1,-1 0,0 0,1 0,-1 1,0-1,0 1,0 0,1 0,-1 0,-1 1,1-1,0 1,0 0,0 0,-3 1,-1-1,0 2,0-1,0 1,0 0,1 0,-1 1,1 0,-1 0,1 1,0 0,1 1,-1-1,1 1,-4 4,3-4,1 2,1-1,-1 1,1-1,0 2,1-1,0 0,0 1,0 0,1 0,0 0,1 0,0 0,0 1,0-1,1 1,1-1,0 1,0 0,0-1,1 1,0-1,1 1,0-1,0 0,1 0,0 0,0 0,1 0,0 0,0-1,1 0,0 0,0 0,1-1,6 7,-1-6,0-1,0 1,1-2,0 1,0-2,0 0,1 0,0-1,-1 0,1-1,0-1,0 0,0-1,0 0,0-1,0-1,0 0,0 0,-1-1,1-1,10-5,16-6,-2-2,0-2,-1-1,-1-2,0-2,7-9,214-141,-295 207,-16-10,-43 31,94-52,0 1,1 0,0 0,-1 1,1-1,1 1,-1-1,0 1,1 0,0 0,-1 0,2 0,-1 0,0 1,1-1,0 0,0 1,0-1,1 1,-1 0,1-1,0 1,0-1,1 1,0-1,-1 1,1-1,1 1,-1-1,1 0,-1 1,1-1,1 0,-1 0,0-1,1 1,0 0,0-1,0 1,3 1,5 2,0-2,1 1,0-1,0-1,0 0,0-1,1 0,-1-1,1 0,0-1,0-1,-1 0,1 0,0-1,0-1,-1 0,1-1,-1-1,9-3,13-5,-1-1,0-2,-1-2,0-1,-2-1,13-11,3-3,-1-3,-2-1,-2-2,-1-2,-2-2,-2-1,13-23,-12 10,-2-2,-3 0,-3-3,22-63,-40 95,-5 16,-1 0,0 0,-1-1,0 0,-1 1,-1-1,0-1,-1 1,-1 0,0 0,-2-13,1 26,1 0,0 1,-1-1,1 0,-1 1,0-1,1 1,-1-1,0 1,0-1,0 1,0-1,0 1,0 0,0 0,-1 0,1-1,0 1,-1 0,1 0,-1 1,1-1,-1 0,1 0,-1 1,0-1,1 1,-1 0,0-1,1 1,-1 0,0 0,1 0,-1 0,0 0,0 0,1 0,-1 1,0-1,1 1,-1-1,1 1,-1 0,1 0,-1 0,-65 50,51-26,1 2,2-1,1 2,1 0,1 0,1 1,2 0,1 0,1 1,2 0,0 28,3-58,-3 55,3 0,2 1,7 41,4 79,-14 88,1-264,-1 0,1 0,-1 0,1-1,-1 1,1 0,0 0,-1 0,1 0,-1 0,1 0,-1 0,1 0,-1 0,1 1,0-1,-1 0,1 0,-1 0,1 0,-1 1,1-1,0 0,-1 0,1 1,0-1,-1 0,1 1,0-1,-1 0,1 1,0-1,0 0,-1 1,1-1,0 1,0-1,0 0,0 1,-1-1,1 1,0-1,0 1,0-1,0 1,0-1,0 0,0 1,0-1,0 1,1-1,-1 1,0-1,0 1,0-1,-19-35,9 12</inkml:trace>
  <inkml:trace contextRef="#ctx0" brushRef="#br0" timeOffset="1282.332">1948 619,'43'0,"44"0,15-5,2-2,-14 1,-12 1,-9 1,-12 2,-6 1,-7 1,-6 0,-5 0,-3 0,-2 0,0 0,-6 1</inkml:trace>
  <inkml:trace contextRef="#ctx0" brushRef="#br0" timeOffset="1429.214">3077 759,'-10'44,"-3"13</inkml:trace>
  <inkml:trace contextRef="#ctx0" brushRef="#br0" timeOffset="1678.274">3020 449,'-4'-29,"2"-9,2 6,1 9</inkml:trace>
  <inkml:trace contextRef="#ctx0" brushRef="#br0" timeOffset="1929.628">3303 787,'-1'5,"0"0,0 1,1-1,0 0,0 0,0 1,1-1,0 0,0 0,0 0,0 0,1 0,0 0,0 0,0 0,1 0,-1-1,1 0,0 1,1-1,-1 0,1 0,-1-1,1 1,0-1,1 0,2 2,-1-6,0 0,-1 0,1-1,-1 0,1 0,-1 0,0-1,0 0,0 0,0 0,0-1,0 0,-1 1,0-2,0 1,2-3,-3 5,6-5,-1-1,1 1,-1-1,0-1,-1 0,0 0,-1 0,0-1,0 1,-1-2,0 1,0-1,-1 1,-1-1,0 0,-1 0,0-1,0 1,-1 0,-1-1,0 1,0-1,-1 1,-1 0,0-3,1 12,0 1,0-1,0 0,-1 0,1 0,0 1,-1-1,1 1,-1-1,0 1,1 0,-1 0,0-1,0 1,0 0,0 1,0-1,0 0,0 0,0 1,0-1,0 1,0 0,0 0,-1 0,1 0,0 0,0 0,0 0,0 1,0-1,0 1,0 0,0-1,0 1,0 0,0 0,0 0,0 0,0 1,-66 57,55-36</inkml:trace>
  <inkml:trace contextRef="#ctx0" brushRef="#br0" timeOffset="2249.628">3641 900,'167'-227,"-167"226,1 0,-1 1,0-1,1 0,-1 0,1 0,-1 1,1-1,0 0,-1 0,1 1,0-1,-1 1,1-1,0 0,0 1,0-1,-1 1,1 0,0-1,0 1,0 0,0 0,0-1,0 1,0 0,0 0,0 0,0 0,0 0,0 0,-1 0,1 1,0-1,0 0,0 0,0 1,0-1,0 0,0 1,-1-1,1 1,0 0,0-1,14 43,-15-37,1 0,0 0,0 0,1 0,0 0,0 0,0 0,1 0,0-1,0 1,0-1,0 0,1 0,0 0,0-1,1 1,-1-1,1 0,0 0,0 0,0-1,0 0,1 0,-1 0,1-1,0 0,0 0,0 0,0-1,0 0,0 0,0 0,0-1,5 0,4-4,0-1,-1 0,0-1,0 0,-1-2,1 1,-1-2,-1 0,0 0,0-1,-1 0,0-1,-1-1,0 1,-1-2,0 1,-1-1,1-2,9-30,-17 29</inkml:trace>
  <inkml:trace contextRef="#ctx0" brushRef="#br0" timeOffset="2582.424">4658 506,'-15'1,"1"0,0 1,0 1,0 1,1 0,-1 0,1 2,0 0,0 0,0 1,1 0,0 1,1 1,-4 3,14-8,-1 0,1 0,0 0,0 1,0-1,1 0,0 0,-1 1,2-1,-1 0,0 1,1-1,0 0,0 0,0 1,0-1,1 0,-1 0,1 0,0-1,1 1,-1 0,1-1,-1 0,1 1,0-1,0 0,0 0,1-1,-1 1,1-1,-1 1,1-1,2 1,8 9,-8-5,0 0,0 0,0 1,-1-1,0 1,-1 0,1 0,-2 1,1-1,-1 1,0 3,-2-9,0 1,0-1,-1 0,1 1,-1-1,0 0,0 1,0-1,-1 0,1 1,-1-1,0 0,0 1,0-1,0 0,0 0,-1 0,1 0,-1 0,0 0,0-1,0 1,0 0,-1-1,1 0,-1 1,1-1,-1 0,0 0,0-1,0 1,0 0,-19 6,1-3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1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1,'24'9,"12"4,6-1,-1-2,-1-3,-3-3,-4-1,-2-7,-1-2,-2-1,0 2,-5 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12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1,'4'39,"2"0,2 0,1-1,2 0,2 0,4 5,34 119,27 253,-59-343,3-113,125-587,-134 580,-8 36,-1 0,-1 0,0-1,-1 1,0-1,-1 0,0 0,-2-8,-5 11,6 29,7-5,3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52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367 595,'-11'-10,"0"0,-1 1,-1 0,1 0,-2 2,1-1,-1 2,0 0,0 1,0 0,-1 1,0 0,0 1,0 1,-2 1,12 1,-1 1,1 1,-1-1,1 1,0 0,0 0,0 0,0 1,0-1,0 1,0 1,1-1,0 1,0-1,0 1,0 0,0 1,1-1,0 1,0-1,0 1,0 0,1 0,0 0,-1 4,-1 0,1 1,0 1,1-1,0 0,0 0,1 1,1-1,0 1,0-1,1 1,0-1,1 1,0 1,0-8,-1-1,1 1,-1-1,1 1,0-1,0 0,0 0,1 0,-1 0,1 0,0-1,0 1,0-1,0 0,0 1,0-1,1-1,-1 1,0 0,1-1,0 0,-1 0,1 0,0 0,-1-1,1 1,0-1,0 0,0 0,-1 0,1-1,0 1,0-1,-1 0,1 0,0 0,-1 0,1-1,-1 0,1 0,-1 0,0 0,1-1,17-10,0-2,-2-1,0 0,0-1,-2-1,0-1,-1-1,-1 0,-1-1,0 0,-2-1,-1 0,0-1,-2-1,0 0,0-7,0 4,-2 0,0 0,-2-1,-1 0,-2 0,0 0,-2-1,-1 1,-1 0,-1 0,-2 0,-5-15,10 40,-1 0,0 0,-1 0,1 0,0 0,-1 1,0-1,0 0,0 1,0 0,0-1,0 1,0 0,-1 0,1 0,-1 0,1 1,-1-1,0 1,0-1,0 1,0 0,0 0,0 0,0 1,0-1,0 1,0 0,0-1,0 1,-1 1,1-1,0 0,0 1,0 0,0-1,0 1,0 1,0-1,0 0,1 1,-1-1,0 1,1 0,-1 0,1 0,0 0,-1 0,1 0,0 1,-1 1,-6 11,1 2,0-1,1 1,1 0,1 1,0-1,1 1,1 0,0 0,2 1,0-1,1 0,1 0,0 1,3 7,1 0,2 0,0 0,2-1,0 1,2-2,1 0,1 0,1-1,1 0,0-2,2 0,1 0,6 4,-3 1,-20-24,0 0,0 0,0 0,0-1,0 1,1 0,-1-1,0 1,1 0,-1-1,1 0,0 1,-1-1,1 0,0 0,0 0,0 0,0 0,0 0,0-1,0 1,0-1,0 1,0-1,0 0,0 0,0 0,1 0,-1 0,0 0,0 0,0-1,0 1,0-1,0 0,0 1,0-1,0 0,0 0,0-1,8-12</inkml:trace>
  <inkml:trace contextRef="#ctx0" brushRef="#br0" timeOffset="342.426">678 115,'91'312,"-39"-163,-52-147,1-1,0 1,-1-1,1 1,0-1,0 1,0-1,0 0,0 1,0-1,0 0,0 0,0 0,1 0,-1 0,0 0,1 0,-1 0,1-1,-1 1,1 0,-1-1,1 1,0-1,-1 0,1 1,0-1,-1 0,1 0,0 0,-1 0,1-1,-1 1,1 0,0-1,-1 1,1-1,-1 1,1-1,-1 0,1 1,-1-1,1 0,-1 0,0 0,0 0,1-1,53-65,-51 60,142-250,-75 130,-68 122</inkml:trace>
  <inkml:trace contextRef="#ctx0" brushRef="#br0" timeOffset="690.254">0 935,'87'0,"-1"-3,69-13,94-21,25 6,-220 31,-30 0</inkml:trace>
  <inkml:trace contextRef="#ctx0" brushRef="#br0" timeOffset="1227.34">536 1103,'-48'31,"32"-23,-1 2,1 0,0 0,1 2,0 0,1 1,1 0,0 1,0 0,2 1,0 1,0 0,2 0,0 1,7-13,1 1,0-1,1 1,-1-1,1 1,0-1,0 1,0-1,1 1,-1-1,1 1,0-1,0 0,1 1,-1-1,1 0,0 0,0 0,1 0,-1 0,1-1,0 1,0-1,0 1,0-1,0 0,1 0,0-1,-1 1,1-1,0 0,0 0,0 0,1 0,-1-1,0 1,1-1,-1 0,1-1,-1 1,1-1,-1 0,1 0,-1 0,1-1,-1 1,1-1,-1 0,3-1,15-6,-1-1,0-1,0 0,-1-2,0 0,-1-1,0-1,-1-1,-1-1,0 0,-2-2,13-16,-12 16,-1 0,-2-1,1 0,-2-1,-1-1,-1 0,0-1,-2 0,0 0,-1 0,-2-1,0 0,-2-1,0 1,-1-19,-2 38,1 1,-1 0,0 0,0 0,-1 0,1-1,-1 1,1 0,-1 0,0 0,0 0,0 0,0 0,-1 0,1 1,-1-1,0 0,0 1,0-1,0 1,0 0,-1 0,1 0,0 0,-1 0,0 0,1 1,-1-1,0 1,0-1,0 1,0 0,0 1,0-1,0 0,0 1,-1 0,1-1,0 1,0 0,0 1,0-1,0 1,-1-1,1 1,0 0,0 0,0 0,-2 2,-6 6,0 1,0 0,1 1,0 0,1 1,0 0,1 0,1 1,0 0,0 0,1 1,1 0,0 0,1 0,1 1,0-1,1 1,0 0,2-1,-1 1,2 0,0 0,2 9,-2-11,0-1,1 1,1-1,0 0,0 0,1 0,1 0,0-1,0 0,1 0,1 0,0-1,0 1,1-2,0 1,1-1,0-1,1 1,-1-2,12 8,49 3,-48-22</inkml:trace>
  <inkml:trace contextRef="#ctx0" brushRef="#br0" timeOffset="1556.376">1355 878,'-43'73,"22"-43,2 2,1 0,2 1,1 1,2 0,1 1,0 5,11-34,0-1,0 1,0 0,1 0,0-1,0 1,0 0,1 0,0-1,0 1,0 0,1-1,-1 1,1-1,1 0,-1 1,1-1,0 0,0 0,0-1,1 1,0-1,0 0,0 0,0 0,1 0,-1-1,1 0,0 1,0-2,0 1,1-1,-1 0,0 0,1 0,0-1,-1 1,1-2,0 1,-1 0,1-1,0 0,0-1,-1 1,1-1,5-1,2-5,-6 0</inkml:trace>
  <inkml:trace contextRef="#ctx0" brushRef="#br0" timeOffset="1794.606">903 1245,'38'-10,"18"-2,4-1,2 3,-1 4,-5-4,-4 1,-9 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68,'48'-9,"21"-4,3 1,-6 2,-9 3,-10 2,-7 3,-7 1,-3 1,-3 1,0-1,-1 1,1-1,-5-4,-6-2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00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59,'38'-4,"27"-7,8-2,-4 2,-10 3,-9 2,-8 3,-7 1,-9 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1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1 254,'38'-5,"37"-1,11 0,-5 1,-12-3,-12-1,-11 2,-14 1</inkml:trace>
  <inkml:trace contextRef="#ctx0" brushRef="#br0" timeOffset="270.814">254 0,'5'24,"2"22,-1 9,-1-1,-6-5,-4-5,0-6,1-5,0-2,2-3,0-1,2 1,0-1,0-5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0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455 707,'-10'-9,"1"1,-1 0,-1 1,0 0,0 1,0 0,-1 0,1 1,-1 1,0 0,-1 1,1 0,-1 1,1 0,-9 1,9 5,1 1,0 1,0-1,0 2,1 0,0 0,0 1,1 0,0 0,0 1,-1 3,-5 2,1 1,0 1,1 0,1 1,0 1,2 0,0 0,0 1,2 0,1 0,-4 13,10-28,0 0,0-1,1 1,-1 0,1-1,0 1,0 0,0-1,0 1,0 0,1 0,0-1,0 1,0 0,0-1,0 1,1-1,0 0,-1 1,1-1,0 0,1 0,-1 0,1-1,-1 1,1 0,0-1,0 0,0 1,0-1,0 0,0-1,1 1,-1 0,1-1,-1 0,1 0,-1 0,1 0,0-1,0 0,2 1,4 0,1 0,0 0,0-1,0-1,0 0,0 0,0-1,-1 0,1-1,-1 0,1-1,-1 0,0-1,-1 0,5-3,31-22,-1-1,-2-3,-2-1,-1-2,-1-2,-3-1,12-19,-8 11,-38 49,0-1,0 1,0 0,0-1,0 1,0 0,-1 0,1-1,0 1,0 0,-1 0,1 0,0 0,-1 0,1 0,-1 0,1 0,-1 0,0 1,1-1,-1 0,0 0,0 0,0 0,0 0,0 1,0-1,0 0,0 0,0 0,-1 0,1 1,0-1,-1 0,1 0,-1 0,1 0,-1 0,0 0,1 0,-1 0,0 0,0 6,-1 11,-2 0,2 0,0 0,1 1,1-1,0 0,2 1,0-1,1 0,0 0,2 0,0-1,1 0,2 3,-3-10,-1-2,0 0,0 0,1-1,0 1,0-1,0 0,1 0,1-1,-1 1,1-1,0-1,0 1,2 0,2-4</inkml:trace>
  <inkml:trace contextRef="#ctx0" brushRef="#br0" timeOffset="568.041">1301 1,'9'39,"-2"0,-1 1,-2 0,-2 0,-2 0,-1 0,-2 0,-2 0,-2-1,-4 11,-66 297,75-339,0 0,0 1,0 0,1-1,1 1,-1 0,1 0,1-1,0 1,0 0,0-1,1 1,1-1,-1 0,1 1,1-1,0 0,0-1,0 1,1-1,0 0,0 0,1 0,0-1,5 5,-7-7,1-1,-1 0,1 0,0 0,0 0,0-1,0 0,0 0,0 0,1 0,-1-1,0 0,1 0,-1-1,1 1,0-1,-1-1,1 1,-1-1,1 0,-1 0,0 0,1-1,-1 0,0 0,0 0,0 0,0-1,0 0,-1 0,1-1,-1 1,1-2,5-10</inkml:trace>
  <inkml:trace contextRef="#ctx0" brushRef="#br0" timeOffset="779">906 650,'39'-5,"36"-6,10-1,0 1,-8 2,-10 4,-9 1,-12 3,-7 0,-7 2,2-1,-6 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3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23,'98'176,"-81"-130,84 269,-62-72,-35-303,2 0,3 1,2 0,3 0,3 1,7-12,20-84,8-50,-42 184,-4 39,-5-1</inkml:trace>
  <inkml:trace contextRef="#ctx0" brushRef="#br0" timeOffset="3087.896">649 728,'-2'-1,"1"0,0-1,-1 1,0 0,1 0,-1 0,0 0,1 1,-1-1,0 0,0 1,0-1,0 1,1-1,-1 1,0 0,0 0,0 0,0 0,0 0,0 1,0-1,0 0,0 1,1-1,-1 1,0 0,0 0,1 0,-1 0,0 0,1 0,-1 0,1 0,-1 0,1 1,0-1,0 1,-1-1,1 1,0 0,0 0,-38 75,39-72,-1 0,1 0,0 0,0 0,0 0,1 0,-1 0,1 0,1 0,-1 0,1-1,-1 1,1 0,1-1,-1 0,1 1,-1-1,1 0,1 0,-1 0,0-1,1 1,0-1,0 0,0 0,0 0,0 0,1-1,-1 0,1 0,-1 0,1 0,0-1,0 0,0 0,0 0,0 0,0-1,0 0,0 0,0-1,0 1,0-1,0 0,-1 0,1 0,0-1,1-1,3-2,0 0,0-1,-1-1,0 1,0-1,0-1,-1 1,0-1,-1 0,0-1,0 0,-1 0,0 0,0-1,2-7,-5 11,1 0,-1 0,0 0,-1 0,1-1,-1 1,-1 0,1-1,-1 1,0-1,-1 1,1-1,-1 1,0 0,-1-1,0 1,0 0,0 0,-1 0,1 0,-2 1,1-1,0 1,-1 0,-4-5,1 5,0 0,1 1,-1 0,-1 1,1-1,0 1,-1 1,0-1,0 1,1 1,-1-1,0 1,0 1,0-1,-1 2,1-1,0 1,0 0,1 0,-6 2,-12 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5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1 311,'6'4,"0"-1,0 0,0 0,1-1,-1 0,1 0,-1 0,1-1,0 0,0 0,0-1,5 0,2 1,12 1,1-2,-1-1,0-1,1-1,21-6,121-5,-107-7,-49 10</inkml:trace>
  <inkml:trace contextRef="#ctx0" brushRef="#br0" timeOffset="368.164">170 1,'10'24,"8"12,0 6,-2 0,-4-3,-4-2,-3-4,-3-1,-2-3,0 0,-1-2,0 1,1 0,-1-1,1 1,0 0,-1 0,1-4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0,'0'821,"12"-771,-6-55,-1-6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1,'0'0,"-1"1,1-1,0 1,-1-1,1 1,0-1,0 1,-1-1,1 1,0 0,0-1,0 1,0-1,0 1,-1-1,1 1,0 0,0-1,1 1,-1-1,0 1,0 0,0-1,0 1,0-1,1 1,-1-1,0 1,0-1,1 1,-1-1,1 1,-1-1,0 1,1-1,-1 1,1-1,-1 0,1 1,-1-1,1 0,-1 1,1-1,-1 0,1 0,-1 0,1 1,0-1,-1 0,1 0,-1 0,1 0,0 0,-1 0,1 0,-1 0,1 0,-1 0,1-1,0 1,-1 0,1 0,0-1,-150 9,54-8,93 0,-1 0,1 0,-1 0,1 1,-1 0,1-1,-1 1,1 0,0 0,-1 0,1 0,0 1,0-1,0 0,-1 1,2 0,-1-1,0 1,0 0,1 0,-1 0,1 0,-1 1,1-1,0 0,0 0,0 1,0-1,0 1,1-1,-1 1,1-1,-1 1,1-1,0 3,15 97,-7-68,-3 16,-4-40,-1 1,1-1,1 1,0-1,0 0,1 0,0 0,1 0,0 0,0-1,2 2,-1-7,0-1,-1 0,1 0,0 0,0 0,1-1,-1 0,1 0,-1 0,1-1,-1 0,1 0,0 0,-1-1,1 0,0 0,0 0,-1-1,1 0,0 0,-1 0,1-1,-1 0,1 0,-1 0,5-3,40-7,-45 10,0 0,0 0,1 1,-1 0,1 0,-1 1,0-1,1 1,-1 0,1 1,-1 0,1-1,-1 1,0 1,1-1,-1 1,0 0,0 0,0 1,0 0,-1-1,1 2,-1-1,0 0,1 1,-2 0,1 0,0 0,-1 0,0 1,0-1,0 1,0 1,-2 5,-1 0,0 1,-1-1,0 0,-1 1,0-1,-1 0,0 0,-1-1,0 1,-1-1,0 0,-1 0,0 0,0-1,-1 0,0 0,-1 0,1-1,-2 0,-2 5,0-1,0 0,-1 0,-1-2,0 1,-1-1,1-1,-2-1,1 0,-1-1,-1 0,1-1,-1-1,0 0,0-1,-1-1,1-1,-7 0,21-1,-1-1,1 0,-1 0,1 0,-1 0,1 0,-1 0,1-1,-1 1,1-1,-1 0,1 0,0 0,-1 0,1 0,0 0,0 0,0-1,0 1,0-1,0 0,1 0,-1 1,0-1,1 0,-1 0,1-1,0 1,0 0,0 0,0 0,0-1,0 1,0-1,1 1,-1-1,1 1,0-1,0 1,0-1,0 1,0-1,1 1,-1 0,1-1,-1 1,1-1,0 1,0 0,0-1,0 1,0 0,1 0,-1 0,2-2,13-12,0 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1 537,'221'-373,"-158"236,-63 138,0-1,0 1,-1-1,1 1,0-1,0 1,0 0,0-1,0 1,1-1,-1 1,0-1,0 1,0-1,0 1,0-1,1 1,-1-1,0 0,0 1,1-1,-1 1,0-1,1 0,-1 1,1-1,-1 0,0 1,1-1,-1 0,1 1,-1-1,1 0,-1 0,1 0,-1 1,1-1,-1 0,1 0,-1 0,1 0,-1 0,1 0,-1 0,1 0,-1 0,1 0,-1 0,1 0,-1-1,1 1,-1 0,1 0,-1-1,1 1,-1 0,0 0,1-1,-1 1,1 0,-1-1,0 1,1-1,-1 1,0 0,1-1,-1 1,0-1,0 0,5 43,-6 3,0-38,0 0,0 0,0 1,1-1,0 0,0 0,1 0,0 1,0-1,1 0,0 0,0 0,0-1,1 1,0 0,1-1,-1 0,1 0,0 0,2 1,-2-6,0-1,0 1,0-1,0 1,0-1,0-1,0 1,0-1,0 1,0-1,0 0,-1 0,1-1,0 1,0-1,-1 0,1 0,-1 0,0 0,1-1,-1 0,0 1,0-1,-1 0,1 0,-1 0,1-1,-1 1,0-1,0 1,0-1,-1 0,0 1,1-2,14-16,96-125,-112 146,0-1,1 0,-1 1,0-1,0 0,0 1,1-1,-1 0,0 1,1-1,-1 1,1-1,-1 1,0-1,1 1,-1-1,1 1,-1-1,1 1,-1 0,1-1,0 1,-1 0,1-1,0 1,-1 0,1 0,-1 0,1 0,0-1,-1 1,1 0,0 0,-1 0,1 0,0 1,-1-1,1 0,0 0,-1 0,1 0,0 1,-1-1,1 0,-1 1,1-1,0 0,-1 1,1-1,-1 1,1-1,-1 0,0 1,1 0,-1-1,1 1,-1-1,0 1,1-1,-1 1,0 0,0-1,1 1,-2 43,-59 210,38-164,22-89,0-1,-1 1,1-1,0 1,-1 0,1-1,0 1,-1 0,1-1,0 1,0 0,0 0,0-1,0 1,0 0,0 0,0-1,0 1,0 0,0-1,0 1,1 0,-1 0,0-1,1 1,-1-1,0 1,1 0,-1-1,1 1,-1-1,0 1,1 0,0-1,-1 0,1 1,-1-1,1 1,0-1,-1 0,1 1,0-1,-1 0,1 0,0 1,-1-1,1 0,0 0,0 0,-1 0,1 0,0 0,-1 0,1 0,0 0,0 0,-1-1,1 1,0 0,-1 0,1-1,0 1,0-1,12-4</inkml:trace>
  <inkml:trace contextRef="#ctx0" brushRef="#br0" timeOffset="248.545">1129 0,'-547'584,"462"-492,85-91,0 0,0 0,1-1,-1 1,0 0,0 0,0 0,1-1,-1 1,1 0,-1 0,0-1,1 1,-1 0,1-1,-1 1,1 0,0-1,-1 1,1-1,0 1,-1-1,1 1,0-1,0 1,-1-1,1 0,0 0,0 1,0-1,-1 0,1 0,0 0,0 0,0 0,0 0,0 0,-1 0,1 0,0 0,0 0,0-1,-1 1,1 0,0-1,0 1,0 0,-1-1,1 1,0-1,-1 1,1-1,0 0,-1 1,1-1,-1 1,1-1,-1 0,1 0,-1 0,25-8,-2-1</inkml:trace>
  <inkml:trace contextRef="#ctx0" brushRef="#br0" timeOffset="761.387">1158 452,'12'5,"-37"6,12-5,-147 68,159-74,-1 1,1 0,-1 0,0 1,1-1,0 0,-1 0,1 1,0-1,0 1,-1-1,1 1,0-1,0 1,1 0,-1-1,0 1,1 0,-1 0,1 0,-1-1,1 1,0 0,0 0,0 0,0 0,0 0,0 0,0-1,1 1,-1 0,1 0,-1 0,1-1,0 1,0 0,0-1,0 1,0 0,0-1,0 1,0-1,0 0,1 1,-1-1,1 0,-1 0,1 0,-1 0,1 0,0 0,1 0,37 25,-34-24,1 1,0 0,-1 0,0 1,0-1,0 1,0 1,-1-1,1 1,-1 0,0 0,-1 1,1-1,-1 1,0 0,-1 0,1 1,-1-1,-1 1,1-1,-1 1,0 0,0 0,-1 0,0 0,0 0,-1 0,0 2,-3-1,0-1,-1 0,0 0,0 0,-1 0,1 0,-2-1,1 0,-1 0,1-1,-2 1,1-1,0-1,-1 1,0-1,0 0,0-1,-1 1,1-1,-1-1,0 0,0 0,0 0,-2-1,-21 10,24-8,-1 0,0-1,0 1,0-1,0-1,0 0,-1 0,1 0,0-1,-1-1,1 1,0-1,-6-2,2-7,6-2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2,'86'22,"-60"-19,1-1,-1-1,1-1,-1-2,0 0,0-2,15-4,89-5,-118 13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9:49.4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611 396,'-49'-43,"42"39,-10-4,-1 1,0 0,0 2,0 0,0 1,-1 1,0 0,0 2,0 0,1 1,-1 1,-17 3,33-4,0 0,1 0,-1 0,0 0,1 0,-1 1,1-1,-1 1,0-1,1 1,-1 0,1 0,0 0,-1 1,1-1,0 0,0 1,0 0,0-1,0 1,0 0,0 0,0 0,1 0,-1 0,1 0,0 1,0-1,-1 0,1 1,1-1,-1 1,0-1,1 1,-1 0,1-1,0 1,0 0,0-1,0 1,0-1,1 3,4 4,1 0,1-1,0 1,0-1,1 0,-1-1,2 0,-1 0,6 3,50 48,-61-55,-1-1,0-1,-1 1,1 0,0 0,0 0,-1 0,1 0,-1 0,0 0,0 1,0-1,0 0,0 1,0-1,0 1,-1-1,1 1,-1-1,0 1,0-1,0 1,0-1,0 1,0-1,-1 1,1-1,-1 1,0-1,0 1,0-1,0 0,-1 2,-16 15,-2 0,0-1,-1-2,0 0,-1-1,-1-1,-1-1,-9 3,-135 92,166-105,0-1,0 1,0-1,0 1,1 0,-1 0,1 0,-1 0,1 0,0 0,1 0,-1 0,0 0,1 1,0-1,-1 0,1 0,1 1,-1-1,0 0,1 0,0 0,-1 1,1-1,1 0,-1 0,0 0,1 0,-1-1,1 1,0 0,0-1,0 1,0-1,1 1,-1-1,0 0,1 0,0 0,-1-1,1 1,0-1,0 1,0-1,2 1,9 5,-1-1,1 0,0-1,0 0,1-1,-1-1,1 0,9 0,-5 0,-16-3,0 0,0 0,-1-1,1 1,0-1,-1 1,1-1,-1 0,1 0,-1 0,1 0,-1 0,0-1,1 1,-1-1,0 1,0-1,0 0,0 0,-1 0,1 0,0 0,-1-1,1 1,-1 0,0-1,0 1,0-1,0 2,10-17</inkml:trace>
  <inkml:trace contextRef="#ctx0" brushRef="#br0" timeOffset="416.235">470 1,'-2'0,"1"0,0 0,-1 0,1 1,-1-1,1 1,-1-1,1 1,0-1,0 1,-1-1,1 1,0 0,0 0,0 0,-1 0,1 0,0 0,0 0,1 0,-1 0,0 0,0 1,0-1,1 0,-1 1,1-1,-1 0,1 1,0-1,-1 1,1-1,0 0,0 1,0-1,0 1,0-1,0 1,0-1,1 1,-1-1,1 2,-3 6,-41 298,1-107,-9-2,-28 56,11-37,27-72,35-133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0,'20'0,"24"0,11 0,0 0,-4 0,-6 0,-6 0,-5 0,-8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86,'0'-2,"0"0,0 0,-1 0,1 0,0 0,-1 0,0 0,1 0,-1 0,0 0,0 0,0 0,0 0,0 0,0 1,-1-1,1 0,0 1,-1-1,0 1,1 0,-1-1,0 1,1 0,-1 0,0 0,0 0,0 0,0 1,0-1,0 1,0-1,0 1,0 0,-1 0,1-1,0 1,0 1,0-1,0 0,0 1,0-1,0 1,-2 0,-91 36,86-32,0 1,0 1,1-1,-1 1,2 1,-1-1,1 1,0 1,1-1,0 1,0 0,1 1,0-1,1 1,0 0,1 0,0 1,0-1,-1 10,3-12,0 0,0 0,1 1,0-1,0 0,1 0,0 0,1 0,-1 0,1-1,1 1,0 0,0-1,0 1,1-1,0 0,1 0,-1-1,1 1,0-1,1 0,0-1,0 1,0-1,0 0,1 0,0-1,0 0,0 0,4 1,-1-1,0-1,1 0,-1 0,0-1,1-1,-1 1,1-2,0 1,-1-2,1 1,0-2,-1 1,1-1,-1-1,0 0,0 0,0-1,0 0,0-1,5-4,4-2,-1-2,0 0,-1-1,-1-1,0 0,-2-1,1-1,-2 0,8-12,-16 20,1-1,-1 0,-1 1,1-2,-2 1,1 0,-2-1,1 1,-1-1,-1 0,0 0,0 0,-2-9,1 15,-1-1,0 1,0-1,0 1,-1-1,1 1,-1 0,-1-1,1 1,-1 0,0 1,0-1,0 0,-1 1,1 0,-1 0,0 0,-1 0,1 0,-1 1,1 0,-1 0,0 0,0 1,0 0,0-1,-1 2,-8-3,0 1,0 1,0 0,-1 1,1 0,-1 1,1 1,0 0,0 1,-1 1,1 0,0 1,1 0,-1 1,1 1,-2 1,-17 10</inkml:trace>
  <inkml:trace contextRef="#ctx0" brushRef="#br0" timeOffset="365.71">260 424,'-27'28,"1"1,2 0,0 2,3 1,0 1,2 0,2 2,-7 19,22-50,-1 0,1 0,0 0,1 0,-1 0,1 0,0 0,0 1,0-1,1 0,-1 1,1-1,0 0,0 1,1-1,-1 1,1-1,0 0,0 1,0-1,1 0,0 0,-1 0,1 0,1 0,-1-1,1 1,-1-1,1 1,0-1,0 0,0 0,1 0,-1 0,1-1,0 1,-1-1,1 0,0 0,0-1,1 1,1 0,11-2,-1 0,0-1,0-1,1 0,-1-1,-1-1,1-1,0 0,-1-1,0 0,-1-1,1-1,-1 0,-1-1,1-1,-2 0,1-1,-1 0,-1-1,0 0,-1-1,0 0,-1 0,-1-1,2-4,-5 8,-1-1,0 0,-1 0,0 0,0 0,-1-1,-1 1,0-1,0 0,-2 0,2 8,-1 0,-1-1,1 1,-1 0,1-1,-1 1,0 0,-1 0,1 0,-1 0,0 0,0 0,0 0,0 1,-1-1,1 1,-1 0,0-1,0 1,0 0,-1 1,1-1,-1 1,1-1,-1 1,0 0,-2-1,-7 0,1 1,-1 0,1 1,-1 0,0 1,0 0,1 1,-1 0,1 1,-1 1,1 0,0 1,0 0,0 0,0 2,1-1,-4 4,-12 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2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84,'-68'266,"-36"259,106-488,5-43</inkml:trace>
  <inkml:trace contextRef="#ctx0" brushRef="#br0" timeOffset="367.248">513 113,'-18'13,"1"0,0 2,1 0,1 1,1 1,0 0,1 0,1 2,1 0,0 0,-1 5,11-20,0 0,0-1,0 1,0 0,0 0,1 0,0 0,0 0,0-1,0 1,1 0,-1 0,1 0,0 0,0-1,0 1,1 0,-1-1,1 1,0-1,0 0,0 1,1-1,-1 0,1 0,-1 0,1-1,0 1,0-1,3 2,117 47,-70-34,-46-16,0 2,-1-1,1 1,0 0,-1 0,0 1,0 0,0 0,0 0,0 1,-1-1,0 2,0-1,0 0,-1 1,0 0,0 0,0 0,-1 1,0-1,0 1,-1 0,1-1,-2 1,1 0,-1 1,0-1,0 0,-1 0,0 0,0 0,-1 5,-1-3,1-1,-2 0,1 1,-1-1,0 0,-1-1,0 1,0-1,-1 1,0-1,0 0,0-1,-1 0,0 1,0-2,-1 1,0-1,0 0,0 0,0-1,-1 0,0 0,0-1,0 0,0-1,0 1,0-1,-1-1,1 0,-1 0,0-1,1 0,-1 0,1-1,-1 0,-7-2,-2-8,5-1</inkml:trace>
  <inkml:trace contextRef="#ctx0" brushRef="#br0" timeOffset="619.725">371 140,'43'-24,"24"-8,5 2,-4 6,-10 6,-9 7,-8 10,-12 5</inkml:trace>
  <inkml:trace contextRef="#ctx0" brushRef="#br0" timeOffset="1119.367">1020 479,'11'-36,"1"-1,1 2,3-1,0 2,2 0,2 1,1 1,3-1,-20 26,0 1,1 0,0 1,-1-1,2 1,-1 0,0 0,1 1,0 0,0 0,1 0,-1 0,1 1,-1 0,1 1,3-1,-8 4,0 1,-1-1,1 1,-1-1,0 1,1 0,-1 0,0 0,0 0,0 0,-1 0,1 0,0 0,-1 0,1 0,-1 0,1 0,-1 0,0 1,0-1,0 0,-1 0,1 0,0 0,-1 1,1-1,-1 0,0 0,0 0,1 0,-1 0,-1 0,1 0,-7 23,-9 64,18-88,-1 1,0-1,1 0,-1 0,0 1,1-1,-1 0,1 0,0 0,-1 0,1 0,0 0,0 0,0 0,0 0,0 0,0 0,0 0,0-1,0 1,0 0,0-1,0 1,0-1,1 1,-1-1,0 0,0 1,1-1,-1 0,0 0,1 0,-1 0,0 0,0 0,1 0,-1-1,0 1,0 0,1-1,-1 1,0-1,1 1,52-26,163-127,-166 134,-54 60,-33 36,28-66,2 0,0 0,0 1,1 0,0 0,1 0,0 1,1-1,1 1,0 0,1 0,0 0,1 0,0 0,1 5,6 0</inkml:trace>
  <inkml:trace contextRef="#ctx0" brushRef="#br0" timeOffset="1367.708">2065 113,'-44'28,"-47"44,-18 19,0 3,14-9,13-10,16-12,14-13,11-9,8-8,10-4,8-2,12-6,6-7</inkml:trace>
  <inkml:trace contextRef="#ctx0" brushRef="#br0" timeOffset="1785.153">1952 591,'-2'1,"-13"2,0 0,0 2,0 0,1 0,-1 2,1 0,0 0,1 1,0 1,0 0,1 1,-7 7,19-14,-1 0,1 0,-1 0,1 0,0 0,0 0,0 0,0 0,1 0,-1-1,1 1,0 0,0 0,0 0,0 0,0 0,0-1,1 1,0-1,-1 1,1-1,0 0,0 1,0-1,0 0,1 0,-1 0,1-1,-1 1,1-1,-1 1,1-1,2 1,23 24,-24-21,0-1,-1 2,0-1,0 0,0 0,0 1,-1 0,0 0,0-1,-1 1,1 0,-1 0,-1 0,1 1,-1-1,0 0,0 0,-1 0,0 0,0 0,0 0,-1 0,0 0,0-1,0 1,-1 0,0-1,0 0,0 0,-1 0,0 0,0 0,0-1,0 1,-1-1,-1 1,1-1,0 0,0 0,-1 0,1-1,-1 0,0 0,0 0,0-1,0 0,0 0,-1 0,1-1,0 0,-1 0,0-1,1 0,-1 0,1 0,-1-1,1 0,0 0,-1-1,1 0,0 0,0 0,0-1,0 0,0 0,0 0,1-1,-1 0,-20-27,18 14</inkml:trace>
  <inkml:trace contextRef="#ctx0" brushRef="#br0" timeOffset="2321.187">2290 507,'29'0,"18"0,8 0,-2-5,-5-1,-6 0,-5 1,-4 2,-8 1</inkml:trace>
  <inkml:trace contextRef="#ctx0" brushRef="#br0" timeOffset="2568.091">2403 677,'38'0,"28"-5,1-2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1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0 339,'128'22,"-98"-20,-1 0,1-3,-1 0,1-2,-1 0,1-3,195-37,-207 34</inkml:trace>
  <inkml:trace contextRef="#ctx0" brushRef="#br0" timeOffset="248.085">395 0,'-15'43,"-4"24,-4 6,2-6,4-8,6-10,4-9,3-6,3-4,1-7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9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1 476,'1'-22,"2"-1,0 1,1-1,2 1,0 0,1 1,2 0,0 0,1 0,1 1,0 1,2 0,1 1,0 0,1 1,0 1,2 0,12-9,-29 24,0 1,1-1,-1 1,0-1,0 1,1-1,-1 1,1-1,-1 1,0-1,1 1,-1-1,1 1,-1-1,1 1,-1 0,1-1,0 1,-1 0,1 0,-1-1,1 1,0 0,-1 0,1 0,-1 0,1 0,0 0,-1 0,1 0,0 0,-1 0,1 0,0 0,-1 0,1 1,-1-1,1 0,0 0,-1 1,1-1,-1 0,1 1,-1-1,1 1,-1-1,1 0,-1 1,0-1,1 1,-1-1,0 1,1 0,-1-1,0 1,1-1,-1 1,0 0,-1 39,-4-15,2-16,0-1,1 0,0 1,1-1,0 1,0-1,0 1,2 0,-1-1,1 1,0-1,0 1,1-1,1 1,-1-1,2 2,-3-9,0 1,0 0,0 0,1-1,-1 1,1-1,-1 1,1-1,-1 0,1 0,0 0,0 1,0-1,-1-1,1 1,0 0,0 0,0-1,0 1,0-1,0 0,1 0,-1 0,0 0,0 0,0 0,0 0,0 0,0-1,0 1,0-1,0 0,0 0,0 1,0-1,-1 0,1-1,0 1,0 0,65-55,50-97,-109 140,0 0,1 1,1-1,0 2,0 0,2 0,-1 0,4-1,-14 12,0 1,0-1,0 0,0 0,-1 1,1-1,0 0,0 1,0-1,0 1,-1-1,1 1,0-1,0 1,-1-1,1 1,0 0,-1 0,1-1,-1 1,1 0,-1 0,1 0,-1-1,0 1,1 0,-1 0,0 0,0 0,0 0,1 0,-1 0,0 0,0 0,0-1,0 1,-1 0,1 0,0 0,0 0,-1 0,1 0,0 0,-1 0,1-1,-1 1,1 0,-1 0,1-1,-1 1,1 0,-1-1,0 1,0 0,0 6,-43 227,44-151,0-58</inkml:trace>
  <inkml:trace contextRef="#ctx0" brushRef="#br0" timeOffset="260.992">1045 81,'-72'90,"-4"-3,-3-3,-5-4,-2-4,-77 51,-33 14,195-140,0-1,0 0,0 1,0-1,0 1,0-1,0 1,0-1,0 1,1 0,-1-1,0 1,1 0,-1 0,0-1,1 1,-1 0,1 0,-1 0,1 0,-1 0,1 0,0 0,-1 0,1 0,0 0,0 0,0 0,0 0,0 0,0 0,0 0,0 0,0 0,1 0,-1 0,0 0,1 0,-1 0,0 0,1 0,-1 0,1-1,0 1,-1 0,1 0,0 0,-1-1,1 1,0 0,0-1,-1 1,1-1,0 1,0-1,1 1,14 3</inkml:trace>
  <inkml:trace contextRef="#ctx0" brushRef="#br0" timeOffset="763.867">988 589,'-194'72,"192"-72,0 0,0 0,0 0,0 1,1-1,-1 0,0 1,0-1,0 1,1 0,-1 0,1-1,-1 1,0 0,1 0,-1 1,1-1,0 0,-1 0,1 1,0-1,0 1,0-1,0 1,0-1,0 1,0 0,1-1,-1 1,1 0,-1 0,1-1,-1 1,1 0,0 0,0 0,0 0,0-1,0 1,0 0,1 0,-1 0,1-1,-1 1,1 0,0 0,-1-1,1 1,0-1,0 1,0-1,0 1,1-1,-1 1,1 0,59 30,-54-30,-1 0,0 0,0 1,0 0,-1 0,1 0,-1 1,0 0,0 0,0 0,0 0,0 1,-1 0,0 0,0 0,-1 0,1 1,-1-1,0 1,0 0,-1 0,1 5,-1-6,-1 1,-1-1,1 0,-1 1,0-1,0 0,-1 1,1-1,-1 0,-1 1,1-1,-1 0,1 0,-2 0,1 0,0 0,-1-1,0 1,0-1,0 0,-1 0,1 0,-1 0,0 0,0-1,0 0,-1 1,1-2,-3 2,-4 2,0-1,1 0,-2-1,1 0,0-1,-1 0,0-1,1 0,-1 0,0-2,0 0,-11-1,20 1,0 0,0-1,1 0,-1 1,0-1,1 0,-1 0,1-1,-1 1,1-1,-1 1,1-1,0 0,0 1,0-1,0-1,0 1,0 0,0 0,1-1,-1 1,1 0,0-1,-1 0,1 1,1-1,-1 0,0 1,1-1,-1 0,1 0,0 0,0 1,0-1,0 0,0 0,1 0,-1 0,1-1,4-19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5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53 139,'22'-15,"2"0,0 2,0 0,1 2,1 1,0 1,0 1,1 1,0 1,0 2,4 0,-28 4,1 0,0 0,-1 0,1 0,-1 0,1 1,-1 0,1-1,-1 1,0 1,1-1,-1 0,0 1,0 0,0-1,0 1,0 0,0 1,-1-1,1 0,-1 1,1 0,-1-1,0 1,0 0,0 0,0 0,-1 0,1 1,-1-1,0 0,0 1,0-1,0 1,-1-1,1 1,-1-1,0 1,0-1,0 1,-1-1,1 1,-1-1,0 1,0-1,0 0,0 1,-7 15,-1 0,-1-1,0 0,-2 0,0-1,0-1,-2 0,0-1,-14 13,1-1,-186 192,204-209,0 1,0 1,1-1,1 1,0 1,1-1,0 1,1 1,-1 0,5-10,0-1,0 1,0 0,0 0,0 0,1-1,0 1,0 0,0 0,0 0,0 0,1 0,0 0,0-1,0 1,0 0,0-1,1 1,0-1,-1 1,1-1,1 0,-1 1,0-1,1 0,0-1,-1 1,1 0,0-1,0 0,1 1,-1-1,0-1,2 2,7 1,-1 0,1-1,-1-1,1 0,0 0,0-1,0-1,0 0,0 0,0-1,0-1,0 0,-1 0,1-2,-1 1,1-1,-1-1,0 0,-1 0,1-1,-1-1,4-3,32-23,-24 19</inkml:trace>
  <inkml:trace contextRef="#ctx0" brushRef="#br0" timeOffset="466.892">561 167,'8'-8,"1"1,-1 0,1 0,0 1,1 0,0 0,-1 1,2 1,-1-1,1 2,-1-1,1 2,0-1,0 1,0 1,0 0,0 1,0 0,1 1,-1 0,0 0,1 1,-9-1,0 0,-1 0,1 1,0-1,0 0,-1 1,1 0,-1-1,0 1,1 0,-1 0,0 1,0-1,0 0,-1 1,1-1,0 1,-1-1,0 1,0 0,1 0,-1-1,-1 1,1 0,0 0,-1 0,0 0,1 0,-1 0,0 0,-1 0,1 0,-1 0,1 0,-1 0,0 2,-57 93,54-94,-62 85,65-87,-1 1,1-1,0 1,-1 0,2 0,-1 0,0 0,0-1,1 1,-1 0,1 0,0 0,0 0,0 0,1 0,-1 0,1 0,-1 0,1 0,0 0,0 0,0-1,0 1,1 0,-1-1,1 1,0-1,0 0,0 1,0-1,0 0,0 0,0 0,1 0,36 24,-32-23,-1-1,1 1,-1 1,0-1,0 1,0 0,-1 0,1 1,-1 0,0 0,0 0,-1 0,1 1,-1 0,-1-1,1 2,-1-1,0 0,0 1,-1-1,0 1,0 0,0 0,-1 0,0 0,0 0,-1 0,0 5,-7 0,1 1,-2-2,1 1,-2-1,0 0,0 0,0-1,-2 0,1-1,-1-1,0 1,-1-2,0 1,0-2,-1 1,0-2,0 0,-4 1,-5 2,2-2</inkml:trace>
  <inkml:trace contextRef="#ctx0" brushRef="#br0" timeOffset="1098.585">1097 365,'91'-136,"54"-65,-145 201,0 1,-1 0,1 0,0 0,0 0,0 0,0 0,0 0,0 0,0 0,0 0,0 0,1 0,-1 0,0 0,0 0,1 0,-1 0,1 0,-1 0,1-1,-1 1,1 0,0 0,-1-1,1 1,0 0,0-1,-1 1,1-1,0 1,0-1,0 1,0-1,0 1,0-1,0 0,0 0,0 1,0-1,0 0,0 0,-1 0,1 0,0 0,0 0,0 0,0-1,0 1,0 0,0 0,0-1,0 1,0-1,0 1,0-1,0 1,-1-1,1 1,0-1,0 0,-1 1,1-1,0 0,-1 0,1 0,0 0,-10 42,-1 60,10-100,0 0,1 0,-1 0,0 0,0-1,1 1,-1 0,0 0,1 0,-1-1,1 1,-1 0,1 0,0-1,-1 1,1 0,0-1,-1 1,1-1,0 1,0-1,-1 1,1-1,0 0,0 1,0-1,0 0,0 0,-1 1,1-1,0 0,0 0,0 0,0 0,0 0,0 0,0 0,0-1,-1 1,1 0,0 0,0-1,0 1,0-1,0 1,-1 0,1-1,0 0,40-29,-38 28,54-55,58-40,-114 95,1 1,-1-1,1 1,0 0,-1 0,1 0,0 0,0 0,0 0,-1 0,1 1,0-1,0 1,0-1,0 1,0 0,0-1,0 1,0 0,0 1,0-1,1 0,-1 1,-1-1,1 1,0-1,0 1,0 0,0 0,0 0,-1 0,1 0,0 0,-1 0,1 1,-1-1,1 1,-1-1,0 1,1-1,-1 1,0 0,0 0,0-1,0 1,-1 0,1 0,0 0,-1 0,0 0,1 0,-1 1,-43 89,24-62,-9 16,18-27</inkml:trace>
  <inkml:trace contextRef="#ctx0" brushRef="#br0" timeOffset="1353.067">1859 196,'-38'29,"-42"28,-17 10,-1-2,6-7,14-4,11-7,12-6,6-5,6-9,5-4,10-2,5-3,1-1,4 2,6-3</inkml:trace>
  <inkml:trace contextRef="#ctx0" brushRef="#br0" timeOffset="5720.993">1493 731,'51'-16,"-73"5,15 10,0 1,0 0,1 0,-1 0,0 1,1 0,-1 0,1 1,-1 0,1 0,-1 0,1 1,0 0,0 0,1 0,-1 1,-3 3,9-5,-1 1,1 0,0 0,0 0,0 0,0-1,0 1,1 0,-1 0,1 0,0-1,0 1,0 0,0-1,0 1,0-1,1 1,-1-1,1 1,0-1,0 0,0 0,0 0,0 0,0 0,0-1,1 1,-1-1,1 1,-1-1,1 0,0 0,-1 0,1 0,1 0,0 1,28 16,-26-17,0 1,0 0,-1 0,1 1,0-1,-1 1,1 1,-1-1,0 1,0 0,0 0,-1 0,1 1,-1-1,0 1,-1 0,1 0,-1 1,0-1,0 1,0 0,-1-1,0 1,0 0,-1 0,0 1,0-1,0 0,-1 0,1 1,-2 3,-3-2,0-1,-1 1,0 0,0-1,-1 0,0-1,0 1,-1-1,0 0,0 0,0-1,0 0,-1-1,0 1,0-1,0-1,-1 0,1 0,-1 0,0-1,0-1,1 1,-1-1,0-1,-8 0,5 1,4 0,1 0,0-1,-1 1,1-2,0 1,0-1,-1 0,1 0,0-1,0 0,0 0,0 0,1-1,-1 0,0-1,-5-9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21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2400 791,'57'100,"-4"2,-5 2,24 76,-30-80,-41-100,1 0,0 0,-1-1,1 1,0 0,-1-1,1 1,-1-1,1 1,-1-1,1 0,-1 0,1 1,-1-1,0 0,0 0,1-1,-1 1,0 0,0 0,0 0,0-1,0 1,0-1,-1 1,1-1,0 1,-1-1,1 1,-1-1,0 1,1-1,-1 0,0 1,0-1,0 1,0-1,0 0,0 1,1-3,21-67,92-236,-36 153,-71 147,-2 8</inkml:trace>
  <inkml:trace contextRef="#ctx0" brushRef="#br0" timeOffset="-1545.679">28 932,'204'22,"-158"-17,0-2,0-2,0-2,0-2,27-6,42-9,73-21,-129 23,-50 14</inkml:trace>
  <inkml:trace contextRef="#ctx0" brushRef="#br0" timeOffset="-1264.885">1 1242,'43'0,"33"-4,10-3,-2 1,-9 2,-14 0,-11 2,-10-4,-7-1,-4 1,-3 1,0 2,0 1,-5 1</inkml:trace>
  <inkml:trace contextRef="#ctx0" brushRef="#br0" timeOffset="-795.166">226 481,'10'20,"1"-1,1 0,1-1,1 0,0-1,1 0,1-1,1-1,1 3,13 12,1-2,1-1,1-1,2-2,0-2,1-1,1-2,39 13,-15-10,-42-16,-1 0,0 1,0 1,0 1,-1 1,-1 0,0 1,10 9,-25-19,0 1,0 0,-1 0,1 0,0 0,-1 1,1-1,-1 0,0 1,1-1,-1 1,0-1,-1 1,1-1,0 1,-1 0,1-1,-1 1,0 0,0-1,0 1,0 0,-1 0,1-1,-1 1,0 0,1-1,-1 1,0-1,0 1,-1-1,1 0,0 1,-3 1,-68 70,68-71,-353 242,346-238,1 0,0 1,0 0,1 0,0 1,0 1,1-1,0 1,1 0,-3 6,3 3</inkml:trace>
  <inkml:trace contextRef="#ctx0" brushRef="#br0" timeOffset="449.054">3415 904,'5'5,"11"1,8 0,4-1,3-1,0-2,0-1,0-1,-2 0,1 0,-1 0,-6-5,-1-2,0 1,1 1,2 2,-9 1,-6 1</inkml:trace>
  <inkml:trace contextRef="#ctx0" brushRef="#br0" timeOffset="737.796">3472 1186,'19'0,"16"0,7 0,1 0,-2 0,-3 0,-4-5,-2-1,-2 0,-1 1,-1 2,-5 1</inkml:trace>
  <inkml:trace contextRef="#ctx0" brushRef="#br0" timeOffset="4421.49">4629 396,'-3'36,"-2"0,-2 0,-1 0,-1-1,-2 0,-2 0,-12 22,22-50,1-4,1-1,-1 1,1 0,-1 0,1-1,0 1,0 0,0 0,0 0,1 0,-1 0,1 0,0 0,0 0,0 0,0 0,1 1,-1-1,1 0,-1 0,1 0,0-1,1 1,-1 0,0 0,1-1,-1 1,1 0,0-1,0 0,0 1,0-1,0 0,1 0,-1 0,0 0,1-1,0 1,1 0,7 1,1-1,0 0,0-1,0 0,0-1,0-1,0 1,-1-2,1 0,0 0,-1-1,6-2,54-9,3-2,-62 9</inkml:trace>
  <inkml:trace contextRef="#ctx0" brushRef="#br0" timeOffset="4736.881">4912 368,'-21'96,"5"0,4 2,5-1,4 71,-25 92,28-260</inkml:trace>
  <inkml:trace contextRef="#ctx0" brushRef="#br0" timeOffset="6153.816">5222 762,'23'-59,"3"0,2 2,3 1,17-23,9 14,-56 65,1 0,-1 1,0-1,1 1,-1-1,0 0,0 1,0 0,1-1,-1 1,0 0,0 0,0 0,0-1,0 1,0 0,0 0,0 0,-1 1,1-1,0 0,-1 0,1 0,-1 1,1-1,-1 0,1 0,-1 1,0-1,0 0,0 1,1-1,-1 0,5 17,-5-13,1-1,-1 0,1 0,0 0,0 0,1-1,-1 1,1 0,-1 0,1-1,1 1,-1-1,0 0,1 1,-1-1,1 0,0-1,0 1,0 0,1-1,-1 0,1 0,3 2,-3-5,1 0,-1-1,0 0,1 1,-1-2,0 1,0 0,0-1,-1 0,1 0,0 0,-1 0,0 0,0-1,0 1,2-4,-4 6,102-130,-58 80,-43 51,-1 1,1-1,0 1,-1-1,1 1,-1 0,1-1,-1 1,1 0,-1 0,1 0,-1 0,0 1,1-1,-1 0,0 0,0 1,0-1,0 1,0-1,0 1,-1-1,1 1,0-1,-1 1,1 0,-1-1,0 1,0 0,1 0,-1-1,0 1,0 0,0 1,28 172,-22-149</inkml:trace>
  <inkml:trace contextRef="#ctx0" brushRef="#br0" timeOffset="6422.832">5193 819,'48'5,"40"-4,15-1,-2-6,-12-1,-11-1,-16 2,-12 2,-10-3,-7-1,-5 1,-2 2,-5 2</inkml:trace>
  <inkml:trace contextRef="#ctx0" brushRef="#br0" timeOffset="6871.007">5730 932,'-102'52,"81"-44,0 2,0 1,1 1,0 0,1 1,0 2,1-1,0 3,17-16,-1 0,1 0,0 0,-1 0,1 1,0-1,0 1,0-1,0 1,0-1,0 1,0-1,0 1,1 0,-1-1,0 1,1 0,0 0,-1 0,1-1,0 1,0 0,0 0,0 0,0 0,1-1,-1 1,0 0,1 0,0-1,-1 1,1 0,0-1,0 1,0 0,0-1,0 1,0-1,0 0,0 1,1-1,-1 0,0 0,1 0,-1 0,1 0,0 0,-1 0,1 0,0 0,-1-1,2 1,177 50,-177-51,1 1,0 0,-1 0,1 0,-1 0,1 1,-1-1,0 1,0 0,0 0,0 0,0 0,0 1,0-1,-1 1,1-1,-1 1,0 0,1 0,-1 0,-1 1,1-1,0 0,-1 1,0-1,0 1,0-1,0 1,0-1,-1 1,0 0,1-1,-2 1,1 0,0-1,-1 1,1 0,-1 0,-7 8,0-2,0 1,-1-1,-1 0,1-1,-2 0,1-1,-1 0,0-1,-1 0,0 0,0-1,0-1,-1 0,0-1,1 0,-2-1,-3 0,-35-2,33-7</inkml:trace>
  <inkml:trace contextRef="#ctx0" brushRef="#br0" timeOffset="7290.397">6040 932,'26'0,"-14"-1,-1 0,1 1,-1 0,1 1,-1 1,0-1,0 2,1 0,-1 0,-1 1,9 3,-18-5,0 1,0-1,0 0,0 0,0 0,0 1,-1-1,1 0,-1 1,0-1,1 0,-1 1,0-1,0 0,-1 1,1-1,0 1,-1-1,0 0,1 0,-1 1,0-1,0 0,0 0,0 0,-1 0,1 0,0 0,-1 0,0 0,1-1,-1 1,0-1,0 1,0-1,0 1,0-1,0 0,0 0,0 0,-1 0,-1 0,-8 10,6-5,-31 38,36-43,1 0,0 0,-1 0,1 0,0 0,0 0,0 0,0 0,0 0,0 0,0 0,0 0,0 0,0 0,0 0,1 0,-1 0,0 0,1 0,-1 0,1-1,-1 1,1 0,0 0,-1 0,1 0,0-1,-1 1,1 0,0-1,0 1,0-1,0 1,-1-1,1 1,0-1,0 1,0-1,0 0,0 0,0 1,0-1,0 0,0 0,0 0,0 0,0 0,0 0,0-1,0 1,1 0,105-4,-87-3</inkml:trace>
  <inkml:trace contextRef="#ctx0" brushRef="#br0" timeOffset="7702.848">6435 198,'53'109,"-4"2,6 37,-36-76,-3 0,-4 1,-3 1,-3-1,-3-45,-1 0,-2-1,-1 1,-1 0,-1 0,-2-1,-1 0,-1 0,-1 0,-1-1,-1 0,-2-1,0 0,-2-1,-1-1,0 0,-2 0,-1-2,0 0,-2-1,0-1,-3 1,-140 90,127-86</inkml:trace>
  <inkml:trace contextRef="#ctx0" brushRef="#br0" timeOffset="8256.508">4346 1,'-28'31,"2"0,1 2,1 1,2 1,2 1,1 1,2 1,1 0,2 1,2 1,1 0,1 8,5-13,1-1,1 1,3 0,0 0,2-1,2 1,1-1,2 0,1 0,2 0,2 0,21 52,4-2,3-2,31 43,-41-75,2-1,2-3,2 0,3-2,6 3,0-10,-25-25</inkml:trace>
  <inkml:trace contextRef="#ctx0" brushRef="#br0" timeOffset="12005.228">6971 594,'0'-4,"-1"0,0-1,1 1,0 0,0 0,0-1,1 1,-1 0,1 0,0-1,0 1,1 0,-1 0,1 0,0 1,0-1,0 0,0 1,1-1,0 1,-1 0,1 0,0 0,1 0,-1 0,0 1,1-1,0 1,-1 0,1 0,0 0,0 1,0-1,0 1,0 0,0 0,1 0,11-4,-1 0,1 0,0 1,0 1,0 1,0 0,0 1,1 1,-1 0,0 2,0-1,1 2,-1 0,6 3,-18-4,1 0,-1 1,0 0,0-1,0 1,0 1,0-1,-1 0,1 1,-1 0,0 0,0 0,-1 0,1 0,-1 1,0-1,0 1,0-1,-1 1,1 0,-1 0,0-1,-1 1,1 0,-1 0,0 5,0 0,-1 1,0 0,-1-1,0 1,0-1,-1 0,-1 0,0 0,0 0,-1 0,0-1,-1 2,-186 215,138-168,43-46,1-1,1 1,0 1,0-1,2 1,-1 1,2 0,0 0,4-10,1 0,-1 0,1 0,0 0,1 0,-1 0,1 0,0 0,0 0,0 0,0 0,1 0,-1 0,1 0,0 0,0 0,1 0,-1 0,1-1,0 1,0 0,0-1,0 0,1 1,0-1,-1 0,1 0,0 0,0-1,1 1,2 1,4 1,0-1,1-1,-1 1,1-2,-1 1,1-1,0-1,0 0,0-1,0 0,0 0,0-1,1-1,17 1,-14 0,1 0,-1-1,0 0,0-1,0-1,0 0,-1-1,3-2,2-3</inkml:trace>
  <inkml:trace contextRef="#ctx0" brushRef="#br0" timeOffset="12826.938">8129 622,'-107'23,"-69"45,174-67,0-1,0 1,0 0,0 0,1 0,-1 0,0 0,1 0,-1 0,1 1,-1-1,1 1,0-1,-1 1,1-1,0 1,0 0,0-1,0 1,0 0,1 0,-1 0,0 0,1 0,-1 0,1 0,0 0,0 0,0 0,0 0,0 0,0 0,1 0,-1-1,0 1,1 0,0 0,-1 0,1 0,0 0,0-1,0 1,0 0,1 1,10 9,0 0,0 0,1-2,1 1,0-2,0 0,1 0,3 0,76 52,-92-59,1 0,-1 0,0 1,0-1,1 1,-1-1,-1 1,1-1,0 1,-1 0,1 0,-1 0,0 0,0 0,0 0,0 0,-1 1,1-1,-1 0,0 0,0 0,0 1,0-1,-1 0,1 0,-1 0,0 0,0 1,0-1,0 0,0-1,-1 1,0 0,1 0,-3 1,-1 4,-1-1,-1 0,1 0,-1 0,0-1,-1 0,1-1,-1 0,0 0,-1 0,-7 2,0 0,0-1,-1 0,0-1,0-1,0 0,0-2,-1 0,1 0,-2-2,17 0,-1 0,1 0,-1-1,1 1,0-1,-1 1,1-1,-1 0,1 0,0 0,0 0,0-1,-1 1,1 0,0-1,1 0,-1 1,0-1,0 0,1 0,-1 0,1 0,0 0,-1 0,1-1,-6-15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2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1 807,'7'11,"1"-1,1 1,0-2,0 1,1-1,0 0,1-1,0-1,0 1,0-2,1 1,0-2,0 0,1 0,-1-1,1 0,0-1,0-1,1 0,-1-1,0 0,0-1,4-1,14-7,-1-1,1-2,-1-1,-1-1,-1-2,0-1,0-1,-2-1,0-1,-2-1,0-2,-1 0,-1-2,3-5,21-28,-3-1,-3-3,-2-1,-3-2,-3-1,10-32,60-127,-103 225,1-1,0 0,0 1,0-1,-1 0,1 1,0-1,0 1,0-1,0 1,0-1,0 0,0 1,0-1,0 1,0-1,0 1,0-1,0 0,0 1,0-1,0 1,1-1,-1 0,0 1,0-1,0 0,1 1,-1-1,0 1,0-1,1 0,-1 0,0 1,1-1,-1 0,0 0,1 1,-1-1,1 0,-1 0,0 0,1 1,-1-1,1 0,-1 0,0 0,1 0,-1 0,1 0,-1 0,1 0,-1 0,0 0,1 0,-1 0,1-1,-1 1,1 0,-1 0,0 0,1 0,-1-1,0 1,1 0,1 43,-2-43,1 72,2 15,-4-1,-4 1,-4 0,-3-2,-5 7,13-76,-1-1,-1 1,0-1,-1 0,-1 0,0-1,-1 0,0 0,-1-1,-1 0,7-8,-1-1,0 1,0-1,0 0,0 0,-1-1,1 1,-1-1,0 0,0-1,0 0,0 0,-1 0,1 0,0-1,-1 0,1-1,-1 1,1-1,-1 0,1-1,-1 0,1 0,-1 0,1-1,-2 0,-9-5,1 0,-1-1,2 0,-1-1,1-1,1-1,0 0,0-1,1 0,1-1,0 0,0-2,6 6,1 0,0 0,0 0,1-1,0 1,1-1,0 0,0 0,1-1,1 1,0 0,0-1,1-2,0-12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06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245 0,'-34'34,"-6"4,2 2,1 2,-25 39,58-76,0 0,1 0,0 0,0 1,0-1,0 1,1 0,0-1,0 1,1 0,0 0,0 1,0-1,0 0,1 0,0 0,1 0,-1 0,1 1,1-1,-1 0,1 0,0-1,0 1,0 0,1-1,0 1,0-1,1 0,-1 0,1 0,1 0,3 2,0 0,1-1,0 0,0 0,0-1,1-1,-1 1,1-1,0-1,1 0,-1-1,0 0,1 0,-1-1,1 0,0-1,-1 0,1-1,-1 0,1-1,2-1,4 0,-1-1,0-1,0 0,0-1,-1-1,1 0,-2-1,1-1,-1 0,-1-1,1-1,-2 0,3-3,-8 6,0-1,0 0,-1-1,-1 0,1 1,-1-2,-1 1,0-1,-1 1,0-1,0 0,0-8,-2 14,0 0,-1 0,0 0,1 0,-2 0,1 0,-1 0,0 0,0 0,0 0,0 0,-1 0,0 1,0-1,0 1,-1-1,0 1,1 0,-1 0,-1 0,1 0,-1 1,1-1,-1 1,0 0,0 0,0 0,-5-2,-7 0,1 1,-1 0,0 1,0 1,0 0,0 2,0-1,-1 2,1 0,0 1,0 1,0 0,1 1,-1 1,1 0,0 1,0 1,1 0,-1 1,2 1,-1 0,1 1,-21 14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2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0,'56'17,"-12"-10,0-2,1-2,0-2,32-4,9 1,-30 7,-50 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  <inkml:trace contextRef="#ctx0" brushRef="#br0" timeOffset="866.936">2809 286,'-78'291,"49"-202,-152 350,178-436,1 0,0 0,0 0,0 1,0-1,1 1,-1-1,1 1,0 0,0 0,0-1,1 1,-1 0,1 0,0 0,0 0,0 0,1-1,-1 1,1 0,0 0,0 0,0-1,1 1,-1-1,1 1,0-1,0 1,0-1,0 0,1 0,-1 0,1 0,0 0,0-1,0 1,0-1,0 0,0 0,1 0,-1 0,2 0,12-1,1 0,-1-1,0-1,0 0,1-2,-1 0,-1 0,1-2,0 0,3-3,16-3,99-36,-118 33,-5-1</inkml:trace>
  <inkml:trace contextRef="#ctx0" brushRef="#br0" timeOffset="1147.801">2273 766,'67'-5,"32"-1,9 0,-9 1,-13 1,-15 2,-15 1,-13 0,-8 1,-6-4,-2-2,-7 0</inkml:trace>
  <inkml:trace contextRef="#ctx0" brushRef="#br0" timeOffset="1468.088">3459 738,'43'-5,"19"-1,4 0,-4 1,-9 1,-8 2,-6-4,-6-1,-4 1,-1 1,-2 2,1 1,-5-4,-1 0,0 0,-3 1</inkml:trace>
  <inkml:trace contextRef="#ctx0" brushRef="#br0" timeOffset="1711.725">3543 1133,'44'-9,"32"-14,14-2,-4 3,-12 1,-8 3,-11 0,-16 4</inkml:trace>
  <inkml:trace contextRef="#ctx0" brushRef="#br0" timeOffset="2096.137">4503 456,'64'-25,"0"3,1 3,1 3,0 2,41-1,-95 14,-3-1,0 0,0 1,0 0,0 1,0 0,1 0,-1 1,0 0,0 1,0 0,0 0,4 3,-12-4,1 0,-1 0,1 0,-1 1,1-1,-1 1,1-1,-1 1,0-1,0 1,0 0,0 0,0-1,0 1,-1 0,1 0,-1 0,1 0,-1 0,0 0,1 0,-1 0,0 0,0 0,-1 0,1 0,0 0,-1 0,1 0,-1 0,0 0,1-1,-1 1,0 0,0 0,0 0,-42 63,-228 198,235-226,23-26,0 1,1 1,1 0,0 0,0 1,1 1,1 0,1 0,0 0,-2 7,9-17,0-1,0 1,0-1,1 1,0-1,0 1,0-1,0 1,1-1,-1 1,1-1,0 1,1-1,-1 0,1 0,0 1,0-1,0 0,0-1,1 1,-1 0,1-1,0 1,0-1,1 0,-1 0,1 0,-1-1,1 1,0-1,0 0,0 0,0 0,1 0,13 5,-1 0,1-1,0-1,1-1,-1-1,1 0,14-1,-11-2,1-2,-1-1,0 0,0-2,-1 0,17-7,18-4,-31 10</inkml:trace>
  <inkml:trace contextRef="#ctx0" brushRef="#br0" timeOffset="2612.876">5970 597,'-39'6,"0"2,1 2,0 1,1 2,0 1,-4 5,38-19,1 0,-1 1,1-1,0 1,-1 0,1 0,0 0,-1 0,1 0,0 0,0 1,0-1,0 1,0-1,0 1,1 0,-1 0,0 0,1 0,-1 0,1 0,0 0,0 0,0 1,0-1,0 0,0 1,1-1,-1 1,1-1,0 1,-1-1,1 1,0-1,1 1,-1-1,0 1,1-1,-1 0,1 1,0-1,0 0,0 1,0-1,0 0,9 8,0-1,0 0,1-1,0 0,0-1,1 0,0 0,9 2,67 44,-84-50,0-1,0 1,-1 0,1 0,-1 0,0 1,0-1,0 1,0-1,-1 1,1 0,-1 0,0 0,0 0,0 1,-1-1,0 1,0-1,0 0,0 1,-1 0,1-1,-1 1,0-1,-1 1,1 0,-1-1,0 1,0-1,0 0,-1 1,1-1,-1 0,0 0,0 0,-1 0,0 1,-9 5,-1 0,0-1,-1-1,0 0,0-1,0-1,-1 0,0 0,0-2,-1 0,1-1,-1 0,0-1,1-1,-5 0,-79 3,72-4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3.8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33,'226'29,"255"-30,-283-27,281 28,-196-29,-261 28,-16 0,0 0,0 0,0 1,1 0,-1 0,0 1,0 0,0 0,0 0,0 1,0 0,0 0,-1 0,1 1,-1 0,1 0,1 9,-6-1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4:35.6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88,'141'-20,"-36"4,1 4,42 4,62 36,-16 1,155-60,544 32,-582-2,-114-26,113 27,-168-28,309 28,734 0,-1179-1,0 0,0 1,0 0,0 0,0 1,0-1,0 1,0 1,-1-1,1 1,0 0,-1 0,1 1,-1 0,0 0,0 0,0 0,0 1,-1 0,1 0,-1 0,0 0,0 1,-1-1,2 4,1 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0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0,'33'0,"17"0,4 0,-3 0,-4 0,-6 0,-5 0,-4 0,-2 0,-2 0,-1 0,-5 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5:12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1972 3078,'-2'0,"1"0,-1 0,1 0,-1 0,1 0,0 0,-1 0,1 0,-1 1,1-1,-1 0,1 1,0-1,-1 1,1 0,0-1,-1 1,1 0,0 0,0 0,0 0,0 0,0 0,0 0,0 0,0 1,0-1,0 0,1 0,-1 1,0-1,1 0,0 1,-1-1,1 1,0-1,-1 1,1-1,0 1,0-1,0 1,0-1,0 1,1-1,-1 0,0 1,1-1,-1 1,1-1,0 0,-1 1,1-1,0 1,68 151,-19-57,-37-62,-1 0,-2 0,-2 1,-1 1,1 17,20 239,-22-278,4-49,120-390,5 101,-44 135,-79 161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1,'4'39,"2"0,2 0,1-1,2 0,2 0,4 5,34 119,27 253,-59-343,3-113,125-587,-134 580,-8 36,-1 0,-1 0,0-1,-1 1,0-1,-1 0,0 0,-2-8,-5 11,6 29,7-5,3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7:59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68,'48'-9,"21"-4,3 1,-6 2,-9 3,-10 2,-7 3,-7 1,-3 1,-3 1,0-1,-1 1,1-1,-5-4,-6-2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00.0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59,'38'-4,"27"-7,8-2,-4 2,-10 3,-9 2,-8 3,-7 1,-9 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1.6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1 254,'38'-5,"37"-1,11 0,-5 1,-12-3,-12-1,-11 2,-14 1</inkml:trace>
  <inkml:trace contextRef="#ctx0" brushRef="#br0" timeOffset="270.814">254 0,'5'24,"2"22,-1 9,-1-1,-6-5,-4-5,0-6,1-5,0-2,2-3,0-1,2 1,0-1,0-5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0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455 707,'-10'-9,"1"1,-1 0,-1 1,0 0,0 1,0 0,-1 0,1 1,-1 1,0 0,-1 1,1 0,-1 1,1 0,-9 1,9 5,1 1,0 1,0-1,0 2,1 0,0 0,0 1,1 0,0 0,0 1,-1 3,-5 2,1 1,0 1,1 0,1 1,0 1,2 0,0 0,0 1,2 0,1 0,-4 13,10-28,0 0,0-1,1 1,-1 0,1-1,0 1,0 0,0-1,0 1,0 0,1 0,0-1,0 1,0 0,0-1,0 1,1-1,0 0,-1 1,1-1,0 0,1 0,-1 0,1-1,-1 1,1 0,0-1,0 0,0 1,0-1,0 0,0-1,1 1,-1 0,1-1,-1 0,1 0,-1 0,1 0,0-1,0 0,2 1,4 0,1 0,0 0,0-1,0-1,0 0,0 0,0-1,-1 0,1-1,-1 0,1-1,-1 0,0-1,-1 0,5-3,31-22,-1-1,-2-3,-2-1,-1-2,-1-2,-3-1,12-19,-8 11,-38 49,0-1,0 1,0 0,0-1,0 1,0 0,-1 0,1-1,0 1,0 0,-1 0,1 0,0 0,-1 0,1 0,-1 0,1 0,-1 0,0 1,1-1,-1 0,0 0,0 0,0 0,0 0,0 1,0-1,0 0,0 0,0 0,-1 0,1 1,0-1,-1 0,1 0,-1 0,1 0,-1 0,0 0,1 0,-1 0,0 0,0 6,-1 11,-2 0,2 0,0 0,1 1,1-1,0 0,2 1,0-1,1 0,0 0,2 0,0-1,1 0,2 3,-3-10,-1-2,0 0,0 0,1-1,0 1,0-1,0 0,1 0,1-1,-1 1,1-1,0-1,0 1,2 0,2-4</inkml:trace>
  <inkml:trace contextRef="#ctx0" brushRef="#br0" timeOffset="568.041">1301 1,'9'39,"-2"0,-1 1,-2 0,-2 0,-2 0,-1 0,-2 0,-2 0,-2-1,-4 11,-66 297,75-339,0 0,0 1,0 0,1-1,1 1,-1 0,1 0,1-1,0 1,0 0,0-1,1 1,1-1,-1 0,1 1,1-1,0 0,0-1,0 1,1-1,0 0,0 0,1 0,0-1,5 5,-7-7,1-1,-1 0,1 0,0 0,0 0,0-1,0 0,0 0,0 0,1 0,-1-1,0 0,1 0,-1-1,1 1,0-1,-1-1,1 1,-1-1,1 0,-1 0,0 0,1-1,-1 0,0 0,0 0,0 0,0-1,0 0,-1 0,1-1,-1 1,1-2,5-10</inkml:trace>
  <inkml:trace contextRef="#ctx0" brushRef="#br0" timeOffset="779">906 650,'39'-5,"36"-6,10-1,0 1,-8 2,-10 4,-9 1,-12 3,-7 0,-7 2,2-1,-6 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13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23,'98'176,"-81"-130,84 269,-62-72,-35-303,2 0,3 1,2 0,3 0,3 1,7-12,20-84,8-50,-42 184,-4 39,-5-1</inkml:trace>
  <inkml:trace contextRef="#ctx0" brushRef="#br0" timeOffset="3087.896">649 728,'-2'-1,"1"0,0-1,-1 1,0 0,1 0,-1 0,0 0,1 1,-1-1,0 0,0 1,0-1,0 1,1-1,-1 1,0 0,0 0,0 0,0 0,0 0,0 1,0-1,0 0,0 1,1-1,-1 1,0 0,0 0,1 0,-1 0,0 0,1 0,-1 0,1 0,-1 0,1 1,0-1,0 1,-1-1,1 1,0 0,0 0,-38 75,39-72,-1 0,1 0,0 0,0 0,0 0,1 0,-1 0,1 0,1 0,-1 0,1-1,-1 1,1 0,1-1,-1 0,1 1,-1-1,1 0,1 0,-1 0,0-1,1 1,0-1,0 0,0 0,0 0,0 0,1-1,-1 0,1 0,-1 0,1 0,0-1,0 0,0 0,0 0,0 0,0-1,0 0,0 0,0-1,0 1,0-1,0 0,-1 0,1 0,0-1,1-1,3-2,0 0,0-1,-1-1,0 1,0-1,0-1,-1 1,0-1,-1 0,0-1,0 0,-1 0,0 0,0-1,2-7,-5 11,1 0,-1 0,0 0,-1 0,1-1,-1 1,-1 0,1-1,-1 1,0-1,-1 1,1-1,-1 1,0 0,-1-1,0 1,0 0,0 0,-1 0,1 0,-2 1,1-1,0 1,-1 0,-4-5,1 5,0 0,1 1,-1 0,-1 1,1-1,0 1,-1 1,0-1,0 1,1 1,-1-1,0 1,0 1,0-1,-1 2,1-1,0 1,0 0,1 0,-6 2,-12 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5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1 311,'6'4,"0"-1,0 0,0 0,1-1,-1 0,1 0,-1 0,1-1,0 0,0 0,0-1,5 0,2 1,12 1,1-2,-1-1,0-1,1-1,21-6,121-5,-107-7,-49 10</inkml:trace>
  <inkml:trace contextRef="#ctx0" brushRef="#br0" timeOffset="368.164">170 1,'10'24,"8"12,0 6,-2 0,-4-3,-4-2,-3-4,-3-1,-2-3,0 0,-1-2,0 1,1 0,-1-1,1 1,0 0,-1 0,1-4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0,'0'821,"12"-771,-6-55,-1-6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1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297 1,'0'0,"-1"1,1-1,0 1,-1-1,1 1,0-1,0 1,-1-1,1 1,0 0,0-1,0 1,0-1,0 1,-1-1,1 1,0 0,0-1,1 1,-1-1,0 1,0 0,0-1,0 1,0-1,1 1,-1-1,0 1,0-1,1 1,-1-1,1 1,-1-1,0 1,1-1,-1 1,1-1,-1 0,1 1,-1-1,1 0,-1 1,1-1,-1 0,1 0,-1 0,1 1,0-1,-1 0,1 0,-1 0,1 0,0 0,-1 0,1 0,-1 0,1 0,-1 0,1-1,0 1,-1 0,1 0,0-1,-150 9,54-8,93 0,-1 0,1 0,-1 0,1 1,-1 0,1-1,-1 1,1 0,0 0,-1 0,1 0,0 1,0-1,0 0,-1 1,2 0,-1-1,0 1,0 0,1 0,-1 0,1 0,-1 1,1-1,0 0,0 0,0 1,0-1,0 1,1-1,-1 1,1-1,-1 1,1-1,0 3,15 97,-7-68,-3 16,-4-40,-1 1,1-1,1 1,0-1,0 0,1 0,0 0,1 0,0 0,0-1,2 2,-1-7,0-1,-1 0,1 0,0 0,0 0,1-1,-1 0,1 0,-1 0,1-1,-1 0,1 0,0 0,-1-1,1 0,0 0,0 0,-1-1,1 0,0 0,-1 0,1-1,-1 0,1 0,-1 0,5-3,40-7,-45 10,0 0,0 0,1 1,-1 0,1 0,-1 1,0-1,1 1,-1 0,1 1,-1 0,1-1,-1 1,0 1,1-1,-1 1,0 0,0 0,0 1,0 0,-1-1,1 2,-1-1,0 0,1 1,-2 0,1 0,0 0,-1 0,0 1,0-1,0 1,0 1,-2 5,-1 0,0 1,-1-1,0 0,-1 1,0-1,-1 0,0 0,-1-1,0 1,-1-1,0 0,-1 0,0 0,0-1,-1 0,0 0,-1 0,1-1,-2 0,-2 5,0-1,0 0,-1 0,-1-2,0 1,-1-1,1-1,-2-1,1 0,-1-1,-1 0,1-1,-1-1,0 0,0-1,-1-1,1-1,-7 0,21-1,-1-1,1 0,-1 0,1 0,-1 0,1 0,-1 0,1-1,-1 1,1-1,-1 0,1 0,0 0,-1 0,1 0,0 0,0 0,0-1,0 1,0-1,0 0,1 0,-1 1,0-1,1 0,-1 0,1-1,0 1,0 0,0 0,0 0,0-1,0 1,0-1,1 1,-1-1,1 1,0-1,0 1,0-1,0 1,0-1,1 1,-1 0,1-1,-1 1,1-1,0 1,0 0,0-1,0 1,0 0,1 0,-1 0,2-2,13-12,0 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11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909 762,'-10'-7,"-1"0,-1 1,1 0,-1 0,0 1,0 1,0 0,-1 1,0 0,1 1,-1 0,0 1,0 1,0 0,0 0,0 2,0-1,1 2,-1-1,0 2,1 0,0 0,0 1,0 1,1 0,-11 7,13-6,0-1,0 1,1 0,0 1,0 0,0 0,1 1,1 0,0 0,0 1,0 0,1 0,1 0,0 0,0 1,1-1,1 1,-1 0,2 0,-1 0,2 0,-1 0,2 1,-1-1,1 0,2 2,-3-1,-1-2,0-1,1 1,0-1,1 1,0-1,1 1,0-1,0 1,1-1,0 0,0 0,1 0,0-1,1 1,0-1,0 0,1-1,0 1,3 2,-4-5,-1 0,1 0,0-1,0 0,1 0,0 0,-1-1,1 1,0-1,0-1,1 1,-1-1,0 0,1-1,0 0,-1 0,1 0,0 0,-1-1,1 0,0-1,-1 0,1 0,0 0,-1-1,1 0,-1 0,4-2,9-7,-2-1,1 0,-2-1,0-1,0-1,-2 0,0-1,0-1,-2 0,1-1,2-7,0-1,-2 0,-1-1,-1 0,-2-1,0 0,-2-1,-1 0,1-17,-4 84,2-1,2 0,2-1,11 33,-16-56,0 0,0-1,1 0,0 0,1 0,1-1,0 0,0 0,1-1,1 1,-1-2,6 5,0-4</inkml:trace>
  <inkml:trace contextRef="#ctx0" brushRef="#br0" timeOffset="5647.909">148 1,'-8'1,"1"1,0 0,0 0,0 0,0 1,0 0,0 1,1-1,-1 1,1 1,0-1,1 1,-1 0,1 0,0 1,0 0,0 0,1 0,0 0,0 0,1 1,0 0,0 0,-1 3,0 12,1 0,2 0,0 0,1 0,1 0,2 11,52 141,-34-122,70 202,-31-27,-31-57,-1 27,-46-45,11-120,2-8,-1 0,0 0,-2-1,-1 0,0 0,-2-1,0 0,-2-1,-5 6,14-23,0-1,-1 1,1-1,-1 0,0 0,0 0,0-1,0 0,-1 0,1 0,-1-1,1 1,-1-1,1-1,-1 1,0-1,1 0,-1 0,0-1,1 1,-1-1,-5-2,11 3,-1 0,0 0,0-1,0 1,1 0,-1 0,0-1,0 1,0-1,1 1,-1-1,0 1,1-1,-1 1,0-1,1 1,-1-1,1 0,-1 1,1-1,-1 0,1 1,0-1,-1 0,1 0,0 0,-1 1,1-1,0 0,0 0,0 0,0 0,0 1,0-1,0 0,0 0,0 0,0 0,1 1,-1-1,0 0,0 0,1 0,-1 1,1-1,6-10</inkml:trace>
  <inkml:trace contextRef="#ctx0" brushRef="#br0" timeOffset="6503.558">1417 848,'-15'9,"0"0,1 2,0-1,0 2,1 0,1 1,0 0,1 0,0 1,1 1,1 0,0 0,1 1,1 0,-1 6,6-17,0-1,0 1,1 0,0 1,0-1,0 0,1 0,0 0,0 0,0 1,1-1,-1 0,1 0,0 0,1 0,-1 0,1 0,0 0,0-1,1 1,0-1,-1 1,1-1,1 0,-1 0,0 0,1-1,0 1,0-1,0 0,0 0,1 0,-1 0,1-1,2 1,-1 0,0-1,0 0,0 0,0 0,0-1,0 0,0 0,0 0,1-1,-1 0,0 0,0-1,0 0,1 0,-1 0,0-1,0 0,-1 0,1 0,0-1,-1 0,1 0,2-2,8-6,0-1,0 0,-1-1,-1-1,0 0,10-15,1-7,-1-2,-3-1,0 0,-3-2,-1 0,-2-1,7-33,-13 48,-1 0,-2 0,0-1,-2 0,-1 1,-1-1,-1-1,-2 1,0 0,-2 0,-1 1,-2-1,-1 1,0 0,-2 0,-1 1,-2 0,-6-11,16 33,-1-1,1 1,-1-1,1 1,-1 0,-1 0,1 0,0 1,-1-1,0 1,0 0,0 0,0 0,0 1,-1-1,1 1,-1 0,0 0,1 0,-1 1,0 0,0 0,0 0,0 1,0-1,0 1,0 0,0 1,0-1,0 1,0 0,0 0,0 1,1-1,-1 1,0 0,1 0,-1 1,0 0,-1 7,0-1,0 1,1 0,0 1,1-1,0 1,1 0,0 0,1 0,0 0,0 1,1-1,1 0,0 1,1-1,0 1,2 7,-2 4,3 24,3 0,2 0,1-1,10 21,56 213,-73-263,2-1,0 0,1 0,1 0,0-1,1 0,1-1,8 12,29 32,-37-56</inkml:trace>
  <inkml:trace contextRef="#ctx0" brushRef="#br0" timeOffset="7051.092">2123 311,'22'197,"-67"59,28-58,15-83,3-111,-1 0,1 0,0-1,0 1,1 0,-1-1,1 1,0-1,0 0,0 1,0-1,0 0,1 0,-1 0,1-1,0 1,0 0,0-1,0 0,0 0,1 0,-1 0,1-1,-1 1,1-1,0 0,-1 0,3 1,3-2,1-1,-1 0,0 0,1 0,-1-1,0-1,0 1,-1-2,1 1,6-5,2-1</inkml:trace>
  <inkml:trace contextRef="#ctx0" brushRef="#br0" timeOffset="7370.667">1869 707,'5'0,"6"0,6 0,5 0,4 0,2 0,1-5,0-2,1 1,-1 1,0 2,0 0,-1 2,1 1,-6 5,-1 1,-5 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2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1 537,'221'-373,"-158"236,-63 138,0-1,0 1,-1-1,1 1,0-1,0 1,0 0,0-1,0 1,1-1,-1 1,0-1,0 1,0-1,0 1,0-1,1 1,-1-1,0 0,0 1,1-1,-1 1,0-1,1 0,-1 1,1-1,-1 0,0 1,1-1,-1 0,1 1,-1-1,1 0,-1 0,1 0,-1 1,1-1,-1 0,1 0,-1 0,1 0,-1 0,1 0,-1 0,1 0,-1 0,1 0,-1 0,1 0,-1-1,1 1,-1 0,1 0,-1-1,1 1,-1 0,0 0,1-1,-1 1,1 0,-1-1,0 1,1-1,-1 1,0 0,1-1,-1 1,0-1,0 0,5 43,-6 3,0-38,0 0,0 0,0 1,1-1,0 0,0 0,1 0,0 1,0-1,1 0,0 0,0 0,0-1,1 1,0 0,1-1,-1 0,1 0,0 0,2 1,-2-6,0-1,0 1,0-1,0 1,0-1,0-1,0 1,0-1,0 1,0-1,0 0,-1 0,1-1,0 1,0-1,-1 0,1 0,-1 0,0 0,1-1,-1 0,0 1,0-1,-1 0,1 0,-1 0,1-1,-1 1,0-1,0 1,0-1,-1 0,0 1,1-2,14-16,96-125,-112 146,0-1,1 0,-1 1,0-1,0 0,0 1,1-1,-1 0,0 1,1-1,-1 1,1-1,-1 1,0-1,1 1,-1-1,1 1,-1-1,1 1,-1 0,1-1,0 1,-1 0,1-1,0 1,-1 0,1 0,-1 0,1 0,0-1,-1 1,1 0,0 0,-1 0,1 0,0 1,-1-1,1 0,0 0,-1 0,1 0,0 1,-1-1,1 0,-1 1,1-1,0 0,-1 1,1-1,-1 1,1-1,-1 0,0 1,1 0,-1-1,1 1,-1-1,0 1,1-1,-1 1,0 0,0-1,1 1,-2 43,-59 210,38-164,22-89,0-1,-1 1,1-1,0 1,-1 0,1-1,0 1,-1 0,1-1,0 1,0 0,0 0,0-1,0 1,0 0,0 0,0-1,0 1,0 0,0-1,0 1,1 0,-1 0,0-1,1 1,-1-1,0 1,1 0,-1-1,1 1,-1-1,0 1,1 0,0-1,-1 0,1 1,-1-1,1 1,0-1,-1 0,1 1,0-1,-1 0,1 0,0 1,-1-1,1 0,0 0,0 0,-1 0,1 0,0 0,-1 0,1 0,0 0,0 0,-1-1,1 1,0 0,-1 0,1-1,0 1,0-1,12-4</inkml:trace>
  <inkml:trace contextRef="#ctx0" brushRef="#br0" timeOffset="248.545">1129 0,'-547'584,"462"-492,85-91,0 0,0 0,1-1,-1 1,0 0,0 0,0 0,1-1,-1 1,1 0,-1 0,0-1,1 1,-1 0,1-1,-1 1,1 0,0-1,-1 1,1-1,0 1,-1-1,1 1,0-1,0 1,-1-1,1 0,0 0,0 1,0-1,-1 0,1 0,0 0,0 0,0 0,0 0,0 0,-1 0,1 0,0 0,0 0,0-1,-1 1,1 0,0-1,0 1,0 0,-1-1,1 1,0-1,-1 1,1-1,0 0,-1 1,1-1,-1 1,1-1,-1 0,1 0,-1 0,25-8,-2-1</inkml:trace>
  <inkml:trace contextRef="#ctx0" brushRef="#br0" timeOffset="761.387">1158 452,'12'5,"-37"6,12-5,-147 68,159-74,-1 1,1 0,-1 0,0 1,1-1,0 0,-1 0,1 1,0-1,0 1,-1-1,1 1,0-1,0 1,1 0,-1-1,0 1,1 0,-1 0,1 0,-1-1,1 1,0 0,0 0,0 0,0 0,0 0,0 0,0-1,1 1,-1 0,1 0,-1 0,1-1,0 1,0 0,0-1,0 1,0 0,0-1,0 1,0-1,0 0,1 1,-1-1,1 0,-1 0,1 0,-1 0,1 0,0 0,1 0,37 25,-34-24,1 1,0 0,-1 0,0 1,0-1,0 1,0 1,-1-1,1 1,-1 0,0 0,-1 1,1-1,-1 1,0 0,-1 0,1 1,-1-1,-1 1,1-1,-1 1,0 0,0 0,-1 0,0 0,0 0,-1 0,0 2,-3-1,0-1,-1 0,0 0,0 0,-1 0,1 0,-2-1,1 0,-1 0,1-1,-2 1,1-1,0-1,-1 1,0-1,0 0,0-1,-1 1,1-1,-1-1,0 0,0 0,0 0,-2-1,-21 10,24-8,-1 0,0-1,0 1,0-1,0-1,0 0,-1 0,1 0,0-1,-1-1,1 1,0-1,-6-2,2-7,6-2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5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2,'86'22,"-60"-19,1-1,-1-1,1-1,-1-2,0 0,0-2,15-4,89-5,-118 13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0,'20'0,"24"0,11 0,0 0,-4 0,-6 0,-6 0,-5 0,-8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8.3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86,'0'-2,"0"0,0 0,-1 0,1 0,0 0,-1 0,0 0,1 0,-1 0,0 0,0 0,0 0,0 0,0 0,0 1,-1-1,1 0,0 1,-1-1,0 1,1 0,-1-1,0 1,1 0,-1 0,0 0,0 0,0 0,0 1,0-1,0 1,0-1,0 1,0 0,-1 0,1-1,0 1,0 1,0-1,0 0,0 1,0-1,0 1,-2 0,-91 36,86-32,0 1,0 1,1-1,-1 1,2 1,-1-1,1 1,0 1,1-1,0 1,0 0,1 1,0-1,1 1,0 0,1 0,0 1,0-1,-1 10,3-12,0 0,0 0,1 1,0-1,0 0,1 0,0 0,1 0,-1 0,1-1,1 1,0 0,0-1,0 1,1-1,0 0,1 0,-1-1,1 1,0-1,1 0,0-1,0 1,0-1,0 0,1 0,0-1,0 0,0 0,4 1,-1-1,0-1,1 0,-1 0,0-1,1-1,-1 1,1-2,0 1,-1-2,1 1,0-2,-1 1,1-1,-1-1,0 0,0 0,0-1,0 0,0-1,5-4,4-2,-1-2,0 0,-1-1,-1-1,0 0,-2-1,1-1,-2 0,8-12,-16 20,1-1,-1 0,-1 1,1-2,-2 1,1 0,-2-1,1 1,-1-1,-1 0,0 0,0 0,-2-9,1 15,-1-1,0 1,0-1,0 1,-1-1,1 1,-1 0,-1-1,1 1,-1 0,0 1,0-1,0 0,-1 1,1 0,-1 0,0 0,-1 0,1 0,-1 1,1 0,-1 0,0 0,0 1,0 0,0-1,-1 2,-8-3,0 1,0 1,0 0,-1 1,1 0,-1 1,1 1,0 0,0 1,-1 1,1 0,0 1,1 0,-1 1,1 1,-2 1,-17 10</inkml:trace>
  <inkml:trace contextRef="#ctx0" brushRef="#br0" timeOffset="365.71">260 424,'-27'28,"1"1,2 0,0 2,3 1,0 1,2 0,2 2,-7 19,22-50,-1 0,1 0,0 0,1 0,-1 0,1 0,0 0,0 1,0-1,1 0,-1 1,1-1,0 0,0 1,1-1,-1 1,1-1,0 0,0 1,0-1,1 0,0 0,-1 0,1 0,1 0,-1-1,1 1,-1-1,1 1,0-1,0 0,0 0,1 0,-1 0,1-1,0 1,-1-1,1 0,0 0,0-1,1 1,1 0,11-2,-1 0,0-1,0-1,1 0,-1-1,-1-1,1-1,0 0,-1-1,0 0,-1-1,1-1,-1 0,-1-1,1-1,-2 0,1-1,-1 0,-1-1,0 0,-1-1,0 0,-1 0,-1-1,2-4,-5 8,-1-1,0 0,-1 0,0 0,0 0,-1-1,-1 1,0-1,0 0,-2 0,2 8,-1 0,-1-1,1 1,-1 0,1-1,-1 1,0 0,-1 0,1 0,-1 0,0 0,0 0,0 0,0 1,-1-1,1 1,-1 0,0-1,0 1,0 0,-1 1,1-1,-1 1,1-1,-1 1,0 0,-2-1,-7 0,1 1,-1 0,1 1,-1 0,0 1,0 0,1 1,-1 0,1 1,-1 1,1 0,0 1,0 0,0 0,0 2,1-1,-4 4,-12 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2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173 84,'-68'266,"-36"259,106-488,5-43</inkml:trace>
  <inkml:trace contextRef="#ctx0" brushRef="#br0" timeOffset="367.248">513 113,'-18'13,"1"0,0 2,1 0,1 1,1 1,0 0,1 0,1 2,1 0,0 0,-1 5,11-20,0 0,0-1,0 1,0 0,0 0,1 0,0 0,0 0,0-1,0 1,1 0,-1 0,1 0,0 0,0-1,0 1,1 0,-1-1,1 1,0-1,0 0,0 1,1-1,-1 0,1 0,-1 0,1-1,0 1,0-1,3 2,117 47,-70-34,-46-16,0 2,-1-1,1 1,0 0,-1 0,0 1,0 0,0 0,0 0,0 1,-1-1,0 2,0-1,0 0,-1 1,0 0,0 0,0 0,-1 1,0-1,0 1,-1 0,1-1,-2 1,1 0,-1 1,0-1,0 0,-1 0,0 0,0 0,-1 5,-1-3,1-1,-2 0,1 1,-1-1,0 0,-1-1,0 1,0-1,-1 1,0-1,0 0,0-1,-1 0,0 1,0-2,-1 1,0-1,0 0,0 0,0-1,-1 0,0 0,0-1,0 0,0-1,0 1,0-1,-1-1,1 0,-1 0,0-1,1 0,-1 0,1-1,-1 0,-7-2,-2-8,5-1</inkml:trace>
  <inkml:trace contextRef="#ctx0" brushRef="#br0" timeOffset="619.725">371 140,'43'-24,"24"-8,5 2,-4 6,-10 6,-9 7,-8 10,-12 5</inkml:trace>
  <inkml:trace contextRef="#ctx0" brushRef="#br0" timeOffset="1119.367">1020 479,'11'-36,"1"-1,1 2,3-1,0 2,2 0,2 1,1 1,3-1,-20 26,0 1,1 0,0 1,-1-1,2 1,-1 0,0 0,1 1,0 0,0 0,1 0,-1 0,1 1,-1 0,1 1,3-1,-8 4,0 1,-1-1,1 1,-1-1,0 1,1 0,-1 0,0 0,0 0,0 0,-1 0,1 0,0 0,-1 0,1 0,-1 0,1 0,-1 0,0 1,0-1,0 0,-1 0,1 0,0 0,-1 1,1-1,-1 0,0 0,0 0,1 0,-1 0,-1 0,1 0,-7 23,-9 64,18-88,-1 1,0-1,1 0,-1 0,0 1,1-1,-1 0,1 0,0 0,-1 0,1 0,0 0,0 0,0 0,0 0,0 0,0 0,0 0,0-1,0 1,0 0,0-1,0 1,0-1,1 1,-1-1,0 0,0 1,1-1,-1 0,0 0,1 0,-1 0,0 0,0 0,1 0,-1-1,0 1,0 0,1-1,-1 1,0-1,1 1,52-26,163-127,-166 134,-54 60,-33 36,28-66,2 0,0 0,0 1,1 0,0 0,1 0,0 1,1-1,1 1,0 0,1 0,0 0,1 0,0 0,1 5,6 0</inkml:trace>
  <inkml:trace contextRef="#ctx0" brushRef="#br0" timeOffset="1367.708">2065 113,'-44'28,"-47"44,-18 19,0 3,14-9,13-10,16-12,14-13,11-9,8-8,10-4,8-2,12-6,6-7</inkml:trace>
  <inkml:trace contextRef="#ctx0" brushRef="#br0" timeOffset="1785.153">1952 591,'-2'1,"-13"2,0 0,0 2,0 0,1 0,-1 2,1 0,0 0,1 1,0 1,0 0,1 1,-7 7,19-14,-1 0,1 0,-1 0,1 0,0 0,0 0,0 0,0 0,1 0,-1-1,1 1,0 0,0 0,0 0,0 0,0 0,0-1,1 1,0-1,-1 1,1-1,0 0,0 1,0-1,0 0,1 0,-1 0,1-1,-1 1,1-1,-1 1,1-1,2 1,23 24,-24-21,0-1,-1 2,0-1,0 0,0 0,0 1,-1 0,0 0,0-1,-1 1,1 0,-1 0,-1 0,1 1,-1-1,0 0,0 0,-1 0,0 0,0 0,0 0,-1 0,0 0,0-1,0 1,-1 0,0-1,0 0,0 0,-1 0,0 0,0 0,0-1,0 1,-1-1,-1 1,1-1,0 0,0 0,-1 0,1-1,-1 0,0 0,0 0,0-1,0 0,0 0,-1 0,1-1,0 0,-1 0,0-1,1 0,-1 0,1 0,-1-1,1 0,0 0,-1-1,1 0,0 0,0 0,0-1,0 0,0 0,0 0,1-1,-1 0,-20-27,18 14</inkml:trace>
  <inkml:trace contextRef="#ctx0" brushRef="#br0" timeOffset="2321.187">2290 507,'29'0,"18"0,8 0,-2-5,-5-1,-6 0,-5 1,-4 2,-8 1</inkml:trace>
  <inkml:trace contextRef="#ctx0" brushRef="#br0" timeOffset="2568.091">2403 677,'38'0,"28"-5,1-2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1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0 339,'128'22,"-98"-20,-1 0,1-3,-1 0,1-2,-1 0,1-3,195-37,-207 34</inkml:trace>
  <inkml:trace contextRef="#ctx0" brushRef="#br0" timeOffset="248.085">395 0,'-15'43,"-4"24,-4 6,2-6,4-8,6-10,4-9,3-6,3-4,1-7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49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1 476,'1'-22,"2"-1,0 1,1-1,2 1,0 0,1 1,2 0,0 0,1 0,1 1,0 1,2 0,1 1,0 0,1 1,0 1,2 0,12-9,-29 24,0 1,1-1,-1 1,0-1,0 1,1-1,-1 1,1-1,-1 1,0-1,1 1,-1-1,1 1,-1-1,1 1,-1 0,1-1,0 1,-1 0,1 0,-1-1,1 1,0 0,-1 0,1 0,-1 0,1 0,0 0,-1 0,1 0,0 0,-1 0,1 0,0 0,-1 0,1 1,-1-1,1 0,0 0,-1 1,1-1,-1 0,1 1,-1-1,1 1,-1-1,1 0,-1 1,0-1,1 1,-1-1,0 1,1 0,-1-1,0 1,1-1,-1 1,0 0,-1 39,-4-15,2-16,0-1,1 0,0 1,1-1,0 1,0-1,0 1,2 0,-1-1,1 1,0-1,0 1,1-1,1 1,-1-1,2 2,-3-9,0 1,0 0,0 0,1-1,-1 1,1-1,-1 1,1-1,-1 0,1 0,0 0,0 1,0-1,-1-1,1 1,0 0,0 0,0-1,0 1,0-1,0 0,1 0,-1 0,0 0,0 0,0 0,0 0,0 0,0-1,0 1,0-1,0 0,0 0,0 1,0-1,-1 0,1-1,0 1,0 0,65-55,50-97,-109 140,0 0,1 1,1-1,0 2,0 0,2 0,-1 0,4-1,-14 12,0 1,0-1,0 0,0 0,-1 1,1-1,0 0,0 1,0-1,0 1,-1-1,1 1,0-1,0 1,-1-1,1 1,0 0,-1 0,1-1,-1 1,1 0,-1 0,1 0,-1-1,0 1,1 0,-1 0,0 0,0 0,0 0,1 0,-1 0,0 0,0 0,0-1,0 1,-1 0,1 0,0 0,0 0,-1 0,1 0,0 0,-1 0,1-1,-1 1,1 0,-1 0,1-1,-1 1,1 0,-1-1,0 1,0 0,0 6,-43 227,44-151,0-58</inkml:trace>
  <inkml:trace contextRef="#ctx0" brushRef="#br0" timeOffset="260.992">1045 81,'-72'90,"-4"-3,-3-3,-5-4,-2-4,-77 51,-33 14,195-140,0-1,0 0,0 1,0-1,0 1,0-1,0 1,0-1,0 1,1 0,-1-1,0 1,1 0,-1 0,0-1,1 1,-1 0,1 0,-1 0,1 0,-1 0,1 0,0 0,-1 0,1 0,0 0,0 0,0 0,0 0,0 0,0 0,0 0,0 0,0 0,1 0,-1 0,0 0,1 0,-1 0,0 0,1 0,-1 0,1-1,0 1,-1 0,1 0,0 0,-1-1,1 1,0 0,0-1,-1 1,1-1,0 1,0-1,1 1,14 3</inkml:trace>
  <inkml:trace contextRef="#ctx0" brushRef="#br0" timeOffset="763.867">988 589,'-194'72,"192"-72,0 0,0 0,0 0,0 1,1-1,-1 0,0 1,0-1,0 1,1 0,-1 0,1-1,-1 1,0 0,1 0,-1 1,1-1,0 0,-1 0,1 1,0-1,0 1,0-1,0 1,0-1,0 1,0 0,1-1,-1 1,1 0,-1 0,1-1,-1 1,1 0,0 0,0 0,0 0,0-1,0 1,0 0,1 0,-1 0,1-1,-1 1,1 0,0 0,-1-1,1 1,0-1,0 1,0-1,0 1,1-1,-1 1,1 0,59 30,-54-30,-1 0,0 0,0 1,0 0,-1 0,1 0,-1 1,0 0,0 0,0 0,0 0,0 1,-1 0,0 0,0 0,-1 0,1 1,-1-1,0 1,0 0,-1 0,1 5,-1-6,-1 1,-1-1,1 0,-1 1,0-1,0 0,-1 1,1-1,-1 0,-1 1,1-1,-1 0,1 0,-2 0,1 0,0 0,-1-1,0 1,0-1,0 0,-1 0,1 0,-1 0,0 0,0-1,0 0,-1 1,1-2,-3 2,-4 2,0-1,1 0,-2-1,1 0,0-1,-1 0,0-1,1 0,-1 0,0-2,0 0,-11-1,20 1,0 0,0-1,1 0,-1 1,0-1,1 0,-1 0,1-1,-1 1,1-1,-1 1,1-1,0 0,0 1,0-1,0-1,0 1,0 0,0 0,1-1,-1 1,1 0,0-1,-1 0,1 1,1-1,-1 0,0 1,1-1,-1 0,1 0,0 0,0 1,0-1,0 0,0 0,1 0,-1 0,1-1,4-19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55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53 139,'22'-15,"2"0,0 2,0 0,1 2,1 1,0 1,0 1,1 1,0 1,0 2,4 0,-28 4,1 0,0 0,-1 0,1 0,-1 0,1 1,-1 0,1-1,-1 1,0 1,1-1,-1 0,0 1,0 0,0-1,0 1,0 0,0 1,-1-1,1 0,-1 1,1 0,-1-1,0 1,0 0,0 0,0 0,-1 0,1 1,-1-1,0 0,0 1,0-1,0 1,-1-1,1 1,-1-1,0 1,0-1,0 1,-1-1,1 1,-1-1,0 1,0-1,0 0,0 1,-7 15,-1 0,-1-1,0 0,-2 0,0-1,0-1,-2 0,0-1,-14 13,1-1,-186 192,204-209,0 1,0 1,1-1,1 1,0 1,1-1,0 1,1 1,-1 0,5-10,0-1,0 1,0 0,0 0,0 0,1-1,0 1,0 0,0 0,0 0,0 0,1 0,0 0,0-1,0 1,0 0,0-1,1 1,0-1,-1 1,1-1,1 0,-1 1,0-1,1 0,0-1,-1 1,1 0,0-1,0 0,1 1,-1-1,0-1,2 2,7 1,-1 0,1-1,-1-1,1 0,0 0,0-1,0-1,0 0,0 0,0-1,0-1,0 0,-1 0,1-2,-1 1,1-1,-1-1,0 0,-1 0,1-1,-1-1,4-3,32-23,-24 19</inkml:trace>
  <inkml:trace contextRef="#ctx0" brushRef="#br0" timeOffset="466.892">561 167,'8'-8,"1"1,-1 0,1 0,0 1,1 0,0 0,-1 1,2 1,-1-1,1 2,-1-1,1 2,0-1,0 1,0 1,0 0,0 1,0 0,1 1,-1 0,0 0,1 1,-9-1,0 0,-1 0,1 1,0-1,0 0,-1 1,1 0,-1-1,0 1,1 0,-1 0,0 1,0-1,0 0,-1 1,1-1,0 1,-1-1,0 1,0 0,1 0,-1-1,-1 1,1 0,0 0,-1 0,0 0,1 0,-1 0,0 0,-1 0,1 0,-1 0,1 0,-1 0,0 2,-57 93,54-94,-62 85,65-87,-1 1,1-1,0 1,-1 0,2 0,-1 0,0 0,0-1,1 1,-1 0,1 0,0 0,0 0,0 0,1 0,-1 0,1 0,-1 0,1 0,0 0,0 0,0-1,0 1,1 0,-1-1,1 1,0-1,0 0,0 1,0-1,0 0,0 0,0 0,1 0,36 24,-32-23,-1-1,1 1,-1 1,0-1,0 1,0 0,-1 0,1 1,-1 0,0 0,0 0,-1 0,1 1,-1 0,-1-1,1 2,-1-1,0 0,0 1,-1-1,0 1,0 0,0 0,-1 0,0 0,0 0,-1 0,0 5,-7 0,1 1,-2-2,1 1,-2-1,0 0,0 0,0-1,-2 0,1-1,-1-1,0 1,-1-2,0 1,0-2,-1 1,0-2,0 0,-4 1,-5 2,2-2</inkml:trace>
  <inkml:trace contextRef="#ctx0" brushRef="#br0" timeOffset="1098.585">1097 365,'91'-136,"54"-65,-145 201,0 1,-1 0,1 0,0 0,0 0,0 0,0 0,0 0,0 0,0 0,0 0,0 0,1 0,-1 0,0 0,0 0,1 0,-1 0,1 0,-1 0,1-1,-1 1,1 0,0 0,-1-1,1 1,0 0,0-1,-1 1,1-1,0 1,0-1,0 1,0-1,0 1,0-1,0 0,0 0,0 1,0-1,0 0,0 0,-1 0,1 0,0 0,0 0,0 0,0-1,0 1,0 0,0 0,0-1,0 1,0-1,0 1,0-1,0 1,-1-1,1 1,0-1,0 0,-1 1,1-1,0 0,-1 0,1 0,0 0,-10 42,-1 60,10-100,0 0,1 0,-1 0,0 0,0-1,1 1,-1 0,0 0,1 0,-1-1,1 1,-1 0,1 0,0-1,-1 1,1 0,0-1,-1 1,1-1,0 1,0-1,-1 1,1-1,0 0,0 1,0-1,0 0,0 0,-1 1,1-1,0 0,0 0,0 0,0 0,0 0,0 0,0 0,0-1,-1 1,1 0,0 0,0-1,0 1,0-1,0 1,-1 0,1-1,0 0,40-29,-38 28,54-55,58-40,-114 95,1 1,-1-1,1 1,0 0,-1 0,1 0,0 0,0 0,0 0,-1 0,1 1,0-1,0 1,0-1,0 1,0 0,0-1,0 1,0 0,0 1,0-1,1 0,-1 1,-1-1,1 1,0-1,0 1,0 0,0 0,0 0,-1 0,1 0,0 0,-1 0,1 1,-1-1,1 1,-1-1,0 1,1-1,-1 1,0 0,0 0,0-1,0 1,-1 0,1 0,0 0,-1 0,0 0,1 0,-1 1,-43 89,24-62,-9 16,18-27</inkml:trace>
  <inkml:trace contextRef="#ctx0" brushRef="#br0" timeOffset="1353.067">1859 196,'-38'29,"-42"28,-17 10,-1-2,6-7,14-4,11-7,12-6,6-5,6-9,5-4,10-2,5-3,1-1,4 2,6-3</inkml:trace>
  <inkml:trace contextRef="#ctx0" brushRef="#br0" timeOffset="5720.993">1493 731,'51'-16,"-73"5,15 10,0 1,0 0,1 0,-1 0,0 1,1 0,-1 0,1 1,-1 0,1 0,-1 0,1 1,0 0,0 0,1 0,-1 1,-3 3,9-5,-1 1,1 0,0 0,0 0,0 0,0-1,0 1,1 0,-1 0,1 0,0-1,0 1,0 0,0-1,0 1,0-1,1 1,-1-1,1 1,0-1,0 0,0 0,0 0,0 0,0 0,0-1,1 1,-1-1,1 1,-1-1,1 0,0 0,-1 0,1 0,1 0,0 1,28 16,-26-17,0 1,0 0,-1 0,1 1,0-1,-1 1,1 1,-1-1,0 1,0 0,0 0,-1 0,1 1,-1-1,0 1,-1 0,1 0,-1 1,0-1,0 1,0 0,-1-1,0 1,0 0,-1 0,0 1,0-1,0 0,-1 0,1 1,-2 3,-3-2,0-1,-1 1,0 0,0-1,-1 0,0-1,0 1,-1-1,0 0,0 0,0-1,0 0,-1-1,0 1,0-1,0-1,-1 0,1 0,-1 0,0-1,0-1,1 1,-1-1,0-1,-8 0,5 1,4 0,1 0,0-1,-1 1,1-2,0 1,0-1,-1 0,1 0,0-1,0 0,0 0,0 0,1-1,-1 0,0-1,-5-9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48:21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2400 791,'57'100,"-4"2,-5 2,24 76,-30-80,-41-100,1 0,0 0,-1-1,1 1,0 0,-1-1,1 1,-1-1,1 1,-1-1,1 0,-1 0,1 1,-1-1,0 0,0 0,1-1,-1 1,0 0,0 0,0 0,0-1,0 1,0-1,-1 1,1-1,0 1,-1-1,1 1,-1-1,0 1,1-1,-1 0,0 1,0-1,0 1,0-1,0 0,0 1,1-3,21-67,92-236,-36 153,-71 147,-2 8</inkml:trace>
  <inkml:trace contextRef="#ctx0" brushRef="#br0" timeOffset="-1545.679">28 932,'204'22,"-158"-17,0-2,0-2,0-2,0-2,27-6,42-9,73-21,-129 23,-50 14</inkml:trace>
  <inkml:trace contextRef="#ctx0" brushRef="#br0" timeOffset="-1264.885">1 1242,'43'0,"33"-4,10-3,-2 1,-9 2,-14 0,-11 2,-10-4,-7-1,-4 1,-3 1,0 2,0 1,-5 1</inkml:trace>
  <inkml:trace contextRef="#ctx0" brushRef="#br0" timeOffset="-795.166">226 481,'10'20,"1"-1,1 0,1-1,1 0,0-1,1 0,1-1,1-1,1 3,13 12,1-2,1-1,1-1,2-2,0-2,1-1,1-2,39 13,-15-10,-42-16,-1 0,0 1,0 1,0 1,-1 1,-1 0,0 1,10 9,-25-19,0 1,0 0,-1 0,1 0,0 0,-1 1,1-1,-1 0,0 1,1-1,-1 1,0-1,-1 1,1-1,0 1,-1 0,1-1,-1 1,0 0,0-1,0 1,0 0,-1 0,1-1,-1 1,0 0,1-1,-1 1,0-1,0 1,-1-1,1 0,0 1,-3 1,-68 70,68-71,-353 242,346-238,1 0,0 1,0 0,1 0,0 1,0 1,1-1,0 1,1 0,-3 6,3 3</inkml:trace>
  <inkml:trace contextRef="#ctx0" brushRef="#br0" timeOffset="449.054">3415 904,'5'5,"11"1,8 0,4-1,3-1,0-2,0-1,0-1,-2 0,1 0,-1 0,-6-5,-1-2,0 1,1 1,2 2,-9 1,-6 1</inkml:trace>
  <inkml:trace contextRef="#ctx0" brushRef="#br0" timeOffset="737.796">3472 1186,'19'0,"16"0,7 0,1 0,-2 0,-3 0,-4-5,-2-1,-2 0,-1 1,-1 2,-5 1</inkml:trace>
  <inkml:trace contextRef="#ctx0" brushRef="#br0" timeOffset="4421.49">4629 396,'-3'36,"-2"0,-2 0,-1 0,-1-1,-2 0,-2 0,-12 22,22-50,1-4,1-1,-1 1,1 0,-1 0,1-1,0 1,0 0,0 0,0 0,1 0,-1 0,1 0,0 0,0 0,0 0,0 0,1 1,-1-1,1 0,-1 0,1 0,0-1,1 1,-1 0,0 0,1-1,-1 1,1 0,0-1,0 0,0 1,0-1,0 0,1 0,-1 0,0 0,1-1,0 1,1 0,7 1,1-1,0 0,0-1,0 0,0-1,0-1,0 1,-1-2,1 0,0 0,-1-1,6-2,54-9,3-2,-62 9</inkml:trace>
  <inkml:trace contextRef="#ctx0" brushRef="#br0" timeOffset="4736.881">4912 368,'-21'96,"5"0,4 2,5-1,4 71,-25 92,28-260</inkml:trace>
  <inkml:trace contextRef="#ctx0" brushRef="#br0" timeOffset="6153.816">5222 762,'23'-59,"3"0,2 2,3 1,17-23,9 14,-56 65,1 0,-1 1,0-1,1 1,-1-1,0 0,0 1,0 0,1-1,-1 1,0 0,0 0,0 0,0-1,0 1,0 0,0 0,0 0,-1 1,1-1,0 0,-1 0,1 0,-1 1,1-1,-1 0,1 0,-1 1,0-1,0 0,0 1,1-1,-1 0,5 17,-5-13,1-1,-1 0,1 0,0 0,0 0,1-1,-1 1,1 0,-1 0,1-1,1 1,-1-1,0 0,1 1,-1-1,1 0,0-1,0 1,0 0,1-1,-1 0,1 0,3 2,-3-5,1 0,-1-1,0 0,1 1,-1-2,0 1,0 0,0-1,-1 0,1 0,0 0,-1 0,0 0,0-1,0 1,2-4,-4 6,102-130,-58 80,-43 51,-1 1,1-1,0 1,-1-1,1 1,-1 0,1-1,-1 1,1 0,-1 0,1 0,-1 0,0 1,1-1,-1 0,0 0,0 1,0-1,0 1,0-1,0 1,-1-1,1 1,0-1,-1 1,1 0,-1-1,0 1,0 0,1 0,-1-1,0 1,0 0,0 1,28 172,-22-149</inkml:trace>
  <inkml:trace contextRef="#ctx0" brushRef="#br0" timeOffset="6422.832">5193 819,'48'5,"40"-4,15-1,-2-6,-12-1,-11-1,-16 2,-12 2,-10-3,-7-1,-5 1,-2 2,-5 2</inkml:trace>
  <inkml:trace contextRef="#ctx0" brushRef="#br0" timeOffset="6871.007">5730 932,'-102'52,"81"-44,0 2,0 1,1 1,0 0,1 1,0 2,1-1,0 3,17-16,-1 0,1 0,0 0,-1 0,1 1,0-1,0 1,0-1,0 1,0-1,0 1,0-1,0 1,1 0,-1-1,0 1,1 0,0 0,-1 0,1-1,0 1,0 0,0 0,0 0,0 0,1-1,-1 1,0 0,1 0,0-1,-1 1,1 0,0-1,0 1,0 0,0-1,0 1,0-1,0 0,0 1,1-1,-1 0,0 0,1 0,-1 0,1 0,0 0,-1 0,1 0,0 0,-1-1,2 1,177 50,-177-51,1 1,0 0,-1 0,1 0,-1 0,1 1,-1-1,0 1,0 0,0 0,0 0,0 0,0 1,0-1,-1 1,1-1,-1 1,0 0,1 0,-1 0,-1 1,1-1,0 0,-1 1,0-1,0 1,0-1,0 1,0-1,-1 1,0 0,1-1,-2 1,1 0,0-1,-1 1,1 0,-1 0,-7 8,0-2,0 1,-1-1,-1 0,1-1,-2 0,1-1,-1 0,0-1,-1 0,0 0,0-1,0-1,-1 0,0-1,1 0,-2-1,-3 0,-35-2,33-7</inkml:trace>
  <inkml:trace contextRef="#ctx0" brushRef="#br0" timeOffset="7290.397">6040 932,'26'0,"-14"-1,-1 0,1 1,-1 0,1 1,-1 1,0-1,0 2,1 0,-1 0,-1 1,9 3,-18-5,0 1,0-1,0 0,0 0,0 0,0 1,-1-1,1 0,-1 1,0-1,1 0,-1 1,0-1,0 0,-1 1,1-1,0 1,-1-1,0 0,1 0,-1 1,0-1,0 0,0 0,0 0,-1 0,1 0,0 0,-1 0,0 0,1-1,-1 1,0-1,0 1,0-1,0 1,0-1,0 0,0 0,0 0,-1 0,-1 0,-8 10,6-5,-31 38,36-43,1 0,0 0,-1 0,1 0,0 0,0 0,0 0,0 0,0 0,0 0,0 0,0 0,0 0,0 0,0 0,1 0,-1 0,0 0,1 0,-1 0,1-1,-1 1,1 0,0 0,-1 0,1 0,0-1,-1 1,1 0,0-1,0 1,0-1,0 1,-1-1,1 1,0-1,0 1,0-1,0 0,0 0,0 1,0-1,0 0,0 0,0 0,0 0,0 0,0 0,0-1,0 1,1 0,105-4,-87-3</inkml:trace>
  <inkml:trace contextRef="#ctx0" brushRef="#br0" timeOffset="7702.848">6435 198,'53'109,"-4"2,6 37,-36-76,-3 0,-4 1,-3 1,-3-1,-3-45,-1 0,-2-1,-1 1,-1 0,-1 0,-2-1,-1 0,-1 0,-1 0,-1-1,-1 0,-2-1,0 0,-2-1,-1-1,0 0,-2 0,-1-2,0 0,-2-1,0-1,-3 1,-140 90,127-86</inkml:trace>
  <inkml:trace contextRef="#ctx0" brushRef="#br0" timeOffset="8256.508">4346 1,'-28'31,"2"0,1 2,1 1,2 1,2 1,1 1,2 1,1 0,2 1,2 1,1 0,1 8,5-13,1-1,1 1,3 0,0 0,2-1,2 1,1-1,2 0,1 0,2 0,2 0,21 52,4-2,3-2,31 43,-41-75,2-1,2-3,2 0,3-2,6 3,0-10,-25-25</inkml:trace>
  <inkml:trace contextRef="#ctx0" brushRef="#br0" timeOffset="12005.228">6971 594,'0'-4,"-1"0,0-1,1 1,0 0,0 0,0-1,1 1,-1 0,1 0,0-1,0 1,1 0,-1 0,1 0,0 1,0-1,0 0,0 1,1-1,0 1,-1 0,1 0,0 0,1 0,-1 0,0 1,1-1,0 1,-1 0,1 0,0 0,0 1,0-1,0 1,0 0,0 0,1 0,11-4,-1 0,1 0,0 1,0 1,0 1,0 0,0 1,1 1,-1 0,0 2,0-1,1 2,-1 0,6 3,-18-4,1 0,-1 1,0 0,0-1,0 1,0 1,0-1,-1 0,1 1,-1 0,0 0,0 0,-1 0,1 0,-1 1,0-1,0 1,0-1,-1 1,1 0,-1 0,0-1,-1 1,1 0,-1 0,0 5,0 0,-1 1,0 0,-1-1,0 1,0-1,-1 0,-1 0,0 0,0 0,-1 0,0-1,-1 2,-186 215,138-168,43-46,1-1,1 1,0 1,0-1,2 1,-1 1,2 0,0 0,4-10,1 0,-1 0,1 0,0 0,1 0,-1 0,1 0,0 0,0 0,0 0,0 0,1 0,-1 0,1 0,0 0,0 0,1 0,-1 0,1-1,0 1,0 0,0-1,0 0,1 1,0-1,-1 0,1 0,0 0,0-1,1 1,2 1,4 1,0-1,1-1,-1 1,1-2,-1 1,1-1,0-1,0 0,0-1,0 0,0 0,0-1,1-1,17 1,-14 0,1 0,-1-1,0 0,0-1,0-1,0 0,-1-1,3-2,2-3</inkml:trace>
  <inkml:trace contextRef="#ctx0" brushRef="#br0" timeOffset="12826.938">8129 622,'-107'23,"-69"45,174-67,0-1,0 1,0 0,0 0,1 0,-1 0,0 0,1 0,-1 0,1 1,-1-1,1 1,0-1,-1 1,1-1,0 1,0 0,0-1,0 1,0 0,1 0,-1 0,0 0,1 0,-1 0,1 0,0 0,0 0,0 0,0 0,0 0,0 0,1 0,-1-1,0 1,1 0,0 0,-1 0,1 0,0 0,0-1,0 1,0 0,1 1,10 9,0 0,0 0,1-2,1 1,0-2,0 0,1 0,3 0,76 52,-92-59,1 0,-1 0,0 1,0-1,1 1,-1-1,-1 1,1-1,0 1,-1 0,1 0,-1 0,0 0,0 0,0 0,0 0,-1 1,1-1,-1 0,0 0,0 0,0 1,0-1,-1 0,1 0,-1 0,0 0,0 1,0-1,0 0,0-1,-1 1,0 0,1 0,-3 1,-1 4,-1-1,-1 0,1 0,-1 0,0-1,-1 0,1-1,-1 0,0 0,-1 0,-7 2,0 0,0-1,-1 0,0-1,0-1,0 0,0-2,-1 0,1 0,-2-2,17 0,-1 0,1 0,-1-1,1 1,0-1,-1 1,1-1,-1 0,1 0,0 0,0 0,0-1,-1 1,1 0,0-1,1 0,-1 1,0-1,0 0,1 0,-1 0,1 0,0 0,-1 0,1-1,-6-15</inkml:trace>
  <inkml:trace contextRef="#ctx0" brushRef="#br0" timeOffset="41231.188">1496 2513,'23'57,"187"532,-159-415,-51-173,0-1,0 1,0 0,0 0,0 0,0-1,0 1,0 0,0 0,0 0,0-1,1 1,-1 0,0 0,1-1,-1 1,0 0,1-1,-1 1,1 0,-1-1,1 1,-1 0,1-1,0 1,-1-1,1 1,0-1,-1 0,1 1,0-1,0 0,-1 1,1-1,0 0,0 0,-1 0,1 0,0 1,0-1,0 0,-1 0,1-1,0 1,0 0,0 0,-1 0,1 0,0-1,0 1,-1 0,1-1,0 1,0-1,-1 1,1-1,-1 1,1-1,0 1,-1-1,1 0,-1 1,1-1,-1 0,0 1,1-1,-1 0,1 0,21-55,-21 53,74-372,-56 286,-7 28,2 0,2 1,24-52,-40 111,0 0,0 1,0-1,0 0,0 1,0-1,0 0,0 1,0-1,1 0,-1 1,0-1,1 1,-1-1,0 1,1-1,-1 1,1-1,-1 1,0-1,1 1,-1-1,1 1,0 0,-1-1,1 1,-1 0,1-1,0 1,-1 0,1 0,-1 0,1-1,0 1,-1 0,1 0,0 0,-1 0,1 0,0 0,-1 0,1 1,0-1,-1 0,1 0,-1 0,1 1,0-1,-1 0,8 7</inkml:trace>
  <inkml:trace contextRef="#ctx0" brushRef="#br0" timeOffset="41647.713">2371 2738,'165'26,"-133"-23,0-1,0-2,0-1,0-1,0-2,8-2,79-23,-114 27,-4 3</inkml:trace>
  <inkml:trace contextRef="#ctx0" brushRef="#br0" timeOffset="41913.14">2484 2993,'14'5,"20"1,8 0,2-1,-1-2,-4-6,-3-2,-4 0,-1 0,-2 1,-1-3,-1-1,1 1,-6 2</inkml:trace>
  <inkml:trace contextRef="#ctx0" brushRef="#br0" timeOffset="43184.632">3387 2400,'31'-18,"2"9,-9 2,0 0,0 2,1 0,0 2,0 1,18 1,-40 0,-1 1,0 0,0 1,1-1,-1 0,0 1,0-1,0 1,1 0,-1-1,0 1,0 0,0 0,0 1,0-1,-1 0,1 1,0-1,-1 1,1-1,-1 1,1 0,-1 0,0-1,1 1,-1 0,0 0,0 0,-1 1,1-1,0 0,-1 0,1 0,-1 1,0-1,0 0,0 0,0 1,-29 82,-207 217,207-264,14-20,1 0,1 1,1 0,1 1,0 0,2 1,0 1,8-17,1-1,-1 1,1 0,1 0,-1 0,1 0,-1 0,2 0,-1 0,0 0,1-1,0 1,0-1,0 1,1-1,-1 0,1 0,0 0,0 0,1 0,-1-1,1 1,0-1,0 0,0 0,0 0,0-1,0 0,1 1,0-2,-1 1,1 0,0-1,0 0,-1 0,1 0,0-1,0 0,0 0,0 0,0 0,4-1,2 1,4 2,0 0,0-1,0-1,0-1,1 0,-1 0,0-2,0 0,-1 0,1-2,-1 0,1 0,-2-2,1 1,-1-2,5-3,-6-1</inkml:trace>
  <inkml:trace contextRef="#ctx0" brushRef="#br0" timeOffset="43698.634">4036 2400,'32'-18,"0"1,1 2,1 1,0 2,1 1,-19 6,-14 3,1 0,0 0,0 1,0-1,0 1,0 0,0 0,0 0,0 0,1 0,-1 1,0-1,0 1,1 0,-1 0,0 0,1 1,-1-1,0 1,0-1,1 1,-1 0,0 1,0-1,0 0,0 1,0 0,-1-1,1 1,0 0,-1 1,1-1,-1 0,0 1,0-1,0 1,0 0,0 0,0 0,-1-1,0 2,1-1,-1 0,0 0,-1 0,1 0,0 1,-1-1,0 1,-1 5,-2-1,1 0,-1 0,0 0,0 0,-1-1,0 1,-1-1,0 0,0 0,0 0,-1-1,0 0,0 0,-5 3,-20 23,11-11,-42 58,61-77,-1 0,1 0,0 0,0 0,0 1,1-1,-1 0,1 1,-1-1,1 0,0 1,0-1,0 0,0 1,0-1,0 1,1-1,-1 0,1 1,-1-1,1 0,0 0,0 1,0-1,0 0,1 0,-1 0,1 0,-1 0,1-1,-1 1,1 0,0-1,0 1,0-1,1 1,9 4,1 0,0-1,-1-1,1 0,1 0,-1-2,1 0,9 1,17 3,-29-4,0 1,-1 0,1 1,-1 1,1-1,-1 1,-1 1,1 0,-1 0,0 1,0 0,5 7,-10-11,-1 0,0 1,0 0,0 0,-1 0,1 0,-1 0,0 0,0 1,0-1,-1 1,1-1,-1 1,0-1,-1 1,1 0,-1 0,0-1,0 1,0 0,-1 0,0-1,1 1,-2 0,1-1,-1 1,1-1,-1 1,0-1,-3 4,-10 10,0 0,-1-1,-1 0,-1-1,0-2,-1 0,0 0,-1-2,-1 0,0-2,0 0,-1-1,-1-1,17-6,3 0,-1 0,0 0,-1 0,1-1,0 1,0-1,-1 0,1 0,-1-1,1 1,-1-1,1 0,0 0,-1-1,1 1,-1-1,1 0,-1 0,1 0,-1-1,-7-9</inkml:trace>
  <inkml:trace contextRef="#ctx0" brushRef="#br0" timeOffset="44296.398">4912 2597,'12'-35,"2"1,1 0,2 1,1 1,1 1,2 0,1 1,2 2,19-19,-42 46,0 0,-1 0,1-1,0 1,0 0,0 0,0 0,0 0,0 1,1-1,-1 0,0 0,0 1,1-1,-1 1,0-1,1 1,-1-1,0 1,1 0,-1 0,1-1,-1 1,0 0,1 0,-1 1,1-1,-1 0,1 0,-1 1,0-1,1 1,-1-1,0 1,0-1,1 1,-1 0,0 0,0 0,0-1,0 1,0 0,0 1,0-1,0 0,0 0,0 0,-1 0,1 1,19 71,-19-72,-2 2,0 0,1 0,-1 0,1 0,0-1,0 1,0 0,0 0,1 0,-1 0,1 0,0 0,0-1,0 1,0 0,0 0,0-1,1 1,-1-1,1 1,0-1,0 0,0 0,0 0,0 0,0 0,1 0,-1 0,1-1,-1 1,1-1,-1 0,1 0,0 0,0 0,-1 0,1-1,1 1,8-4,-1-1,1 0,-1-1,0-1,0 1,-1-2,1 1,-1-1,-1-1,0 0,0 0,0-1,6-9,35-29,-48 46,5-6,0 0,1 1,-1 0,1 1,0 0,0 0,1 1,-1 0,1 0,0 1,0 0,0 0,1 1,5 0,-13 3,0 1,-1-1,1 1,0-1,0 1,-1 0,1 0,-1 0,1 0,-1 0,0 0,0 0,0 1,0-1,0 0,0 0,-1 1,1-1,-1 1,0-1,1 1,-1-1,0 0,-1 1,1-1,0 1,-1-1,1 0,-1 1,0-1,0 0,0 1,0-1,0 0,0 0,0 0,-1 0,1 0,-1 0,0 0,0 0,-4 11,-6 19,4-15,1 0,1 1,1 0,0 0,2 0,0 1,0 0,2 5,15 17,-1-29</inkml:trace>
  <inkml:trace contextRef="#ctx0" brushRef="#br0" timeOffset="44545.893">6237 2146,'-43'38,"-48"42,-22 16,-8 7,4-4,11-11,10-9,11-10,16-10,9-12,11-8,8-7,7-3,9-2,4-6,6-1,9-5,7-4</inkml:trace>
  <inkml:trace contextRef="#ctx0" brushRef="#br0" timeOffset="44915.373">6210 2682,'-256'115,"252"-112,0-2,0 1,0 0,0 0,0 0,1 1,-1-1,1 1,-1 0,1 0,0 0,0 0,0 1,1-1,-1 1,1 0,0 0,0 0,0 0,-1 3,48 17,-36-22,60 9,-60-11,-1 0,1 1,0 0,-1 0,1 1,-1 0,1 0,-1 1,0 0,0 1,0-1,-1 2,1-1,-1 1,0 0,0 0,-1 1,1 0,-1 1,-2-2,-1 0,0 0,0 0,0 0,0 0,-1 1,0-1,0 1,-1 0,1 0,-1 0,0 0,-1-1,0 1,0 0,0 0,0 0,-1 0,0 0,0 0,-1 0,0-1,0 1,0 0,0-1,-1 0,0 0,0 0,-1 0,1 0,-1 0,0-1,0 0,-1 0,-1 1,-8 7,-1-2,0 0,-1 0,0-1,-1-1,0-1,0-1,0 0,-1-1,-12 2,-6 2,-57-2,72-12,2 0</inkml:trace>
  <inkml:trace contextRef="#ctx0" brushRef="#br0" timeOffset="86531.678">875 1779,'-22'109,"-13"95,52 152,-7-223,21 355,-21-343,-3-58,-3 0,-8 83,-31 110,1-133,32-146,1 1,0-1,-1 1,1 0,0 0,0 0,0-1,0 1,0 0,0 0,1 0,-1 0,1 1,0-1,-1 0,1 0,0 0,0 0,0 0,0 0,1 0,-1 1,0-1,1 0,0 0,-1 0,1 0,0 0,0-1,0 1,0 0,1 0,-1-1,0 1,1 0,-1-1,1 0,-1 1,1-1,0 0,0 0,0 1,-1-2,1 1,0 0,0 0,2 0,14 1,0-1,0-1,0-1,0 0,0-1,0-1,14-5,61-7,223-15,578-52,-28 23,-75 28,-210 6,-190-4,201-48,-272 16,-154 44,-104 8,1 3,0 3,0 2,9 3,28 0,43-29,-140 26,0 0,0 0,0 0,0-1,0 1,0-1,0 0,-1 0,1 0,0 0,-1 0,0 0,0-1,1 1,-2-1,1 1,0-1,0 0,-1 0,1 0,-1 0,0 0,0 0,0 0,-1 0,1-1,-1 0,2-98,-4 71,-1-139,4 74,-5 0,-4 0,-8-29,-42-232,29 118,0 32,29 185,0 0,1 0,2 1,0-1,1 1,1-1,7-17,-12 38,1-1,-1 1,0-1,0 0,0 1,1-1,-2 0,1 1,0-1,0 0,0 1,-1-1,1 0,-1 1,1-1,-1 1,0-1,0 1,0 0,0-1,0 1,0 0,0-1,0 1,0 0,0 0,-1 0,1 0,0 0,-1 0,1 0,-1 1,1-1,-1 0,1 1,-1-1,0 1,1 0,-1-1,-1 1,-72-11,75 11,-266 27,-35 1,-580-27,-1147-1,1519 26,185-1,15 0,-20-15,-205-11,368-25,-4-4,159 29,8 0,1 0,-1 0,0 0,0 1,1 0,-1-1,0 1,0 0,0 0,1 0,-1 1,0-1,0 1,0-1,1 1,-1 0,0 0,1 0,-1 0,1 1,-1-1,1 1,0-1,0 1,0 0,0 0,0 0,0 0,0 0,0 1,1-1,-1 0,1 1,-1 0,1 14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314 740,'-17'5,"-1"0,2 1,-1 0,1 2,0 0,0 1,1 0,0 1,1 1,0 1,1 0,0 0,1 1,0 1,1 0,1 1,0 0,1 0,0 1,2 0,0 0,0 1,2 0,0 1,1-1,0 8,3-19,1-1,0 1,0 0,1-1,-1 1,1-1,0 1,1-1,0 1,-1-1,2 0,-1 0,1 0,-1 0,1 0,1-1,-1 1,1-1,-1 0,1 0,1 0,-1 0,0-1,1 0,0 1,0-2,0 1,0-1,0 1,0-2,1 1,-1 0,0-1,1 0,0 0,-1-1,1 0,-1 0,1 0,0 0,-1-1,1 0,-1 0,1-1,0 0,19-9,-1-2,0-1,0-1,-2-1,0-1,-1-1,0-1,-2-1,0 0,-2-1,0-1,-1-1,-1-1,-2 0,10-21,3 2,-3 6,-1-1,-2-2,-2 0,-1-1,-3-1,-1 0,-2-1,-1 0,-3 0,-1-7,-2 9,-2-1,-1 1,-2-1,-2 0,-2 1,-2-4,6 40,-1 0,0-1,0 1,0 0,0 0,-1 1,0-1,0 0,0 1,0 0,-1-1,0 1,0 1,0-1,0 0,0 1,-1 0,0 0,0 1,1-1,-1 1,-1 0,1 0,0 1,0-1,-1 1,1 0,-1 1,1-1,-1 1,1 0,-1 1,1-1,-1 1,1 0,0 0,-1 1,1 0,0 0,0 0,0 0,-2 2,-4 4,-1 0,1 1,1 0,0 1,0 0,1 0,0 1,1 0,0 1,0 0,2 0,-1 1,2 0,0 0,0 0,1 1,1-1,0 1,1 0,0 0,1 0,1 0,0 0,1 0,1 5,-1 26,2 1,1-1,3 0,2 0,6 16,40 96,-36-114,-3 1,-2 1,-2 0,-2 1,-1 3,-2-24,-1-26</inkml:trace>
  <inkml:trace contextRef="#ctx0" brushRef="#br0" timeOffset="369.949">1161 204,'-134'379,"115"-334,2 1,2 0,3 1,1 0,2 1,3 0,-1 35,6-74,0 0,1-1,-1 1,2-1,-1 1,1 0,1-1,-1 1,2-1,-1 0,1 1,0-1,1-1,-1 1,2 0,-1-1,1 0,0 0,1 0,-1-1,1 1,1-2,-1 1,1-1,5 4,0-5,0 0,1-1,0 0,-1-1,1-1,0 0,0 0,0-2,0 1,0-2,-1 1,1-2,0 0,-1 0,0-1,0-1,0 0,0-1,6-4,-11 8,-1-1,0 0,0 0,0-1,0 1,-1-1,0-1,1 1,-2-1,1 0,0 0,-1 0,0 0,0-1,-1 0,1 0,-1 0,-1 0,1 0,-1-1,0 1,0-1,-1 0,0 1,0-6,-5-4</inkml:trace>
  <inkml:trace contextRef="#ctx0" brushRef="#br0" timeOffset="620.7">737 656,'34'0,"20"-5,11-2,4 1,0 1,-3 2,3 0,-2 2,-2 1,-2 0,-3 0,-6 0,-8 0,-12 1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23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474 192,'-92'-81,"78"66,0 1,-1 0,-1 1,0 1,-1 0,-16-8,30 18,0 1,0-1,0 1,-1 0,1 0,0 0,-1 1,1-1,-1 1,1-1,0 1,-1 0,1 1,-1-1,1 0,0 1,-1 0,1 0,0 0,-1 0,1 1,0-1,0 1,0 0,0-1,1 1,-1 1,0-1,1 0,-1 1,1-1,0 1,0 0,0 0,0 0,1 0,-1 0,1 0,-1 0,1 0,0 1,0-1,1 0,-1 1,1 2,-4 197,31-6,41 79,26 116,-84-344,-1-11,-1 0,-3 0,0 1,-3 0,-1 0,-2 12,-1-39,-1-1,1 1,-1 0,-1-1,0 1,-1-1,0 0,0-1,-1 1,0-1,-1 0,0-1,-1 1,1-1,-1-1,-1 0,-8 6,8-8,-1-1,0 0,1-1,-1 0,0-1,0 0,-1-1,1 0,0 0,0-1,-1 0,1-1,-6-1,11 1,-1 0,1-1,-1 0,1 0,0 0,0 0,0-1,0 0,0 0,1 0,-1-1,1 1,0-1,0 0,0 0,0-1,1 1,0-1,0 1,0-1,0 0,1-1,0 1,0 0,0 0,1-1,0 1,0-1,0 0,0 1,1-1,0 0,1 1,-1-1,1 1,0-1,0 1,2-6,45-75,-28 61</inkml:trace>
  <inkml:trace contextRef="#ctx0" brushRef="#br0" timeOffset="765.036">813 616,'-10'0,"0"1,0 0,0 1,0 0,0 0,0 1,0 0,1 1,0 0,0 1,0 0,0 0,1 1,0 0,0 1,0-1,1 1,0 1,0 0,1 0,0 0,1 0,-1 1,2 0,-1 0,1 0,1 1,-1 0,2-1,-1 1,2 0,-1 0,1 0,0 1,1-1,1 0,-1 0,2 0,-1 0,1 0,1 0,2 7,-4-12,0 0,0 0,1 0,-1-1,1 1,0 0,0 0,1-1,-1 0,1 1,0-1,1 0,-1 0,1 0,-1-1,1 0,0 1,0-1,0 0,1-1,-1 1,1-1,0 0,-1 0,1 0,0-1,0 0,0 0,0 0,0 0,1-1,-1 0,0 0,0 0,0-1,0 0,0 0,0 0,0 0,0-1,0 0,0 0,-1 0,1 0,-1-1,0 0,2-1,12-20,-1-1,-1-1,-1 0,-1-1,-1 0,-2-1,-1-1,-1 0,3-19,-1 4,-2-2,-1 1,-3-1,-2 0,-1-1,-3 1,-2 0,-8-44,11 84,0-1,0 1,-1 0,1 0,-2 0,1-1,-1 1,0 0,0 1,0-1,-1 0,0 1,0-1,-1 1,1 0,-1 0,0 0,0 1,-1-1,0 1,1 0,-1 0,-1 1,1-1,0 1,-1 0,0 1,1-1,-3 1,4 2,1 1,-1-1,1 1,-1 0,1 0,0 0,-1 1,1-1,0 1,0 0,0 0,0 0,0 0,0 1,1-1,-1 1,1-1,-1 1,1 0,0 0,0 0,1 0,-1 0,0 0,1 1,0-1,-1 2,-16 98,18-78,0-1,1 1,2 0,0 0,2-1,0 0,4 7,66 162,-5-36,-67-151,-1-6</inkml:trace>
  <inkml:trace contextRef="#ctx0" brushRef="#br0" timeOffset="1113.068">1151 192,'-2'55,"2"-1,3 1,2-1,2 0,3-1,2 1,2-2,3 0,3 2,-16-45,30 47,-33-55,0 0,0 0,0 0,0 0,0-1,0 1,0-1,0 1,0 0,1-1,-1 0,0 1,0-1,1 0,-1 0,0 1,1-1,-1 0,0 0,0 0,1-1,-1 1,0 0,1 0,-1-1,0 1,0-1,0 1,1-1,-1 1,0-1,0 0,0 0,0 1,0-1,0 0,0 0,0 0,-1 0,1 0,0 0,-1 0,1-1,0 1,-1 0,1-1,51-124,-27 51,-11 42,124-259,-128 274</inkml:trace>
  <inkml:trace contextRef="#ctx0" brushRef="#br0" timeOffset="1462.653">503 1180,'192'-32,"-1"-8,-2-8,-1-9,-43-5,-119 53</inkml:trace>
  <inkml:trace contextRef="#ctx0" brushRef="#br0" timeOffset="2269.6">897 1406,'-17'6,"1"2,-1-1,1 2,1 0,0 1,0 1,1 0,0 1,1 0,0 1,1 0,1 1,0 1,1 0,0 0,1 1,1 0,1 0,0 1,1 0,1 1,0-1,2 1,-1 7,2-20,1-1,0 1,1 0,-1-1,1 1,0 0,0-1,0 1,1 0,-1 0,1-1,0 1,1-1,-1 1,1-1,0 0,0 1,0-1,1 0,-1 0,1-1,0 1,0 0,0-1,1 0,-1 0,1 0,0 0,0 0,0-1,0 1,0-1,0-1,1 1,-1 0,1-1,-1 0,1 0,-1 0,1-1,3 1,2-2,0 1,0-2,0 1,-1-1,1-1,-1 0,1 0,-1-1,0 0,0 0,-1-1,1 0,-1-1,0 0,-1 0,1-1,5-6,103-136,-111 141,17-22,-1-1,-2-1,-1-1,-2 0,-1-1,-1-1,-2 0,-2-1,-1 0,-2-1,0-16,-4 40,-2 1,1-1,-2 1,0-1,0 0,-1 1,-1-1,0 1,0 0,-2 0,1-1,-1 2,-1-1,0 1,-1-1,0 1,-1 1,-2-3,6 11,0-1,1 2,-1-1,0 0,0 0,-1 1,1 0,0 0,0 0,-1 0,1 0,0 1,-1-1,1 1,-1 0,1 0,-1 0,1 0,0 1,-1-1,1 1,0 0,-1 0,1 0,0 1,0-1,0 1,0 0,0 0,0 0,1 0,-1 0,0 0,1 1,0-1,-1 2,-69 105,64-91,0 1,2 1,0-1,1 1,1 0,1 0,1 0,1 0,0 1,2-1,0 0,1 1,5 18,5 1,1-2,3 1,0-2,17 27,21 46,-54-109,0 1,0 0,1-1,-1 1,0-1,1 1,0-1,-1 1,1 0,0-1,0 0,0 1,0-1,0 0,0 1,0-1,0 0,0 0,1 0,-1 0,1 0,-1 0,0 0,1-1,-1 1,1 0,0-1,-1 1,1-1,-1 0,1 1,0-1,-1 0,1 0,0 0,-1 0,1-1,1 1,7-8</inkml:trace>
  <inkml:trace contextRef="#ctx0" brushRef="#br0" timeOffset="2613.151">1518 1209,'-67'136,"44"-95,2 1,2 1,2 1,-4 22,16-49,3-13,-1 1,1 0,0 0,0 0,0 0,1 0,0 0,0 0,0 0,1 1,-1-1,1 0,1 0,-1 1,1-1,0 0,0 0,0 0,1 0,-1 0,1 0,1 0,-1 0,1-1,-1 1,1-1,1 0,-1 0,1 0,-1 0,1 0,0-1,3 2,6 0,0-1,0-1,1 0,-1-1,1 0,-1-1,1-1,-1 0,1 0,0-2,-1 0,1 0,3-2,-14 3,0 0,0 0,0 0,1 0,-1-1,0 1,0-1,-1 0,1 0,0 0,-1 0,1 0,-1 0,0-1,1 0,-1 1,0-1,-1 0,1 0,0 0,-1 0,0 0,0 0,1-2,2-15</inkml:trace>
  <inkml:trace contextRef="#ctx0" brushRef="#br0" timeOffset="2856.411">1208 1519,'38'-5,"18"-1,4 0,-3 1,-7 1,-7-3,-6 0,-9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58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92,'0'1,"0"-1,0 1,0-1,0 1,0-1,0 1,0-1,0 1,0-1,0 1,0-1,-1 1,1-1,0 1,0-1,0 1,-1-1,1 1,0-1,-1 0,1 1,0-1,-1 1,1-1,0 0,-1 1,1-1,-1 0,1 0,-1 1,1-1,-1 0,1 0,-1 0,1 0,-1 1,1-1,-1 0,1 0,-1 0,1 0,-1 0,1 0,-1 0,1-1,-1 1,1 0,-1 0,1 0,-1 0,1-1,-1 1,1 0,0 0,-1-1,1 1,-1 0,1-1,0 1,-1 0,1-1,0 1,-1-1,-7 187,10-120,-3 11,4-1,4 0,6 25,-11-92,0-1,1 0,0 0,0 0,1 0,0 0,0-1,1 1,-1-1,2 0,-1-1,1 1,4 3,-7-8,-1 0,1 0,0 0,0 0,0 0,0 0,0-1,0 0,1 0,-1 0,0 0,1 0,-1 0,1-1,-1 0,1 1,-1-2,1 1,-1 0,1-1,-1 1,1-1,-1 0,0 0,0 0,1-1,-1 1,0-1,0 1,0-1,0 0,-1-1,1 1,1-1,9-11,-1 0,0-1,-1 0,0 0,-2-1,0-1,7-16,8-13,28-74,-35 75,-17 45,1 0,0 0,-1 0,1 0,-1 0,1 0,-1 0,1 0,0 0,-1 0,1 0,-1 0,1 0,-1 0,1 0,-1 1,1-1,-1 0,1 1,-1-1,1 0,-1 0,1 1,-1-1,0 1,1-1,-1 0,0 1,1-1,-1 1,0-1,1 1,-1-1,0 1,0-1,0 1,1 0,-1-1,0 1,0-1,0 1,0-1,0 1,0-1,0 1,0 0,0-1,0 1,-1-1,1 1,0-1,0 1,0-1,-1 1,1-1,0 1,-1-1,1 1,-1-1,1 1,3 34,1 1,1-1,2 0,2-1,12 33,-13-48,1-1,1 0,0 0,2-1,0-1,1 1,0-2,1 0,1-1,12 9,-22-18,-4-3,1 0,0 1,0-1,0 0,0 0,0 0,0-1,0 1,1 0,-1-1,0 0,1 1,0-1,-1 0,1 0,0 0,-1-1,1 1,0-1,0 1,-1-1,1 0,0 0,0 0,0-1,-1 1,1-1,0 1,0-1,-1 0,1 0,1-1,9-11,-1-1,-1-1,0 1,-1-2,0 1,-2-2,0 1,0-1,-2 0,0 0,2-12,24-75,-4-1,-5-1,9-104,-26 113,-8 134,2-13</inkml:trace>
  <inkml:trace contextRef="#ctx0" brushRef="#br0" timeOffset="399.157">1217 826,'19'-25,"0"-2,-2 0,-1-1,-2-1,0 0,-2 0,-2-2,0 1,-1-6,-8 34,0 0,0 0,0-1,0 1,-1 0,1-1,-1 1,1 0,-1-1,0 1,0 0,0-1,0 1,-1 0,1-1,-1 1,1 0,-1-1,0 1,0 0,0 0,0 0,0 0,0 0,-1 0,1 0,-1 0,1 0,-1 1,0-1,1 0,-1 1,0 0,0-1,0 1,0 0,-1 0,1 0,0 0,0 1,-1-1,1 0,0 1,-1 0,1-1,-2 1,-7 5,0 0,1 1,-1 0,1 1,0 0,1 0,0 1,0 0,1 1,0 0,0 0,1 1,0 0,1 0,0 1,0-1,2 1,-1 1,1-1,-1 8,0-2,0 0,2-1,0 1,1 0,0 1,2-1,0 0,1 0,0 0,2 0,1 9,-2-21,0 0,1 0,-1 0,1-1,0 1,0-1,0 1,1-1,0 0,-1 0,1-1,1 1,-1-1,0 0,1 0,0 0,0-1,0 1,0-1,0-1,0 1,0-1,1 1,-1-1,0-1,1 1,-1-1,4 0,6 0,0-1,-1-1,1 0,-1-1,1 0,-1-1,0 0,-1-2,1 1,1-3,32-20,-1-2,-2-2,-1-2,-2-2,19-22,-35 34</inkml:trace>
  <inkml:trace contextRef="#ctx0" brushRef="#br0" timeOffset="765.986">1838 459,'-27'26,"1"1,1 1,1 1,2 1,1 2,2 0,0 0,-12 35,29-63,0 0,1 1,0-1,-1 1,1-1,1 1,-1-1,1 1,0-1,0 1,0 0,0-1,1 1,0-1,0 1,0-1,0 1,1-1,0 0,0 0,0 0,0 0,1 0,-1 0,1 0,0-1,0 1,1-1,-1 0,1 0,-1 0,1-1,0 1,0-1,0 0,0 0,0 0,1-1,-1 1,1-1,-1 0,1 0,-1-1,3 1,3-1,1-1,-1 0,1 0,-1-1,1 0,-1-1,0 0,0-1,0 0,-1 0,1-1,-1 0,0-1,0 0,-1-1,0 1,0-2,0 1,-1-1,3-4,11-18,-2-1,-2 0,0-1,-3-1,0-1,-2 0,-2 0,-1-1,-1 0,-2-1,-2 0,-1 0,-2 0,-1 0,-2 0,-2 1,-5-23,7 44,-2 1,1-1,-2 1,0-1,0 1,-1 1,-1-1,0 1,-6-7,11 16,-1-1,1 1,-1 0,0 0,0 0,0 1,0-1,-1 1,1-1,-1 1,0 0,1 1,-1-1,0 1,0-1,0 1,0 0,0 1,-1-1,1 1,0 0,0 0,0 0,0 0,0 1,-1-1,1 1,0 0,0 1,0-1,1 1,-1-1,0 1,0 1,-9 7,1 1,0 0,1 1,0 0,1 1,0 0,1 1,1 0,0 0,1 1,0 0,1 0,1 0,0 1,2 0,-1 0,2 0,0 0,1 1,1-1,1 11,-2-10,1 0,1 0,0 0,1 0,1 0,1-1,0 1,1-1,1 0,0 0,2-1,-1 0,2 0,0 0,1-1,0-1,1 0,0 0,1-1,1 0,0-1,13 8,-11-9,1 0,0-1,1 0,0-2,0 0,1 0,0-2,0 0,0-2,1 0,-1 0,4-2,23-9,-27 2</inkml:trace>
  <inkml:trace contextRef="#ctx0" brushRef="#br0" timeOffset="1222.511">2261 911,'154'-328,"-126"266,-40 192,10-124,1 0,0 0,0 0,1 1,-1-1,1 0,0 0,1 0,0 0,0 1,0-1,1 0,0 0,0-1,0 1,1 0,-1-1,1 1,1-1,-1 0,1 0,0 0,0-1,1 1,-1-1,1 0,0 0,0-1,0 1,0-1,1 0,-1-1,3 2,2-6,-1 0,0-1,1 0,-1 0,-1-1,1 0,0-1,-1 0,0 0,0-1,-1 0,1 0,-1-1,0 1,-1-2,0 1,0-1,-1 0,1 0,-2 0,1-1,0-3,9-15,0 0,-3-1,0 0,-2-1,0 0,1-16,-8 36,1-3</inkml:trace>
  <inkml:trace contextRef="#ctx0" brushRef="#br0" timeOffset="1814.25">2853 742,'221'-128,"-214"125,-1-1,0 0,0 0,0 0,0-1,-1 1,1-1,-1-1,-1 1,1-1,-1 0,0 0,0 0,0 0,-1-1,0 0,-1 1,1-1,-1 0,-1 0,1-1,-1 1,0 0,-1 0,0-1,0 7,-1-1,1 1,-1 0,0-1,0 1,0 0,0 0,0-1,0 1,0 0,0 0,0 0,0 0,-1 0,1 1,0-1,-1 0,1 1,0-1,-1 0,1 1,-1 0,1-1,-1 1,1 0,-1 0,1 0,-1 0,1 0,-1 0,1 0,-1 0,1 1,-1-1,1 1,-1-1,1 1,-1 0,-57 29,54-27,-4 3,0-1,0 1,1 1,0-1,1 1,-1 1,1 0,0 0,1 0,0 0,1 1,-1 0,2 1,-1-1,1 1,1 0,0 0,0 0,1 0,0 0,1 0,0 1,0-1,2 1,-1-1,1 0,0 1,3 9,-1-13,-1-1,1 0,1 0,-1 0,1 0,0-1,0 1,0-1,1 0,0 0,0-1,0 0,0 1,1-2,0 1,0-1,0 1,0-2,0 1,1-1,-1 0,1 0,-1-1,1 1,0-2,0 1,0-1,-1 0,1 0,0-1,0 0,-1 0,1-1,2 0,15-6,0 0,0-2,-1 0,0-2,-1 0,-1-2,0 0,-1-2,0 0,16-18,118-115,-51-15,-102 164,-1-1,1 0,0 1,-1-1,1 0,0 0,-1 0,1 0,-1 0,1 0,-1 0,0 0,0 0,1 0,-1 0,0 0,0 0,0 0,0 0,0 0,0 0,0 0,0 0,0 0,-1 0,1 0,0 0,-1 0,1 0,-1 0,1 1,-1-1,1 0,-1 0,0 0,1 0,-1 1,0-1,1 0,-1 1,0-1,0 1,0-1,0 1,0-1,0 1,0-1,0 1,0 0,0-1,0 1,0 0,0 0,0 0,0 0,0 0,0 0,0 0,0 0,0 1,0-1,0 0,0 1,0-1,0 0,0 1,1-1,-1 1,0-1,-1 1,-14 7,1 0,-1 1,1 0,1 1,0 1,0 0,1 1,0 0,1 1,1 0,0 1,1 1,0-1,1 2,1-1,0 1,-3 13,10-26,0 0,0 1,0-1,0 1,1-1,-1 1,1-1,0 1,0-1,0 1,1-1,-1 1,1-1,0 1,0-1,0 0,0 1,1-1,-1 0,1 0,0 0,0 0,0 0,0 0,0-1,1 1,-1-1,1 1,0-1,0 0,-1 0,1 0,1-1,-1 1,0-1,0 1,1-1,-1 0,0-1,1 1,-1 0,3-1,135 32,-140-31,1-1,-1 1,1 0,-1 0,1 0,-1 0,0 0,0 0,1 0,-1 0,0 0,0 1,0-1,0 0,0 1,-1-1,1 0,0 1,-1 0,1-1,-1 1,1-1,-1 1,0-1,1 1,-1 0,0-1,0 1,0 0,-1-1,1 1,0-1,-1 1,1 0,-1-1,1 1,-1-1,0 1,1-1,-1 1,0-1,0 0,0 0,-1 1,-55 51,-91 12,122-56</inkml:trace>
  <inkml:trace contextRef="#ctx0" brushRef="#br0" timeOffset="2664.2">4095 545,'-23'11,"1"2,1 1,0 0,1 2,1 0,0 1,1 1,1 1,1 0,0 1,2 1,-2 4,13-21,0 1,1 0,0-1,0 1,0 0,0 0,1 0,0 0,0 1,0-1,0 0,1 1,0-1,0 0,1 0,0 1,-1-1,2 0,-1 0,0 0,1 0,0 0,0 0,1 0,-1-1,1 1,0-1,1 0,-1 0,0 0,1 0,0 0,0-1,0 0,1 0,1 1,5 2,0-1,1 0,0-1,0 0,0-1,0 0,0-1,1-1,-1 0,1 0,-1-2,1 1,-1-1,1-1,-1 0,0-1,0-1,0 1,0-2,8-4,9-5,-2-1,0-1,-1-1,-1-1,0-2,-2-1,17-18,-9 7,-2-1,-1-2,-2-1,-2-1,-1-1,17-38,-31 56,0-1,-2 0,0 0,-2 0,0 0,-1-1,-2 0,0 0,-1 0,-1 0,-1 0,-1 0,-1 0,-5-18,6 31,-1 0,-1 1,1 0,-1-1,-1 1,1 0,-2 1,1-1,-1 1,0 0,0 1,-1-1,0 1,0 0,0 1,-1 0,0 0,0 1,0 0,0 0,-1 1,1 0,-1 0,0 1,0 0,0 1,0 0,0 0,-1 1,1 0,0 1,0 0,-7 1,-1 2,1 0,-1 1,1 1,0 0,0 1,0 1,1 0,1 1,-1 1,2 0,-1 1,1 1,1 0,0 0,1 1,0 1,1 0,1 0,-3 6,-2 4,2 0,1 1,0 1,2 0,1 0,1 1,1-1,2 2,1-1,0 0,3 24,0-39,0-1,1 0,1 0,0-1,1 1,0 0,0-1,1 1,0-1,1 0,0 0,1-1,0 0,0 0,1 0,0 0,1-1,0-1,0 1,1-1,0-1,0 1,0-2,1 1,0-1,0-1,2 1,7 3,1-1,0-1,0 0,1-2,0 0,-1-1,1-2,0 0,0-1,0-1,0-1,0-1,0 0,1-3,66-20,-49 11</inkml:trace>
  <inkml:trace contextRef="#ctx0" brushRef="#br0" timeOffset="3546.935">4998 516,'-72'9,"57"-3,-12 2,0 2,0 1,2 1,-1 1,2 1,-1 1,2 2,0 0,2 1,-1 1,-15 20,34-36,-1 0,1 0,0 1,0-1,0 1,0 0,1 0,-1 0,1 0,0 0,0 0,1 1,-1-1,1 1,0-1,0 1,1-1,-1 1,1 0,0-1,0 1,0 0,1-1,0 1,0-1,0 1,0-1,1 1,0-1,0 0,0 0,0 1,1-2,-1 1,1 0,0 0,0-1,1 0,-1 1,1-1,-1-1,1 1,0 0,0-1,3 1,7-1,0-1,0 0,1-2,-1 1,0-2,1 0,-1 0,0-2,-1 0,1 0,-1-1,1-1,-1 0,-1-1,1 0,-1-1,-1 0,5-5,220-184,-219 182,31-31,-56 74,-5-3,7-16,-1 1,1 1,1-1,0 1,0 0,1 0,1 0,0 1,0-1,1 1,1 0,0 0,0-1,1 1,1 0,0 0,1 0,1 7,-1-16,0 1,0 0,0-1,0 1,0-1,1 0,-1 0,1 0,0 0,0 0,0-1,0 1,1-1,-1 0,1 0,-1 0,1 0,0-1,0 1,0-1,0 0,0 0,0-1,0 1,0-1,0 0,0 0,0 0,0 0,1-1,4 0,1-1,0-1,0 0,-1 0,1-1,-1 0,0 0,0-1,-1-1,1 1,4-6,32-30,-2-2,-2-3,-2-1,12-20,-46 60,-2 4,16-21,-19 24,0 0,0 1,0-1,0 0,0 0,0 0,0 0,0 1,0-1,1 0,-1 0,0 0,0 0,0 0,0 1,1-1,-1 0,0 0,0 0,0 0,0 0,1 0,-1 0,0 0,0 0,0 0,1 0,-1 0,0 0,0 0,1 0,-5 8,-44 161,47-162,0 0,1 0,0 0,0 0,1 0,0 0,0 0,1 0,0 0,0 0,0-1,1 1,0-1,0 1,1-1,-1 0,2-1,-1 1,0-1,1 1,0-1,0-1,6 5,-6-7,1 0,0 0,0 0,0 0,0-1,1 0,-1 0,0-1,0 0,1 0,-1 0,0-1,0 0,0 0,1-1,-1 1,0-1,-1-1,1 1,0-1,-1 0,1 0,-1-1,0 1,0-1,0 0,-1-1,0 1,1-1,-1 0,-1 0,1 0,-1 0,0-1,0 1,1-6,110-206,-55 75,-58 143,-1-1,0 0,0 0,1 1,-1-1,0 0,0 1,1-1,-1 0,0 0,1 1,-1-1,0 0,1 0,-1 0,0 0,1 0,-1 1,1-1,-1 0,0 0,1 0,-1 0,0 0,1 0,-1 0,1 0,-1 0,0-1,1 1,-1 0,1 0,-1 0,0 0,1 0,-1-1,0 1,1 0,-1 0,0-1,0 1,1 0,-1 0,0-1,0 1,1 0,-1-1,0 1,0 0,0-1,1 1,-1 0,0-1,0 1,0-1,0 1,2 38,-2-34,0 54,16 199,95 229,-107-446,-2 0,-2-1,-1 1,-3 0,-1-1,-2 1,-1-1,-2-1,-2 0,-1 0,-8 12,6-20,-1-1,-1-1,-2-1,0 0,-2-1,-1-1,-1-1,-18 14,-36 5,75-42,0 0,0-1,0 1,0-1,0 0,0 0,0 0,0 0,0 0,0 0,0 0,0-1,0 1,0-1,0 0,0 1,1-1,-1 0,0 0,0 0,0 0,1 0,-1-1,1 1,-1 0,1-1,-1 1,1-1,0 0,0 1,0-1,0 0,0 0,0 0,0 1,1-1,-1 0,1 0,-1 0,1 0,0-2,-2-12,2 0,0 0,1 0,1 1,0-1,1 0,1 1,4-11,-7 23,76-252,-34 136,5 3,5 1,47-71,-76 147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2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1 338,'254'1,"-111"27,-10-32,-120-3,-7 1</inkml:trace>
  <inkml:trace contextRef="#ctx0" brushRef="#br0" timeOffset="484.552">56 565,'482'0,"-476"0,-4 0,1 1,-1-1,1 0,-1 1,1-1,-1 0,1-1,-1 1,1 0,-1-1,1 1,-1-1,1 0,-1 0,0 0,1 0,-1 0,0 0,0-1,0 1,0-1,0 0,0 1,0-1,-1 0,2-2,-2-7</inkml:trace>
  <inkml:trace contextRef="#ctx0" brushRef="#br0" timeOffset="1084.52">226 0,'0'7,"1"-1,0 0,0 1,1-1,0 0,0 0,0 0,1 0,0 0,0-1,0 1,1-1,0 0,0 0,0 0,0 0,1-1,0 0,0 0,0 0,3 1,129 65,-102-56,-14-6,0 1,-1 1,0 1,0 0,-1 2,0 0,-2 1,1 1,-2 0,0 2,-1-1,7 12,-19-24,-1 0,1 0,-1 1,-1-1,1 1,-1-1,1 1,-1-1,0 1,-1 0,1 0,-1-1,0 1,0 0,-1 0,1-1,-1 1,0 0,-1-1,1 1,-1-1,1 1,-1-1,-1 0,1 0,-1 0,-1 3,-95 93,85-89,-189 164,75-37,121-134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1:3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393 309,'-5'0,"-11"-2,0 1,0 1,0 0,0 2,0 0,0 0,1 1,-1 1,1 1,0 0,0 1,0 1,1 0,0 1,-4 3,4 3,1 1,0 0,1 1,1 0,1 1,0 0,1 0,1 1,1 1,0-1,1 1,1 0,1 1,1-1,1 1,0 10,0-19,2-1,-1 1,1-1,1 1,0-1,0 0,1 1,1-1,0 0,0 0,0 0,2-1,-1 1,1-1,0 0,1 0,0-1,1 1,0-1,0-1,0 1,1-1,0-1,0 0,4 2,-8-6,0-1,1 0,-1 0,1-1,-1 1,1-1,-1 0,1 0,-1 0,1-1,-1 1,1-1,-1 0,1 0,-1-1,0 1,0-1,0 0,0 0,0-1,0 1,0-1,-1 0,1 0,-1 0,3-3,71-102,-69 95,110-178,-78 97,-30 120,11 162,70 76,-47-190,-30-64</inkml:trace>
  <inkml:trace contextRef="#ctx0" brushRef="#br0" timeOffset="1056.757">1184 196,'-2'-11,"-1"0,0 1,-1-1,0 1,0 0,-1 0,-1 0,0 1,0 0,0 0,-1 1,-1-1,1 1,-1 1,-1 0,1 0,-1 0,0 1,-1 1,0 0,1 0,-2 0,-9-2,18 7,0 0,0 0,0 0,0 1,0-1,0 1,0-1,0 1,0-1,0 1,0 0,0 0,0 0,0 0,1 1,-1-1,0 0,1 1,-1-1,1 1,0-1,-1 1,1 0,0-1,0 1,0 0,0 0,0 0,1 0,-1 0,1 0,-1 0,1 0,-1 1,-4 78,6-70,5 59,2 0,4 0,3-1,7 10,13 69,58 302,-89-440,-1 1,-1 0,0-1,0 1,-1 0,-1 1,0-1,0 0,-1 0,0 0,-1 0,0 0,-1-1,0 1,-1-1,0 1,-1-1,0 0,0-1,-1 1,0-1,-1 0,0-1,0 0,-1 0,0 0,-1-1,1 0,-5 2,-3-1,1 0,-1-2,0 0,-1 0,1-2,-1 0,0-1,0 0,0-1,0-2,-3 1,17-1,1-1,-1 1,1 0,-1 0,1-1,0 0,-1 1,1-1,0 0,0 0,-1 0,1 0,0-1,0 1,0-1,0 1,1-1,-1 1,0-1,1 0,-1 0,1 0,-1 0,1 0,0 0,0-1,0 1,0 0,0 0,1-1,-1 1,1-1,-1 1,1 0,0-1,0 1,0-1,0 1,0-1,1-1,34-95,-17 73</inkml:trace>
  <inkml:trace contextRef="#ctx0" brushRef="#br0" timeOffset="1673.233">1720 590,'-36'5,"17"-4,0 1,0 1,0 0,1 2,-1 0,1 1,0 1,0 0,1 2,0 0,-9 7,21-11,0 0,0 1,1-1,0 1,0 0,0 0,1 0,0 1,0-1,1 1,0 0,0 0,0 0,1 0,0 0,0 0,1 0,0 0,0 0,1 0,0 0,0 0,1 4,1 2,0-1,1 0,0 0,1 0,0-1,1 1,0-1,1-1,0 1,1-1,0 0,0-1,1 0,-3-3,-1-1,1 0,-1 0,1 0,1-1,-1 0,1 0,-1-1,1 1,0-1,0-1,1 0,-1 0,0 0,1-1,-1 0,1 0,-1-1,1 0,0 0,-1-1,1 0,-1 0,0-1,1 0,-1 0,0-1,0 0,0 0,0-1,5-3,5-9,-1 0,-1-1,0 0,-1-2,-1 1,-1-2,0 1,-2-2,0 0,4-14,-3 1,-1-1,-1-1,-2 0,-1 0,-2 0,-2 0,-1-1,-2 1,-2-1,-1 1,-1 0,-2 0,-2 1,-1 0,-2 0,-1 1,-7-11,-46-45,64 88,0 0,0 0,0 1,0-1,0 0,-1 1,1 0,0 0,-1 0,1 0,-1 0,1 0,-1 0,1 1,-1-1,0 1,1 0,-1 0,0 0,1 0,-1 0,0 1,1-1,-1 1,1-1,-1 1,0 0,1 0,0 0,-1 1,1-1,0 1,0-1,0 1,0 0,0-1,0 1,0 0,0 0,-5 11,1-1,0 1,1 0,0 0,1 1,1-1,0 1,0 0,2 0,-1 0,2 0,0 0,1 0,0 0,1 0,1-1,0 1,1 0,0-1,4 9,16 46,4-1,2-1,34 54,-50-94,-1 1,-1 0,-1 1,-2 0,0 1,-2 0,-1 0,-2 1,-1 0,-1 5,-1-35,-1-1,1 1,-1 0,0-1,1 1,-1 0,1-1,-1 1,1 0,-1 0,1 0,-1-1,1 1,-1 0,1 0,-1 0,1 0,0 0,-1 0,1 0,-1 0,1 0,-1 0,1 0,-1 0,1 1,-1-1,1 0,-1 0,1 0,-1 1,1-1,-1 0,1 1,-1-1,0 0,1 1,-1-1,0 1,1-1,-1 0,1 1,9-19</inkml:trace>
  <inkml:trace contextRef="#ctx0" brushRef="#br0" timeOffset="2131.106">2370 224,'-56'275,"25"-67,31-184,-2-8,1 0,1 0,0 0,1 0,1-1,0 1,1 0,1-1,1 1,0-1,1 0,0-1,2 3,0-11,0-1,0 0,0-1,1 0,0 0,0-1,0 0,0 0,0-1,0 0,1-1,-1 0,0 0,1-1,-1 0,1-1,-1 0,1-1,-1 0,0 0,0-1,0 0,1-1,-7 4,1 0,-1 0,1-1,0 0,-1 1,0-1,1 0,-1-1,0 1,1-1,-1 1,0-1,0 0,0 0,0-1,-1 1,1 0,-1-1,1 0,-1 1,0-1,0 0,0 0,0 0,-1-1,1 1,-1 0,0-1,0 1,0 0,0-1,-1 0,1 1,-4-19</inkml:trace>
  <inkml:trace contextRef="#ctx0" brushRef="#br0" timeOffset="2354.605">2060 563,'28'0,"15"-5,10-1,0 0,-4 1,-6 1,-4 2,-6 1,-2 1,-2 0,-2 0,0 0,1 0,-6 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2:04.87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159 1375,'0'0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1,'6'4,"1"0,1-1,-1 1,0-1,1 0,0-1,0 0,0 0,-1-1,2 0,-1 0,0-1,0 0,7-1,0 1,244-1,-175-10,-60 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0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0,'-5'5,"4"2,6-1,7-1,7-1,4-2,4-1,1-1,2 0,0 0,-1 0,0 0,0-1,0 1,-1 0,-4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6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311 698,'-2'0,"-17"-2,0 1,0 1,0 1,0 0,1 1,-1 2,1 0,-1 0,1 2,0 0,1 1,0 1,0 1,-4 3,17-8,1-1,0 1,0 0,1 0,-1 0,1 0,0 0,0 1,0-1,1 1,0-1,0 1,0 0,0-1,0 1,1 0,0 0,0-1,1 1,-1 0,1 0,0-1,0 1,0-1,1 1,0-1,0 1,0-1,0 0,1 0,-1 0,1 0,0 0,0-1,1 1,-1-1,1 0,-1 0,1 0,0-1,0 1,1-1,-1 0,0 0,1 0,-1-1,3 1,6 2,0-1,1 0,-1-1,0-1,1 0,-1-1,1 0,-1-1,1-1,-1 0,0 0,0-2,0 0,0 0,-1-1,1 0,-1-1,0-1,-1 0,6-4,9-5,0 0,-1-2,-1-1,0 0,-2-2,0-1,-2-1,0 0,-2-2,0 0,-2-1,0 0,-2-1,-2-1,0-1,-2 1,0-2,2-22,-8 22,-2 0,-1-1,-1 1,-2 0,-1-1,-1 1,-2 0,-7-24,10 47,1 0,-1 0,0 0,-1 0,0 0,0 1,0 0,-1-1,0 2,0-1,0 0,-1 1,0 0,0 1,0-1,-1 1,1 0,-1 1,0-1,0 1,0 1,-1 0,1 0,-1 0,1 0,-1 1,0 1,1-1,-1 1,0 1,1-1,-1 1,1 1,-1-1,1 1,-1 1,1-1,0 1,0 0,0 1,-2 1,-2 4,0-1,1 2,0 0,0 0,1 0,0 1,1 1,0 0,1 0,1 0,-1 1,2 0,0 0,0 0,2 1,-1-1,2 1,0 0,0 3,0 7,1 1,1 0,2 0,0-1,1 1,2-1,0 0,2 0,0 0,7 12,114 202,-123-230,-1-1,1 0,0 0,1 0,0-1,0 0,0 0,1-1,0 1,0-2,0 1,3 0,11 3</inkml:trace>
  <inkml:trace contextRef="#ctx0" brushRef="#br0" timeOffset="396.74">1018 134,'-10'67,"0"10,-3 0,-3-1,-21 55,-9 60,40-57,7-130,0 1,0-1,0 1,0-1,1 0,-1 1,1-1,1 0,-1 0,0 0,1-1,0 1,0 0,0-1,0 0,1 0,-1 0,1 0,0 0,-1-1,1 0,0 1,1-1,-1-1,0 1,1-1,2 1,4 1,0-1,1 0,-1-1,0 0,1-1,-1 0,0 0,1-2,-1 1,0-1,0-1,0 0,0-1,-1 0,1 0,-1-1,0 0,0-1,-1-1,0 1,0-1,0-1,-1 1,1-3,-8 9,0-1,0 1,-1-1,1 1,0-1,-1 1,0-1,1 1,-1-1,0 1,0-1,1 0,-1 1,-1-1,1 1,0-1,0 1,0-1,-1 0,1 1,-1-1,1 1,-1-1,0 1,0 0,0-1,0 0,-9-9</inkml:trace>
  <inkml:trace contextRef="#ctx0" brushRef="#br0" timeOffset="631.248">651 556,'33'5,"21"1,11 1,4-7,0-3,-2-1,-4 0,-1 1,-8 1,-13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  <inkml:trace contextRef="#ctx0" brushRef="#br1" timeOffset="36275.236">4688 1076,'-42'-138,"34"106,-1 1,-1 0,-1 0,-2 1,-15-25,-59-52,68 89,0 0,-1 2,-1 0,0 1,-1 1,-5-1,-20-14,-164-73,120 63,-72-24,-3 7,-3 7,-1 8,-2 7,-2 7,-27 6,-365-14,216 22,-63 18,281 3,0 7,-113 27,183-26,1 2,0 3,2 2,-17 11,35-9,0 2,1 2,2 2,2 1,0 1,2 2,2 2,1 1,-5 12,5-7,2 1,1 1,3 2,2 0,2 1,2 2,2 0,3 1,1 0,-1 26,4 192,11-197,4-34,1 0,2-1,2 1,1-2,2 0,1 0,2-1,1-1,2-1,2 0,0-2,2 0,2-1,21 19,5 1,2-3,2-2,2-2,2-3,50 25,-68-40,47 22,3-5,1-3,2-5,1-3,16-2,-8-1,2-6,0-4,30-1,121 3,1-10,1-12,25-13,-16-15,-2-11,-2-11,175-62,-277 64,-3-8,106-55,-209 85,-2-1,-1-3,-2-3,-1-1,-2-3,17-19,-38 33,-2-2,-1 0,-1-2,-1 0,-2-2,-1 0,-1-1,-2 0,-1-2,-2 0,4-18,-6 5,-2 0,-3-1,-1 1,-3-1,-1 0,-3 0,-2 0,-2 1,-1 0,-3 0,-2 1,-2 1,-2 0,-2 1,-2 1,-2 1,-1 0,-2 2,-2 1,-2 2,-1 1,-2 1,-1 1,-2 2,-1 2,-2 1,0 2,-2 2,-7-2,-176-56,124 58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247 1,'0'302,"29"-36,-31 59,0-338,-1-1,-1 1,0 0,-1 0,0 1,-1 0,0-1,-1 2,-1-1,0 1,0 0,-1 1,0 0,-6-4,-156-112,171 126,1-1,-1 1,1 0,-1 0,1 0,-1 0,0-1,1 1,-1 0,0 0,1-1,-1 1,0 0,1-1,-1 1,0 0,0-1,1 1,-1 0,0-1,0 1,0-1,1 1,-1 0,0-1,0 1,0-1,0 1,0-1,0 1,0 0,0-1,0 1,0-1,0 1,0-1,0 1,0 0,-1-1,1 1,0-1,0 1,0 0,-1-1,1 1,0-1,0 1,-1 0,1 0,0-1,-1 1,1 0,0-1,-1 1,1 0,0 0,-1 0,1-1,-1 1,1 0,-1 0,1 0,0 0,-1 0,1 0,-1 0,1 0,-1 0,1 0,37-3,-33 3,143-9,42-20,-133 20,-54 9,-1 0,0 0,0 0,0 0,0 0,0 1,0-1,0 0,1 0,-1 1,0-1,0 1,0-1,0 1,0-1,0 1,-1-1,1 1,0 0,0 0,0-1,-1 1,1 0,0 0,-1 0,1 0,0 0,-1 0,1 0,-1 0,0 0,1 0,-1 0,0 0,0 0,0 0,1 1,-1-1,0 0,-1 0,1 0,0 0,0 0,0 0,-1 0,1 0,0 0,-1 1,-4 11,-1-1,0 1,-1-1,-1-1,0 1,0-1,-1-1,-6 6,-6 9,9-9,-116 166,118-165,7-20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9.51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1430 2137,'101'-117,"-93"110,-3 1,1 0,0 0,1 0,0 1,0 0,0 0,0 1,1 0,-1 0,1 1,0 0,0 1,0-1,1 1,-1 1,0 0,6-1,-11 5,1 0,-1 0,0 0,0 0,0 0,-1 1,1-1,-1 1,0 0,0 0,0 0,0 0,-1 0,1 0,-1 0,0 0,0 0,-1 1,1-1,-1 0,0 1,0-1,-1 0,1 1,-1-1,0 0,0 0,0 1,-1-1,1 0,-1 0,-2 2,-136 255,139-258,0 1,0 0,1 0,-1 0,1 0,0 0,0 0,1-1,-1 1,1 0,0 0,0 0,0 0,0-1,1 1,-1-1,1 1,0-1,0 1,1-1,-1 0,1 0,-1 0,1 0,0-1,0 1,0-1,0 0,0 1,1-1,-1-1,1 1,0 0,-1-1,1 0,0 0,0 0,-1 0,1-1,0 0,0 1,0-1,0-1,0 1,0 0,0-1,0 0,-1 0,2-1,129-41,-121 36</inkml:trace>
  <inkml:trace contextRef="#ctx0" brushRef="#br0" timeOffset="444.14">2162 1798,'-25'25,"12"-14,0 1,1 1,0 0,1 0,0 1,1 1,1 0,0 0,1 1,-1 5,8-19,0 0,0 0,1 0,-1 0,1 0,-1 0,1 1,0-1,0 0,0 0,0 0,0 1,1-1,-1 0,0 0,1 0,0 0,0 0,-1 0,1 0,0 0,1 0,-1 0,0 0,0-1,1 1,-1 0,1-1,0 1,-1-1,1 0,0 1,1 0,74 16,-38-12,-35-6,0 1,0 0,1 0,-1 0,0 0,0 0,0 1,0 0,-1-1,1 2,0-1,-1 0,1 1,-1-1,0 1,0 0,0 0,0 1,-1-1,1 0,-1 1,0 0,0-1,0 1,0 0,-1 0,1 0,-1 0,0 0,0 1,-1-1,1 0,-1 0,0 1,0-1,-1 0,1 0,-1 0,0 1,0-1,0 0,0 0,-2 1,-2 7,0-1,-1 0,-1-1,1 0,-2 0,0 0,0-1,0 0,-1 0,0-1,-1 0,0-1,0 0,-1-1,-3 2,-8 0</inkml:trace>
  <inkml:trace contextRef="#ctx0" brushRef="#br0" timeOffset="710.431">2050 1741,'10'0,"12"0,8-4,3-3,1-3,-1-1,0-4,-2 2,-1-3,-1 2,-1-1,0-4,0 2,-5-1,-6 3</inkml:trace>
  <inkml:trace contextRef="#ctx0" brushRef="#br0" timeOffset="1442.821">2473 1827,'0'-25,"1"1,1 0,1 0,2 0,0 1,2-1,0 1,1 1,9-16,23-33,-11 106,-21-4,-8-27,0-1,1 1,-1 0,1 0,0 0,0 0,1-1,-1 1,1-1,0 1,-1-1,2 1,-1-1,0 0,1 0,-1 0,1 0,0-1,0 1,0-1,1 1,1-3,0-1,0 0,-1 0,1-1,-1 1,1-1,-1 0,0-1,1 1,-1-1,0 1,-1-1,1 0,0-1,-1 1,0-1,0 1,0-1,0 0,0 0,-1 0,0-1,1 0,1-1,57-77,-59 84,-1 0,0 0,1 0,-1 1,0-1,0 0,0 0,0 1,0-1,0 0,0 1,-1-1,1 1,0-1,-1 1,1-1,-1 1,0 0,1-1,-1 1,0-1,0 1,0 0,0-1,0 1,0 0,-1-1,1 1,-1-1,0 2,1-1,-28 179,29-134,5-29</inkml:trace>
  <inkml:trace contextRef="#ctx0" brushRef="#br0" timeOffset="1694.148">3122 1516,'-33'43,"-26"39,-8 9,-1 0,5-12,9-13,9-10,7-8,5-9,9-5,3-4,10-7,7-8</inkml:trace>
  <inkml:trace contextRef="#ctx0" brushRef="#br0" timeOffset="2159.786">2982 2053,'-5'1,"0"0,1 1,0 0,-1 0,1 0,0 1,0-1,0 1,0 0,1 0,-1 0,1 1,0-1,0 1,0 0,-5 4,5-6,1-1,0 1,0-1,0 1,0 0,0 0,1 0,-1 0,1 0,-1 1,1-1,0 0,-1 1,1-1,0 1,1-1,-1 1,0-1,1 1,-1-1,1 1,0 0,0-1,0 1,0 0,1-1,-1 1,1-1,-1 1,1 0,0-1,0 1,0-1,0 0,1 1,-1-1,2 1,30 29,-27-29,-1 1,1 0,-1 0,0 1,0-1,-1 1,1 0,-1 0,0 0,-1 1,1-1,-1 1,0 0,-1 0,1 0,-1 1,0-1,-1 0,1 1,-1-1,-1 1,1 0,-1-1,0 3,-1-5,-1 1,0 0,0-1,0 1,0-1,-1 0,1 0,-1 0,0 0,-1 0,1 0,0-1,-1 0,0 0,0 0,0 0,0 0,0-1,-1 0,1 0,-1 0,0 0,1-1,-1 1,0-1,0-1,0 1,0-1,0 1,1-2,-1 1,0 0,0-1,0 0,-19-5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369 246,'-20'-30,"-1"1,-1 1,-1 1,-2 1,-28-23,38 35,12 10,-1 1,1-1,-1 1,0-1,0 1,0 0,0 1,0-1,0 1,-1 0,1 0,-1 0,0 0,0 1,1 0,-1 0,-1 0,2 4,0 0,0 1,0-1,0 1,1-1,0 1,0 0,0 1,0-1,0 0,1 1,0 0,0-1,0 1,1 0,0 0,-1 0,2 0,-1 0,1 0,-1 4,-1 195,54-8,5 3,28 84,-52-141,-7 27,-26 55,-1-216,0 0,0 0,-1 0,0-1,0 1,-1-1,0 1,0-1,0 0,-1 0,-1-1,1 1,-1-1,0 0,0 0,-1 0,1-1,-1 0,-1 0,1 0,-1-1,0 0,0 0,0-1,0 0,0 0,-1-1,0 0,1 0,-1 0,0-1,0-1,0 1,1-1,-1 0,0-1,0 0,-4-1,7 1,0 1,1-1,0 0,-1 0,1-1,0 1,-1-1,1 0,0 0,0-1,0 1,1-1,-1 1,1-1,-1 0,1-1,0 1,0-1,0 1,1-1,-1 0,-1-3,-2-12</inkml:trace>
  <inkml:trace contextRef="#ctx0" brushRef="#br0" timeOffset="677.063">707 698,'-4'-3,"0"-1,-1 1,1 1,-1-1,0 1,0 0,0 0,0 0,0 1,0 0,-1 0,1 0,0 0,-1 1,1 0,-1 0,1 1,0-1,-1 1,1 0,0 1,0-1,0 1,0 0,0 0,0 1,0-1,1 1,-1 0,1 0,0 1,0-1,0 1,1 0,-1 0,1 0,0 1,0-1,0 1,0 0,1 0,0-1,-1 5,0-5,0 0,1 0,0 0,-1 1,1-1,1 0,-1 1,1 0,0-1,0 1,0 0,0-1,1 1,0 0,0 0,0 0,1-1,-1 1,1 0,0-1,1 1,-1 0,1-1,0 0,0 1,0-1,1 0,-1 0,1 0,0 0,0-1,0 1,1-1,-1 0,1 0,0 0,3 2,0-3,0-1,0 0,0 0,0 0,0-1,1 0,-1 0,0-1,0 0,0 0,0-1,-1 0,1 0,0 0,-1-1,1 0,-1-1,0 1,0-1,0 0,-1-1,1 1,1-3,10-9,0-2,-1 0,-1-1,-1 0,0-1,2-8,3-5,-1 0,-2-1,-1-1,-2 0,-2-1,-1-1,-2 0,-1 0,-1-9,-5 33,-1 1,0-1,-1 1,-1-1,0 1,-1 0,0 0,-1 0,0 0,-1 1,0-1,0 1,-2 0,1 1,-1-1,-1 1,-1 0,7 7,0 0,-1 0,0 0,1 1,-1-1,0 1,0 0,-1-1,1 2,0-1,-1 0,1 1,-1-1,0 1,1 0,-1 0,0 0,1 1,-1 0,0-1,0 1,0 0,0 1,1-1,-1 1,0 0,0 0,1 0,-1 0,1 0,-1 1,1 0,-1 0,1 0,0 0,0 0,0 0,0 1,0 0,1-1,-1 1,1 0,0 0,0 1,0-1,0 0,0 1,1-1,-1 3,-1 8,0 0,1 1,1-1,1 1,0 0,1-1,0 1,1-1,1 1,0-1,1 0,0 0,1-1,1 1,0-1,1 0,1-1,-1 1,7 5,131 158,-127-152,-4-2</inkml:trace>
  <inkml:trace contextRef="#ctx0" brushRef="#br0" timeOffset="1072.587">1131 189,'27'166,"-13"-47,26 49,-41-167,1 0,0 0,0 1,-1-1,1 0,0 0,0 0,0 1,1-1,-1 0,0 0,0 0,0 0,1 0,-1 0,1 1,-1-1,1 0,-1 0,1 0,0 0,-1 0,1-1,0 1,0 0,0 0,0 0,0-1,0 1,0 0,0-1,0 1,0-1,0 1,0-1,0 0,0 1,0-1,1 0,-1 0,0 0,0 0,0 0,0 0,1 0,-1 0,0 0,0-1,0 1,0 0,0-1,0 1,1-1,-1 1,0-1,0 1,-1-1,1 0,0 0,0 1,0-1,0 0,0 0,-1 0,1 0,0-1,88-190,9-36,-56 105,-37 104</inkml:trace>
  <inkml:trace contextRef="#ctx0" brushRef="#br0" timeOffset="1413.201">623 979,'67'-9,"37"-4,-1-6,50-16,156-55,-224 68,-61 17</inkml:trace>
  <inkml:trace contextRef="#ctx0" brushRef="#br0" timeOffset="1946.039">906 1233,'-11'13,"-2"0,0 1,0 0,2 1,0 0,0 1,2 0,0 1,1 0,0 0,2 1,0 0,-1 8,6-24,1 0,0 0,-1 0,1 0,0 0,0 0,1 0,-1 0,0 0,1 0,-1 0,1 0,-1 0,1-1,0 1,0 0,0 0,0 0,0-1,0 1,1-1,-1 1,0-1,1 1,-1-1,1 0,0 0,-1 1,1-1,0-1,0 1,0 0,-1 0,1-1,0 1,0-1,0 1,0-1,0 0,2 0,80-17,-64 7,0-2,0 0,-1-1,-1-1,-1-1,0 0,0-2,-2 0,0 0,-1-1,-1-1,0-1,-2 1,0-2,-1 0,-2 0,0 0,-1-1,0-3,-6 22,30-130,-31 127,1 0,-1 1,-1-1,1 0,-1 1,0-1,0 1,0-1,-1 1,0-1,0 1,0 0,-1 0,1 0,-1 0,-1 0,1 1,-1-1,0 1,1 0,-2 0,-1-1,3 2,0 1,0 0,-1 0,1 1,0-1,-1 1,1 0,-1-1,0 2,1-1,-1 0,0 1,0-1,1 1,-1 0,0 0,0 1,1-1,-1 1,0 0,1 0,-1 0,1 0,-1 1,1-1,-1 1,1 0,0 0,0 0,0 1,-2 1,-4 4,0 0,1 1,0 0,0 1,1 0,0 0,1 0,0 1,-1 3,0 0,1 0,1 0,0 1,1 0,0 0,1 0,1 0,0 1,2-1,-1 0,2 1,0-1,1 1,0-1,1 0,1 0,1 0,2 4,-2-5,2 0,0 0,0 0,2-1,-1-1,2 1,-1-1,2-1,6 6,-14-14,0 1,0-1,1 0,-1 0,1-1,0 1,0-1,0 0,0 0,0 0,1-1,-1 1,0-1,1 0,-1 0,1-1,-1 1,1-1,-1 0,1 0,0-1,-1 1,1-1,-1 0,1 0,-1 0,0-1,0 0,1 0,-1 0,0 0,-1 0,4-3,6-7</inkml:trace>
  <inkml:trace contextRef="#ctx0" brushRef="#br0" timeOffset="2298.853">1583 895,'-124'299,"119"-286,1 0,0 0,1 0,0 1,1 0,0-1,1 1,1 0,0 0,1 0,1 0,0-1,0 1,2-1,3 10,-3-18,1-1,0 0,0 0,1 0,-1 0,1-1,0 0,0 0,0-1,0 1,0-1,1-1,-1 1,1-1,-1 0,1-1,-1 1,1-2,-1 1,1 0,-1-1,1 0,-1-1,1 0,-1 1,0-2,0 1,0-1,0 0,0 0,4-4,-8 6,0-1,0 0,1 0,-1 1,0-1,0 0,-1-1,1 1,0 0,-1 0,1-1,-1 1,0-1,0 1,0-1,0 0,0 1,-1-1,1 0,0-2,-2-12</inkml:trace>
  <inkml:trace contextRef="#ctx0" brushRef="#br0" timeOffset="2550.638">1300 1177,'39'0,"17"0,8 0,-1 0,-7 0,-8-5,-2-1,-10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4:5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4,'-12'-4,"15"9,165 186,-23-19,-55-77,-74-81,-1 0,0 1,-1 0,-1 1,-1 1,0 0,8 15,91 172,-106-198,-4-6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25:08.4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1102 86,'-47'63,"-188"333,53-90,64-119,-163 188,300-385,39-59,-37 44</inkml:trace>
  <inkml:trace contextRef="#ctx0" brushRef="#br0" timeOffset="948.42">1 933,'0'-41,"1"0,2 0,2 0,2 1,5-17,80-221,-46 144,-46 134,0-1,1 0,-1 0,0 1,1-1,-1 1,1-1,-1 0,1 1,-1-1,1 1,-1-1,1 1,-1-1,1 1,-1-1,1 1,0 0,-1-1,1 1,0 0,0 0,-1-1,1 1,0 0,-1 0,1 0,0 0,0 0,-1 0,1 0,0 0,0 0,-1 0,1 1,0-1,-1 0,1 0,0 1,0-1,-1 0,1 1,-1-1,1 1,0-1,-1 1,1-1,-1 1,1-1,-1 1,1-1,-1 1,0 0,1-1,-1 1,0 0,1 0,16 42,22 78,-38-121,-1 1,1 0,-1-1,1 1,0 0,-1-1,1 1,0-1,-1 1,1-1,0 1,0-1,-1 0,1 1,0-1,0 0,0 1,0-1,-1 0,1 0,0 0,0 0,0 0,0 0,0 0,0 0,-1 0,1 0,0-1,0 1,0 0,0 0,-1-1,1 1,0-1,0 1,-1-1,1 1,0-1,-1 1,1-1,0 0,-1 1,1-1,-1 0,1 1,-1-1,0 0,1 0,-1 1,1-2,24-41,48-135,-49 119,-17 41,0 1,1 0,0 0,2 0,0 1,1 1,1-1,-12 15,1 1,0-1,-1 1,1-1,0 1,-1-1,1 1,0 0,0-1,0 1,-1 0,1 0,0-1,0 1,0 0,0 0,0 0,-1 0,1 0,0 0,0 0,0 1,0-1,0 0,-1 0,1 1,0-1,0 0,-1 1,1-1,0 1,0-1,-1 1,1-1,0 1,-1 0,1-1,-1 1,1 0,-1-1,1 1,-1 0,0 0,1-1,-1 1,0 0,1 0,-1 0,0 0,0-1,0 1,0 0,0 0,0 0,0 0,0 0,13 55,-8 178,-3-224,0 1,0 0,1-1,0 0,1 1,0-1,1-1,0 1,1-1,-1 0,2 0,6 7,-3-2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3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220 645,'2'0,"0"1,0-1,0 1,-1-1,1 1,0 0,0 0,-1 0,1 0,-1 0,1 0,-1 0,1 1,-1-1,1 0,-1 1,0-1,0 1,0 0,0-1,0 1,0 0,-1-1,1 1,0 0,-1 0,1 0,-1 0,0 0,0 0,0-1,0 1,0 0,0 1,2 2,28 161,-18-48,-5 1,-8 115,-2-75,3-159,-1 0,1-1,-1 1,1 0,-1 0,1-1,-1 1,0 0,1 0,-1 0,1 0,-1 0,0 0,1 0,-1 0,1 0,-1 0,0 0,1 1,-1-1,1 0,-1 0,1 0,-1 1,0-1,1 0,-1 1,1-1,0 1,-1-1,1 0,-1 1,1-1,0 1,-1-1,1 1,0-1,-1 1,1-1,0 1,0 0,0-1,-1 1,1-1,0 1,0 0,0-1,0 1,0-1,0 1,0 0,0-1,0 1,0-1,1 1,-1-1,-27-46,-2-27,15 36</inkml:trace>
  <inkml:trace contextRef="#ctx0" brushRef="#br0" timeOffset="419.077">23 702,'-8'-47,"3"21,1-1,1 0,1 0,2 0,2-21,-1 43,0-1,0 1,1 0,0 0,0 0,0 0,1 0,-1 0,1 1,1-1,-1 1,0 0,1 0,0 0,0 0,0 1,0-1,1 1,-1 0,1 1,0-1,0 1,4-2,124-27,-126 31,8-4,0 0,1 2,0 0,0 1,-1 0,1 1,0 1,0 1,0 0,-1 1,1 1,-1 0,0 1,0 0,-1 2,1-1,-2 2,1 0,0 1,-9-4,-1 1,-1-1,1 1,-1 0,0 0,0 0,-1 0,0 0,0 1,0-1,-1 1,0-1,0 1,0 0,-1-1,0 1,-1 0,1-1,-1 1,0-1,-1 1,0-1,-2 5,-68 139,-10-3,83-143,-1 0,0-1,1 1,0-1,0 1,0 0,0-1,1 0,-1 1,1-1,0 0,0 0,0 0,0 0,1 0,-1 0,1-1,0 1,-1-1,1 0,0 1,0-1,1-1,-1 1,0 0,1-1,-1 0,1 0,-1 0,1 0,0 0,-1-1,1 0,0 1,-1-1,1-1,0 1,14 5,46 9,-46-11,0 1,-1 0,1 1,-1 1,0 1,-1 0,0 1,11 8,-23-13,0 1,1 0,-2 0,1 0,0 1,-1-1,0 1,0 0,0 0,-1 0,1 0,-1 0,0 1,-1-1,1 1,-1-1,-1 1,1 0,-1-1,1 1,-2 0,1-1,-1 1,1-1,-2 3,-1 7,-1 1,-1-1,0-1,-1 1,0-1,-1 0,-1 0,-5 7,-7 7,0-1,-1-2,-2 0,0-1,-2-1,0-1,-2-2,0 0,-1-2,-1-1,-18 7,45-22,0-1,0 0,0 1,0-1,0 0,0 0,0 0,0 0,0 0,0 0,-1-1,1 1,0-1,-1 1,1-1,0 0,-1 0,1 0,0 0,-1-1,1 1,0-1,0 1,-1-1,1 0,0 0,0 0,0 0,0 0,0 0,0 0,0-1,0 1,0-1,1 0,-1 1,1-1,-1 0,1 0,0 0,-1 0,1 0,0 0,0 0,1 0,-1-1,0 0,-1-17</inkml:trace>
  <inkml:trace contextRef="#ctx0" brushRef="#br0" timeOffset="1124.451">954 899,'1'310,"-1"-306,0 0,1 0,0 0,0 0,0 0,0 0,0 0,1-1,0 1,-1-1,1 1,1-1,-1 0,0 1,1-1,0-1,0 1,0 0,0-1,0 1,0-1,0 0,1 0,-1 0,1 0,0-1,0 1,-1-1,1 0,0 0,0-1,0 1,4-1,1 1,0-1,0 0,0-1,0 0,1-1,-2 1,1-2,0 1,0-1,-1 0,1-1,-1 0,0-1,4-2,22-21,-2-1,0-2,-2-1,-2-1,0-1,16-30,-44 63,0 0,0 0,0 0,0 0,0 1,0-1,1 0,-1 0,0 0,1 0,-1 1,0-1,1 0,-1 0,1 1,-1-1,1 0,0 0,-1 1,1-1,0 1,-1-1,1 1,0-1,0 1,-1-1,1 1,0 0,0-1,0 1,0 0,-1 0,1 0,0-1,0 1,0 0,0 0,0 0,0 0,0 1,-1-1,1 0,0 0,0 0,0 1,0-1,0 1,-1-1,1 0,0 1,0-1,-1 1,1 0,0-1,-1 1,1 0,-1-1,1 1,-1 0,1-1,-1 1,1 0,-1 0,0 0,1-1,-1 1,0 0,0 0,1 0,-1 0,1 2,0 4,1 1,0-1,0 0,1 0,0 0,0 0,1 0,-1-1,1 0,1 1,0-2,-1 1,2 0,-1-1,1 0,-1 0,1-1,1 1,-1-1,1-1,-1 1,1-1,0 0,7 1,-3-1,1-2,-1 1,1-2,-1 0,1 0,-1-1,1 0,-1-1,1 0,-1-1,0 0,0-1,0 0,-1-1,1 0,-1 0,0-1,-1-1,0 0,0 0,0-1,-1 0,5-6,6-8,-1-1,-1-1,-2 0,0-2,-2 1,0-2,-2 0,-1 0,-2-1,0 0,-2 0,-1-1,-1 0,-1-2,-1-23,-2 1,-3-1,-1 1,-3 0,-3 0,-1 1,-7-11,7 24,4 7,-2 1,-2 0,-1 1,-1 0,-5-8,18 39,0 0,0 0,0-1,0 1,0 0,-1 0,1-1,0 1,0 0,0 0,-1-1,1 1,0 0,-1-1,1 1,-1 0,1-1,-1 1,1-1,-1 1,1-1,-1 1,1-1,-1 1,0-1,1 1,-1-1,0 0,1 0,-1 1,0-1,0 0,1 0,-1 0,0 1,1-1,-1 0,0 0,0 0,0 0,1-1,-1 1,0 0,1 0,-1 0,0 0,0-1,1 1,-1 0,0-1,1 1,-1-1,0 1,1-1,-1 1,51 238,85 353,-127-548,1 9,1-1,3 0,3-1,12 27,10-6,-38-71,0-1,0 1,0-1,0 1,0 0,0-1,0 1,0-1,0 1,0-1,0 1,0 0,1-1,-1 1,0-1,0 1,1 0,-1-1,0 1,0 0,1-1,-1 1,0 0,1-1,-1 1,0 0,1 0,-1 0,0-1,1 1,-1 0,1 0,-1 0,1 0,-1 0,0-1,1 1,-1 0,1 0,-1 0,1 0,-1 0,0 1,1-1,-1 0,1 0,-1 0,1 0,-1 0,0 0,1 1,-1-1,0 0,1 0,-1 1,1-1,-7-42,-3 15,0 1</inkml:trace>
  <inkml:trace contextRef="#ctx0" brushRef="#br0" timeOffset="1315.007">1603 475,'33'0,"17"0,9 0,-1-4,-1-3,0 1,-5-3,-2-1,0 1,-3-1,0-1,-4 3,-4-3,-4 1,-8 2</inkml:trace>
  <inkml:trace contextRef="#ctx0" brushRef="#br0" timeOffset="2999.059">1434 1068,'-17'-179,"5"87,63 277,-47-156,-1-3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4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532 684,'-24'-2,"0"1,-1 1,1 1,-1 1,1 1,0 1,0 2,1 0,-1 1,1 2,1 0,0 1,0 1,1 2,0 0,-7 7,16-11,1 1,1 0,0 1,0 0,1 0,0 1,1 0,1 1,0 0,0 0,1 0,1 1,0 0,1 0,1 0,0 0,1 1,0-1,1 1,1 0,0-1,1 1,2 4,2-10,1-1,0 0,0 0,1-1,0 1,1-2,0 1,0-1,0 0,1-1,-1 0,1 0,0-1,1 0,-1 0,1-1,0-1,0 1,0-2,0 1,0-2,0 1,0-1,0-1,0 1,0-2,0 1,0-2,2 0,17-4,0-1,0-1,-1-1,0-2,-1-1,0-1,-1-2,-1 0,0-1,-2-2,0-1,-1 0,3-6,13-15,-2-2,-3-1,-1-2,-2-1,-2-2,14-36,-29 62,-2 0,0-1,-2-1,0 0,-2 0,-1 0,-1-1,-1 0,-1 0,-1 0,-2 0,0-1,-2 1,-1 0,-1 0,-1 0,-1 1,-1 0,-2 0,-6-14,10 31,-1 1,0-1,0 1,0 0,0 0,-1 1,-1 0,1 0,-1 0,0 1,0 1,0-1,-1 1,1 0,-1 1,0 0,0 1,0 0,-1 0,1 1,0 0,-1 0,1 1,-1 1,1-1,0 1,-1 1,1 0,0 0,0 1,0 0,1 1,-1 0,1 0,-7 5,-1 4,0 1,2 1,-1 0,2 1,0 1,1 0,1 0,1 1,0 0,1 1,1 0,1 1,1 0,0 0,2 0,0 1,1-1,1 1,1 0,2 13,-3-8,2 0,1 0,2 0,0 0,1 0,2 0,1-1,1 0,0 0,2-1,1 0,1-1,1 0,1-1,1-1,1 0,1-1,1-1,0 0,1-1,3 0,-8-7,-7-5,0 1,0-1,0 0,1-1,0 0,0 0,0-1,0 0,1 0,0-1,0 0,0-1,0 0,0 0,0-1,1 0,-1 0,0-1,6-1,3-4</inkml:trace>
  <inkml:trace contextRef="#ctx0" brushRef="#br0" timeOffset="393.547">1407 92,'-24'128,"-6"-1,-25 62,16-58,-2 50,40-173,-1-1,1 0,1 1,-1-1,1 0,0 1,1-1,0 1,0-1,1 0,0 0,0 0,0 0,1 0,0 0,1 0,-1-1,1 0,1 1,-1-2,1 1,0 0,0-1,1 0,-1 0,1-1,0 1,0-1,1-1,-1 1,1-1,7 2,3 1,0 0,1-2,0 0,0-1,0-1,0-1,0 0,1-1,-1-1,0-1,7-2,-9 1,93-31,-105 33,-1 0,0-1,1 0,-1 0,0 0,0 0,0 0,0-1,0 1,-1-1,1 0,-1 0,0 0,1 0,-2 0,1-1,0 1,0 0,-1-1,0 1,0-1,0 0,0 1,-1-1,1 0,-1 1,0-1,-2-14</inkml:trace>
  <inkml:trace contextRef="#ctx0" brushRef="#br0" timeOffset="646.619">985 572,'38'0,"22"0,7 0,0 0,-1 0,-2 0,-3 0,-2-5,-1-1,-6 0,-2 1,-5 1,-9-3,-12 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22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368 819,'-174'-11,"166"12,-1 0,1 0,0 1,0-1,0 2,0 0,0 0,1 0,-1 1,1 0,0 0,0 1,0-1,1 2,-1-1,1 1,1 0,-1 0,-3 6,6-8,0 1,0-1,0 1,1 0,0-1,0 1,0 0,1 0,-1 1,1-1,0 0,1 0,-1 0,1 1,0-1,1 0,-1 1,1-1,0 0,0 0,1 0,-1 0,1 0,0 0,1 0,-1-1,1 1,0-1,0 1,0-1,1 0,-1 0,1-1,0 1,0-1,0 0,1 0,-1 0,3 1,4-2,1 0,-1-1,1 0,-1-1,1 0,0-1,-1-1,0 1,1-2,-1 1,0-2,0 1,0-2,-1 1,1-1,-1-1,0 0,2-2,19-15,-1 0,-1-2,-1-1,20-26,-28 29,-1 0,-1-1,-2-1,0 0,-1-2,-2 1,-1-2,-1 0,-1 0,-2-1,-1 0,-1 0,0-6,-5 23,0 0,-1 1,0-1,-1 0,0 0,-1 1,0-1,-1 1,0-1,-1 1,0 0,0 0,-2 1,1 0,-1-1,-1 2,0-1,0 1,-1 0,0 0,0 1,-1 0,0 1,-1 0,1 1,-1-1,-1 2,1-1,-1 2,-9-4,14 7,1 0,0 1,-1 0,1 0,-1 0,1 1,0 0,-1 0,1 0,0 0,0 1,-1 0,2 0,-1 0,0 1,0 0,1 0,-1 0,1 0,0 1,0-1,0 1,1 0,-1 0,1 1,0-1,0 1,0 1,-3 3,2 0,-1 0,1 0,0 1,1 0,0 0,1 0,0 0,0 0,1 0,1 0,0 1,0-1,1 7,6 9,1 0,1-1,1 0,1 0,2-1,0 0,1-1,2-1,0 0,1-1,1-1,1-1,1 0,1-2,0 0,1-1,9 3,-25-15,1 0,-1 0,1-1,0 0,-1 0,1-1,1 0,-1 0,0 0,1-1,-1 0,0-1,1 0,-1 0,1 0,3-2,6-3</inkml:trace>
  <inkml:trace contextRef="#ctx0" brushRef="#br0" timeOffset="388.313">932 226,'-1'62,"-1"-36,1 0,2 0,0-1,2 1,0 0,2-1,1 0,2 2,1-1,2 1,1-2,1 0,1 0,14 17,-28-41,1 1,0-1,0 1,0-1,0 0,1 1,-1-1,0 0,1 0,-1 0,0 0,1 0,-1 0,1 0,0 0,-1-1,1 1,0-1,-1 1,1-1,0 1,-1-1,1 0,0 0,0 0,-1 0,1 0,0 0,0-1,-1 1,1-1,0 1,-1-1,1 1,0-1,-1 0,1 0,-1 0,1 0,-1 0,0 0,1 0,-1-1,0 1,0 0,0-1,0 1,1-1,110-193,39-118,-135 282,33-98,-46 105</inkml:trace>
  <inkml:trace contextRef="#ctx0" brushRef="#br0" timeOffset="734.039">1 1186,'274'-24,"210"-48,-51-13,-375 72,-35 10</inkml:trace>
  <inkml:trace contextRef="#ctx0" brushRef="#br0" timeOffset="1310.036">397 1467,'-19'16,"-7"3,1 2,1 1,1 0,1 2,1 0,1 2,1 0,1 1,-13 29,29-53,0 1,0 0,0-1,1 1,0 0,-1 0,1 0,0 0,1 0,-1 0,1 0,0 0,0 0,0 0,0 0,1 0,0 0,0 0,0 0,0 0,0-1,1 1,0 0,-1-1,2 1,-1-1,0 1,1-1,-1 0,1 0,0 0,0 0,0-1,0 1,1-1,-1 0,1 0,-1 0,1 0,0-1,1 1,11-1,0-1,0-1,0-1,0 0,-1-1,1-1,-1 0,0-1,0-1,0 0,-1-1,0 0,0-1,-1-1,5-4,18-11,0-2,-2-2,-2 0,0-3,-2 0,-1-2,-2-2,12-19,-36 50,17-23,-1 0,-2 0,-1-2,-1 0,-1-1,-1-1,-2 0,-2 0,0-1,-2 0,0-12,-8 32,0 1,0 0,-1 1,-1-1,0 0,0 0,-1 1,0 0,-1 0,0 0,-1 1,0-1,-1 1,4 5,0 0,0 0,0 0,0 0,-1 1,0 0,1 0,-1 0,0 0,-1 0,1 1,0 0,-1 0,0 0,1 1,-1-1,0 1,1 0,-1 0,0 1,0-1,0 1,0 0,0 1,0-1,0 1,1 0,-1 0,0 1,-1-1,-5 7,-1 0,1 1,1 0,0 0,0 1,1 0,0 1,0 0,2 1,-1-1,1 2,1-1,0 1,1 0,0 0,-1 10,-3 2,2-1,1 1,2 0,0 1,1-1,2 1,0 0,2-1,1 1,1-1,1 1,1-1,1 0,1-1,2 1,0-2,2 1,0-1,13 19,-20-35,-1-1,1 1,0-1,1 0,0 0,-1 0,2-1,-1 1,1-1,0 0,0-1,0 0,0 0,1 0,0-1,0 1,0-2,0 1,0-1,1 0,-1-1,1 1,-1-2,1 1,-1-1,1 0,-1 0,1-1,21-25,-20 9</inkml:trace>
  <inkml:trace contextRef="#ctx0" brushRef="#br0" timeOffset="1634.51">1215 1100,'-67'144,"38"-87,3 1,2 1,3 2,-3 19,21-73,1-1,-1 1,2 0,-1 0,1 0,0-1,0 1,1 1,0-1,0 0,1 0,0 0,0-1,0 1,1 0,0 0,1-1,-1 1,1-1,1 1,-1-1,1 0,0-1,0 1,1-1,-1 0,1 0,1 0,-1 0,1-1,-1 0,1 0,0-1,1 1,-1-1,0-1,1 1,4 0,-7-2,1-1,-1 0,0 0,0 0,0 0,0-1,0 1,0-1,0 0,0 0,0-1,0 1,0-1,-1 0,1 0,-1 0,1 0,-1-1,0 0,0 1,0-1,0 0,0 0,-1-1,1 1,-1 0,0-1,0 0,0 0,7-18</inkml:trace>
  <inkml:trace contextRef="#ctx0" brushRef="#br0" timeOffset="1879.757">791 1496,'34'5,"20"1,6 0,3-1,0-2,-2-1,-5-5,-4-3,0-5,-5 0,-5 1,-10 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  <inkml:trace contextRef="#ctx0" brushRef="#br1" timeOffset="36275.236">4688 1076,'-42'-138,"34"106,-1 1,-1 0,-1 0,-2 1,-15-25,-59-52,68 89,0 0,-1 2,-1 0,0 1,-1 1,-5-1,-20-14,-164-73,120 63,-72-24,-3 7,-3 7,-1 8,-2 7,-2 7,-27 6,-365-14,216 22,-63 18,281 3,0 7,-113 27,183-26,1 2,0 3,2 2,-17 11,35-9,0 2,1 2,2 2,2 1,0 1,2 2,2 2,1 1,-5 12,5-7,2 1,1 1,3 2,2 0,2 1,2 2,2 0,3 1,1 0,-1 26,4 192,11-197,4-34,1 0,2-1,2 1,1-2,2 0,1 0,2-1,1-1,2-1,2 0,0-2,2 0,2-1,21 19,5 1,2-3,2-2,2-2,2-3,50 25,-68-40,47 22,3-5,1-3,2-5,1-3,16-2,-8-1,2-6,0-4,30-1,121 3,1-10,1-12,25-13,-16-15,-2-11,-2-11,175-62,-277 64,-3-8,106-55,-209 85,-2-1,-1-3,-2-3,-1-1,-2-3,17-19,-38 33,-2-2,-1 0,-1-2,-1 0,-2-2,-1 0,-1-1,-2 0,-1-2,-2 0,4-18,-6 5,-2 0,-3-1,-1 1,-3-1,-1 0,-3 0,-2 0,-2 1,-1 0,-3 0,-2 1,-2 1,-2 0,-2 1,-2 1,-2 1,-1 0,-2 2,-2 1,-2 2,-1 1,-2 1,-1 1,-2 2,-1 2,-2 1,0 2,-2 2,-7-2,-176-56,124 58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247 1,'0'302,"29"-36,-31 59,0-338,-1-1,-1 1,0 0,-1 0,0 1,-1 0,0-1,-1 2,-1-1,0 1,0 0,-1 1,0 0,-6-4,-156-112,171 126,1-1,-1 1,1 0,-1 0,1 0,-1 0,0-1,1 1,-1 0,0 0,1-1,-1 1,0 0,1-1,-1 1,0 0,0-1,1 1,-1 0,0-1,0 1,0-1,1 1,-1 0,0-1,0 1,0-1,0 1,0-1,0 1,0 0,0-1,0 1,0-1,0 1,0-1,0 1,0 0,-1-1,1 1,0-1,0 1,0 0,-1-1,1 1,0-1,0 1,-1 0,1 0,0-1,-1 1,1 0,0-1,-1 1,1 0,0 0,-1 0,1-1,-1 1,1 0,-1 0,1 0,0 0,-1 0,1 0,-1 0,1 0,-1 0,1 0,37-3,-33 3,143-9,42-20,-133 20,-54 9,-1 0,0 0,0 0,0 0,0 0,0 1,0-1,0 0,1 0,-1 1,0-1,0 1,0-1,0 1,0-1,0 1,-1-1,1 1,0 0,0 0,0-1,-1 1,1 0,0 0,-1 0,1 0,0 0,-1 0,1 0,-1 0,0 0,1 0,-1 0,0 0,0 0,0 0,1 1,-1-1,0 0,-1 0,1 0,0 0,0 0,0 0,-1 0,1 0,0 0,-1 1,-4 11,-1-1,0 1,-1-1,-1-1,0 1,0-1,-1-1,-6 6,-6 9,9-9,-116 166,118-165,7-20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38.7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4432 396,'-273'-136,"214"101,-2 3,-1 2,-1 3,-51-14,-29 11,0 5,-2 7,-99 1,-399 13,337 23,-263 52,388-40,1 8,3 8,-56 27,139-38,2 5,2 3,-31 24,119-67,-43 24,2 1,1 3,1 1,2 2,-22 24,46-43,0 1,1 1,1 0,0 1,1 0,1 1,0 1,2-1,0 2,1-1,0 1,2 1,0-1,1 1,1 0,1 0,1 0,1 0,1 1,1 15,6-9,0 0,2 0,1-1,2-1,0 1,1-2,2 0,0 0,2-2,4 5,20 19,1-1,2-3,2-1,1-3,3-1,1-3,1-2,1-3,16 5,31 10,3-5,1-4,1-5,2-4,1-5,1-5,0-4,0-6,21-4,224-2,-1-15,174-36,-96-32,-403 76,42-9,-1-2,0-4,-2-3,0-3,-2-2,42-28,-76 38,0 0,-1-2,-2-2,0 0,-2-2,0-1,-2-1,-1-1,-1-1,11-22,-17 20,-1-1,-2 0,-2-1,-1 0,-1-1,-2 0,-1 0,-2-1,-1-33,0 37,-2 0,-1 1,-1-1,-2 0,-1 1,-2 0,-1 0,-1 0,-2 1,0 0,-3 1,0 0,-2 1,-1 0,-1 2,-11-14,-21-9,3 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42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1,'1'255,"23"-113,-10-77,-1 40,-54 46,36-125,1 0,1 0,1 0,2 1,2 19,-2-10,-2-11,-13-29,-102-144,47 81,70 67,-1-1,1 1,-1-1,1 1,-1-1,1 1,0-1,-1 0,1 1,0-1,0 0,-1 1,1-1,0 0,0 0,0 1,0-1,0 0,0 1,0-1,0 0,0 0,0 1,0-1,1 0,-1 1,0-1,0 0,1 1,-1-1,1 0,-1 1,0-1,1 1,-1-1,1 1,-1-1,1 1,-1-1,1 1,0-1,-1 1,1 0,-1-1,1 1,0 0,-1 0,1-1,0 1,0 0,-1 0,1 0,0 0,43-6,-42 6,175-9,-23-26,-71 19,-82 17,0 1,0-1,0 1,0-1,-1 1,1 0,-1 0,1-1,-1 1,1 0,-1 0,0 0,0-1,0 1,0 0,0 0,0 0,-1-1,1 1,-1 0,1 0,-1-1,1 1,-1 0,0-1,0 1,0 0,0-1,0 0,0 1,-1-1,1 0,0 1,-1-1,1 0,-1 1,-1 1,-79 83,-31 19,62-48,51-57,1 0,-1-1,0 1,1 0,-1 0,0 0,0-1,1 1,-1 0,0 0,0-1,0 1,1 0,-1-1,0 1,0 0,0-1,0 1,1 0,-1-1,0 1,0 0,0-1,0 1,0 0,0-1,0 1,0 0,0-1,0 1,0 0,0-1,-1 1,1 0,0-1,0 1,0 0,0-1,-1 1,1 0,0-1,0 1,0 0,-1 0,1-1,0 1,-1 0,1 0,0 0,0-1,-1 1,1 0,0 0,-1 0,1 0,0 0,-1 0,1-1,0 1,-1 0,1 0,0 0,-1 0,1 0,-1 0,1 1,0-1,-1 0,8-12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44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68,'-44'109,"21"-52,15-41,1 0,0 0,1 1,1 0,1 0,1 0,-2 13,5-27,0-1,0 1,1-1,-1 0,0 1,1-1,0 1,-1-1,1 0,0 1,0-1,1 0,-1 0,0 0,1 0,-1 0,1 0,-1 0,1-1,0 1,0 0,0-1,0 1,0-1,0 0,0 0,1 0,-1 0,0 0,1 0,-1-1,1 1,-1-1,0 0,1 1,1-1,92-12,-77 5</inkml:trace>
  <inkml:trace contextRef="#ctx0" brushRef="#br0" timeOffset="299.908">366 41,'-47'131,"6"3,6 1,-4 58,36-176,0 0,1-1,0 1,1 0,1 0,1 0,1 0,2 12,14-16,-7-19</inkml:trace>
  <inkml:trace contextRef="#ctx0" brushRef="#br0" timeOffset="955.221">450 435,'47'-104,"55"-93,-101 196,-1 0,0 0,0 0,0 0,1 0,-1 0,0 0,1 0,-1 0,1 1,-1-1,1 0,0 0,-1 0,1 1,0-1,0 0,-1 1,1-1,0 1,0-1,0 1,0-1,-1 1,1-1,0 1,0 0,0 0,0-1,0 1,0 0,0 0,0 0,0 0,0 0,0 0,0 0,0 1,0-1,0 0,0 0,0 1,0-1,0 1,0-1,-1 1,1-1,0 1,0-1,0 1,-1 0,1-1,0 1,-1 0,1 0,-1 0,1-1,-1 1,1 0,0 1,-6 66,3-64,1 1,0-1,0 1,0-1,0 0,1 1,0 0,0-1,0 1,0-1,1 1,0-1,0 1,0-1,0 0,2 4,-1-7,0-1,0 1,0-1,0 0,0 1,0-1,1 0,-1 0,0 0,0-1,0 1,0 0,0-1,0 1,0-1,0 0,0 0,0 1,0-1,-1-1,1 1,0 0,0 0,-1-1,1 1,-1-1,1 1,-1-1,0 0,0 1,0-1,0 0,1-1,3-2,165-202,-132 171,-46 74,-1-10,1 1,2 0,1 0,1 1,2-1,1 1,2 22,0-27</inkml:trace>
  <inkml:trace contextRef="#ctx0" brushRef="#br0" timeOffset="1271.906">1212 97,'-105'121,"-19"24,-6-6,-70 53,29-19,169-173,1 0,0 1,-1 0,1-1,0 1,0 0,0-1,0 1,-1 0,1 0,0 0,1 0,-1 0,0 0,0 0,0 1,1-1,-1 0,0 0,1 1,-1-1,1 0,0 1,-1-1,1 0,0 1,0-1,0 0,0 1,0-1,0 1,0-1,0 0,1 1,-1-1,0 0,1 1,-1-1,1 0,0 0,-1 1,1-1,0 0,0 0,0 0,-1 0,1 0,0 0,1 0,-1 0,0 0,0-1,0 1,0 0,1-1,-1 1,0-1,16 0</inkml:trace>
  <inkml:trace contextRef="#ctx0" brushRef="#br0" timeOffset="1721.718">958 633,'-38'21,"-84"68,121-89,1 0,-1 1,0-1,1 1,-1-1,1 1,-1 0,1-1,-1 1,1 0,0-1,-1 1,1 0,0-1,0 1,-1 0,1 0,0-1,0 1,0 0,0 0,0-1,0 1,0 0,0 0,0-1,0 1,0 0,0 0,1-1,-1 1,0 0,1 0,-1-1,0 1,1 0,-1-1,1 1,-1-1,1 1,-1-1,1 1,0-1,-1 1,1-1,-1 1,1-1,0 0,0 1,-1-1,1 0,0 0,-1 1,1-1,0 0,0 0,0 0,0 0,50 4,-48-4,19 0,-17-1,0 0,1 0,-1 0,0 1,1 0,-1 0,0 0,0 1,1 0,-1 0,0 0,0 0,0 1,0 0,0 0,0 1,-1-1,1 1,-1 0,1 0,-1 0,0 1,2 2,-5 0,-2 1,1-2,-1 1,0 0,0 0,-1 0,1 0,-1 0,-1-1,1 1,-1-1,0 0,0 0,0 0,-1 0,0 0,0-1,0 0,0 1,-1-2,0 1,0 0,0-1,4-2,-9 9,0-1,-1-1,0 0,0 0,-1-1,0-1,0 0,-1-1,0 0,0 0,0-2,-6 2,-13-14,22-2</inkml:trace>
  <inkml:trace contextRef="#ctx0" brushRef="#br0" timeOffset="2167.18">1156 464,'6'-6,"1"0,0 1,0 0,0 0,1 0,-1 1,1 0,0 0,0 1,0 0,1 1,-1-1,1 2,-1-1,1 1,7 0,-14 2,0-1,-1 1,1-1,-1 1,1-1,-1 1,1 0,-1 0,0 0,1 0,-1 0,0 0,0 0,1 0,-1 1,0-1,0 0,0 1,-1-1,1 1,0-1,0 1,-1-1,1 1,-1-1,0 1,1-1,-1 1,0 0,0-1,0 1,0 0,0-1,0 1,0 0,-1-1,1 1,-1-1,1 1,-1 0,1-1,-2 2,-36 64,35-63,1-3,0 0,0 1,0-1,0 1,1-1,-1 1,0 0,1 0,-1 0,1 0,0 0,0 0,-1 0,1 0,1 1,-1-1,0 0,1 1,-1-1,1 0,-1 1,1-1,0 1,0-1,0 1,1-1,-1 0,0 1,1-1,0 0,-1 1,1-1,0 0,0 0,1 1,-1-1,0 0,1 0,-1-1,1 1,-1 0,1 0,0-1,0 1,0-1,0 1,0-1,0 0,0 0,0 0,1 0,0 0,9 1,-1-2,0 0,0 0,0-1,0 0,0 0,0-2,0 1,0-1,4-3,5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2:19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287 678,'-38'-16,"28"16,0 0,1 1,-1 1,1-1,0 2,-1-1,1 1,0 1,1 0,-1 0,1 0,-1 1,1 0,1 1,-1 0,-4 5,4-4,0 0,0 1,0 0,1 0,1 1,-1 0,1 0,1 1,0-1,0 1,1 0,0 1,1-1,0 1,1 0,0-1,0 1,1 0,1 0,0 8,0-17,12 115,-11-112,1-1,-1 0,1 0,0 0,0 0,0 0,0 0,1 0,0-1,0 0,0 1,0-1,0 0,0 0,1 0,0-1,-1 0,1 1,0-1,0 0,0-1,1 1,-1-1,0 0,1 0,3 1,1-1,-1-1,0 1,1-1,-1-1,0 0,0 0,0 0,0-1,0 0,0-1,0 0,0 0,-1-1,0 0,1 0,-2 0,1-1,0 0,-1-1,0 1,0-1,1-2,16-19,-2-1,0-1,-2-1,14-29,-19 34,13-28,-2-2,-2 0,-3-2,-2 0,-3-1,2-21,-13 57,0 1,-1-1,-2 0,0 0,-1 0,-1 1,-1-1,-1 0,-1 1,-1-1,-1 1,0 0,-2 1,0 0,-2 0,0 1,-1 0,-2-1,10 16,-1 0,0-1,0 2,0-1,0 0,-1 1,1-1,-1 1,0 1,0-1,0 1,-1 0,1 0,0 0,-1 1,0-1,1 1,-1 1,1-1,-1 1,0 0,1 0,-1 1,0 0,1 0,-1 0,1 1,-1-1,1 1,0 1,0-1,0 1,0 0,0 0,0 0,1 0,0 1,-1 0,1 0,1 0,-1 1,1-1,-1 1,1 0,1 0,-1 0,0 2,-1 2,0 1,1 1,0-1,1 0,0 1,1-1,0 1,0 0,1-1,1 1,0 0,0-1,1 1,0-1,1 0,0 0,2 4,86 169,-63-135,3 6,-11-23,-1 1,-1 0,-2 1,-1 1,-2 1,-2 0,-1 0,-1 1,-2 0,-1 3,4 23,-9-57,-3-4</inkml:trace>
  <inkml:trace contextRef="#ctx0" brushRef="#br0" timeOffset="1706.328">767 226,'3'54,"78"328,-52-193,-7-90,-21-98,0-1,0 0,-1 0,1 1,0-1,0 0,-1 0,1 0,0 0,0 0,0 0,-1-1,1 1,0 0,-1 0,1 0,0-1,0 1,-1 0,1-1,0 1,-1 0,1-1,0 1,-1-1,1 1,-1-1,1 0,-1 1,1-1,-1 1,0-1,1 0,-1 1,0-1,1 0,-1 0,0 1,0-1,0 0,1 0,-1 1,0-1,0 0,0 0,0 1,0-1,-1 0,1 0,0 1,0-1,38-169,-11-8,24-102,-26 174,-14 34,-10 60</inkml:trace>
  <inkml:trace contextRef="#ctx0" brushRef="#br0" timeOffset="2134.499">1275 593,'33'0,"17"0,4 0,-3 0,-4 0,-7 0,-4 0,-4 0,-2 0,-7-5,-6-6,-7-2</inkml:trace>
  <inkml:trace contextRef="#ctx0" brushRef="#br0" timeOffset="2435.497">1331 848,'15'0,"9"0,5 0,3 0,1 0,-1 0,-1 0,-1 0,-5-5,-3-2,1 1,0-4,2 1,-4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9.51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1430 2137,'101'-117,"-93"110,-3 1,1 0,0 0,1 0,0 1,0 0,0 0,0 1,1 0,-1 0,1 1,0 0,0 1,0-1,1 1,-1 1,0 0,6-1,-11 5,1 0,-1 0,0 0,0 0,0 0,-1 1,1-1,-1 1,0 0,0 0,0 0,0 0,-1 0,1 0,-1 0,0 0,0 0,-1 1,1-1,-1 0,0 1,0-1,-1 0,1 1,-1-1,0 0,0 0,0 1,-1-1,1 0,-1 0,-2 2,-136 255,139-258,0 1,0 0,1 0,-1 0,1 0,0 0,0 0,1-1,-1 1,1 0,0 0,0 0,0 0,0-1,1 1,-1-1,1 1,0-1,0 1,1-1,-1 0,1 0,-1 0,1 0,0-1,0 1,0-1,0 0,0 1,1-1,-1-1,1 1,0 0,-1-1,1 0,0 0,0 0,-1 0,1-1,0 0,0 1,0-1,0-1,0 1,0 0,0-1,0 0,-1 0,2-1,129-41,-121 36</inkml:trace>
  <inkml:trace contextRef="#ctx0" brushRef="#br0" timeOffset="444.14">2162 1798,'-25'25,"12"-14,0 1,1 1,0 0,1 0,0 1,1 1,1 0,0 0,1 1,-1 5,8-19,0 0,0 0,1 0,-1 0,1 0,-1 0,1 1,0-1,0 0,0 0,0 0,0 1,1-1,-1 0,0 0,1 0,0 0,0 0,-1 0,1 0,0 0,1 0,-1 0,0 0,0-1,1 1,-1 0,1-1,0 1,-1-1,1 0,0 1,1 0,74 16,-38-12,-35-6,0 1,0 0,1 0,-1 0,0 0,0 0,0 1,0 0,-1-1,1 2,0-1,-1 0,1 1,-1-1,0 1,0 0,0 0,0 1,-1-1,1 0,-1 1,0 0,0-1,0 1,0 0,-1 0,1 0,-1 0,0 0,0 1,-1-1,1 0,-1 0,0 1,0-1,-1 0,1 0,-1 0,0 1,0-1,0 0,0 0,-2 1,-2 7,0-1,-1 0,-1-1,1 0,-2 0,0 0,0-1,0 0,-1 0,0-1,-1 0,0-1,0 0,-1-1,-3 2,-8 0</inkml:trace>
  <inkml:trace contextRef="#ctx0" brushRef="#br0" timeOffset="710.431">2050 1741,'10'0,"12"0,8-4,3-3,1-3,-1-1,0-4,-2 2,-1-3,-1 2,-1-1,0-4,0 2,-5-1,-6 3</inkml:trace>
  <inkml:trace contextRef="#ctx0" brushRef="#br0" timeOffset="1442.821">2473 1827,'0'-25,"1"1,1 0,1 0,2 0,0 1,2-1,0 1,1 1,9-16,23-33,-11 106,-21-4,-8-27,0-1,1 1,-1 0,1 0,0 0,0 0,1-1,-1 1,1-1,0 1,-1-1,2 1,-1-1,0 0,1 0,-1 0,1 0,0-1,0 1,0-1,1 1,1-3,0-1,0 0,-1 0,1-1,-1 1,1-1,-1 0,0-1,1 1,-1-1,0 1,-1-1,1 0,0-1,-1 1,0-1,0 1,0-1,0 0,0 0,-1 0,0-1,1 0,1-1,57-77,-59 84,-1 0,0 0,1 0,-1 1,0-1,0 0,0 0,0 1,0-1,0 0,0 1,-1-1,1 1,0-1,-1 1,1-1,-1 1,0 0,1-1,-1 1,0-1,0 1,0 0,0-1,0 1,0 0,-1-1,1 1,-1-1,0 2,1-1,-28 179,29-134,5-29</inkml:trace>
  <inkml:trace contextRef="#ctx0" brushRef="#br0" timeOffset="1694.148">3122 1516,'-33'43,"-26"39,-8 9,-1 0,5-12,9-13,9-10,7-8,5-9,9-5,3-4,10-7,7-8</inkml:trace>
  <inkml:trace contextRef="#ctx0" brushRef="#br0" timeOffset="2159.786">2982 2053,'-5'1,"0"0,1 1,0 0,-1 0,1 0,0 1,0-1,0 1,0 0,1 0,-1 0,1 1,0-1,0 1,0 0,-5 4,5-6,1-1,0 1,0-1,0 1,0 0,0 0,1 0,-1 0,1 0,-1 1,1-1,0 0,-1 1,1-1,0 1,1-1,-1 1,0-1,1 1,-1-1,1 1,0 0,0-1,0 1,0 0,1-1,-1 1,1-1,-1 1,1 0,0-1,0 1,0-1,0 0,1 1,-1-1,2 1,30 29,-27-29,-1 1,1 0,-1 0,0 1,0-1,-1 1,1 0,-1 0,0 0,-1 1,1-1,-1 1,0 0,-1 0,1 0,-1 1,0-1,-1 0,1 1,-1-1,-1 1,1 0,-1-1,0 3,-1-5,-1 1,0 0,0-1,0 1,0-1,-1 0,1 0,-1 0,0 0,-1 0,1 0,0-1,-1 0,0 0,0 0,0 0,0 0,0-1,-1 0,1 0,-1 0,0 0,1-1,-1 1,0-1,0-1,0 1,0-1,0 1,1-2,-1 1,0 0,0-1,0 0,-19-5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0,'-39'20,"2"0,0 3,2 1,1 2,1 1,-10 11,29-24,1 0,0 2,1-1,0 1,1 1,1 0,1 1,0 0,2 0,0 1,1 0,0 0,2 0,-2 15,5-25,1 1,0-1,1 1,0-1,0 1,1-1,0 0,1 0,0 0,0 0,1 0,0-1,0 1,1-1,0 0,1 0,0-1,0 0,0 0,1 0,0-1,0 0,1 0,0-1,0 0,4 2,-1-1,1 0,0-1,-1-1,2 1,-1-2,0 0,1 0,0-1,-1-1,1 0,0-1,0 0,0-1,-1 0,1-1,0 0,-1-1,0-1,5-2,-7 1,0 0,0 0,-1-1,0-1,0 0,0 0,-1 0,0-1,-1-1,0 1,0-1,-1 0,0-1,0 1,-1-1,-2 4,0 0,-1 1,0-1,0 0,0 0,-1-1,0 1,0 0,0 0,-1-1,0 1,0 0,-1 0,0-1,0 1,0 0,-1 0,0 0,0 0,0 0,-1 1,0-1,0 1,0-1,-1 1,0 0,0 0,-3-2,-1 0,1 1,-1 1,0-1,0 1,-1 1,1-1,-1 1,0 1,0 0,-1 0,1 1,-1 0,1 0,-1 1,1 1,-1 0,0 0,1 0,-1 1,0 1,-1 0,-12 3,1 0,0 1,0 1,0 2,1 0,1 1,-1 1,-16 12,8-2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49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221 813,'-206'120,"205"-119,1-1,-1 0,0 1,0-1,0 1,0-1,1 1,-1-1,0 1,1-1,-1 1,0 0,1 0,-1-1,1 1,-1 0,1 0,-1-1,1 1,0 0,-1 0,1 0,0 0,0 0,0-1,-1 1,1 0,0 0,0 0,0 0,1 0,-1 0,0 0,0 0,0 0,1-1,-1 1,0 0,1 0,-1 0,1-1,-1 1,1 0,-1 0,1-1,-1 1,1 0,0-1,-1 1,1-1,0 1,0-1,-1 1,1-1,0 1,0-1,51 12,-3-12,0-2,0-2,0-3,-1-1,-1-3,1-2,-2-2,0-2,0-1,-2-3,4-4,-7 1,-2-1,0-2,-2-2,-1-1,-1-1,-2-3,-1 0,-1-2,-3-2,-1 0,-1-2,-3 0,-1-2,-2-1,-2 0,-2-1,6-28,3-81,-16 132,1 51,-5 329,-5-319,-1-1,-3 1,-1 0,-1-1,-3 0,-1 0,-2-1,-1 0,-15 28,23-53,0-1,-1 0,-1 0,1 0,-2-1,0 0,0 0,-1-1,0 0,-1-1,0 0,0 0,-1-1,0 0,0-1,-1-1,0 0,0 0,-1-1,1 0,-1-2,0 1,-1-1,1-1,0-1,-6 1,16-2,1-1,-1 1,1 0,-1-1,1 1,0-1,-1 0,1 0,0 0,-1 0,1 0,0-1,0 1,0-1,0 1,0-1,0 0,1 1,-1-1,0 0,1 0,-1 0,1-1,-1-1,-5-14</inkml:trace>
  <inkml:trace contextRef="#ctx0" brushRef="#br0" timeOffset="385.984">1575 645,'-30'39,"2"1,1 1,3 1,-19 44,39-81,1 0,0 1,1-1,-1 1,1-1,0 1,0 0,1 0,0 0,0 0,0 0,1 0,0 0,0 0,0 1,1-1,0 0,0 0,0 0,1-1,0 1,0 0,1-1,-1 1,1-1,1 0,-1 1,1-2,-1 1,1 0,1-1,-1 0,3 3,5-3,0-1,0 0,1-1,-1 0,0 0,1-2,-1 1,1-2,-1 1,0-2,1 0,-1 0,0-1,0-1,0 0,-1 0,1-1,-1-1,0 0,0 0,-1-1,4-3,-3 1,0-1,-1 1,0-2,0 1,-1-1,-1-1,0 0,0 0,-1 0,-1-1,0 0,0 0,-2-1,1 1,-2-1,0 0,-1 0,1-12,-3 19,-1-1,1 1,-1 0,-1-1,1 1,-1 0,0 0,-1 0,0 0,0 0,-1 1,1-1,-1 1,-1 0,1 0,-1 0,0 1,0 0,-1 0,0 0,1 1,-2-1,0 1,-6-5,-1 1,0 1,-1 0,1 1,-1 1,0 0,-1 1,1 0,-1 1,-6 1,-3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5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555 746,'-13'-16,"1"0,-2 2,0-1,-1 2,0 0,-1 0,0 2,-1 0,0 1,-1 0,0 2,-1 0,-1 1,8 6,0 0,0 2,1-1,-1 2,0-1,0 1,1 1,-1 0,1 1,0 0,0 1,0 0,1 1,-1 0,1 1,1 0,-1 0,1 1,1 0,-1 0,1 1,1 1,0-1,0 1,-2 5,0-2,1 2,0-1,1 1,0 0,1 0,1 1,1 0,0 0,1 0,0 0,2 0,0 1,0-1,2 1,0-1,1 0,1 0,0 1,1-2,4 11,-3-18,1-1,0 0,0-1,1 1,0-1,0 0,0-1,0 0,1 0,0-1,0 1,1-2,-1 1,1-1,0-1,-1 1,1-2,0 1,1-1,-1 0,0-1,0 0,0-1,0 0,0 0,0-1,0 0,0 0,0-1,-1 0,0-1,1 0,-1 0,0-1,6-4,15-13,-2-1,0-2,-1 0,-1-2,-2 0,-1-2,18-29,-9 10,-2-2,-3 0,-2-2,-2 0,1-11,-23 106,-7-24,2 0,1 0,0 1,1 0,1-1,1 1,1 0,1 0,0 0,2 0,0-1,1 1,1-1,1 0,1 0,0-1,1 0,5 7,-8-16,1-1,0 0,1 0,-1 0,2-1,-1 0,1-1,0 1,0-2,0 1,1-1,0 0,0-1,0 0,10 3,0-7</inkml:trace>
  <inkml:trace contextRef="#ctx0" brushRef="#br0" timeOffset="709.845">1542 295,'-132'-219,"128"213,0 0,-1 0,0 1,0 0,0 0,-1 0,0 1,0-1,0 1,0 1,-1-1,1 1,-1 0,0 1,0 0,0 0,0 0,0 1,0 0,-1 0,1 1,0 0,-1 0,1 0,0 1,0 1,0-1,-1 1,1 0,-2 2,5-3,0 1,0 0,0 0,0 0,1 0,-1 1,1 0,-1-1,1 1,0 0,0 1,1-1,-1 1,1-1,-1 1,1 0,0-1,0 1,1 0,-1 1,1-1,0 0,0 0,0 0,1 1,-1-1,1 0,0 1,1 0,20 129,-21-133,101 269,-41-128,-40-89,3-1,-3 1,-2 0,-3 2,-2 0,-2 0,-3 1,0 27,-7-48,1-20,-1 0,0 1,-1-1,0 0,-2 1,0-1,0 0,-1 0,-1 0,-1 0,0-1,-1 1,0-1,-1-1,-1 1,0-1,-7 8,12-17,-1 0,0 0,1 0,-1 0,-1-1,1 1,0-1,-1 0,0 0,0-1,0 1,0-1,0 0,0-1,0 1,-1-1,1 0,0 0,-1-1,1 0,-1 0,1 0,-1 0,1-1,0 0,-1 0,1-1,0 1,0-1,0 0,0 0,0-1,0 0,0 0,1 0,-4-2,5 0,-1 0,0 0,1 0,0 0,0-1,1 1,-1-1,1 0,0 1,1-1,0 0,-1 0,2 0,-1 0,1 0,0 0,0-1,1 1,-1 0,2 0,-1 0,0 1,1-1,0 0,1 0,-1 1,4-5,6-15</inkml:trace>
  <inkml:trace contextRef="#ctx0" brushRef="#br0" timeOffset="1496.076">2022 718,'-18'5,"-1"0,1 2,0 0,0 1,1 0,0 2,1 0,0 1,0 0,1 2,1-1,0 2,-3 3,11-8,-1 1,1-1,1 1,0 0,0 0,1 0,0 1,1 0,0 0,1-1,0 2,0-1,2 0,-1 0,1 0,1 0,0 1,0-1,1-5,-1 0,1-1,0 1,0-1,1 1,-1-1,1 0,0 0,1 0,-1 0,1 0,0-1,0 0,1 0,-1 0,1 0,0-1,0 0,0 0,0 0,0 0,1-1,-1 0,1 0,0 0,-1-1,1 0,0 0,0-1,0 1,0-1,0 0,0-1,0 0,-1 0,1 0,0 0,0-1,-1 0,1 0,-1-1,0 1,1-1,-1-1,0 1,-1 0,2-2,18-18,-1-1,-1 0,-1-2,-2-1,0 0,-2-1,8-18,-10 16,0-1,-2-1,-2-1,-1 0,-1 0,-2-1,3-33,-8 50,-1-1,-1 0,0 0,-1 1,-1-1,-1 0,0 1,-2 0,0 0,0 0,-2 0,0 1,-1 0,-1 0,0 1,-3-3,9 14,1 0,-1-1,-1 2,1-1,0 0,-1 1,1-1,-1 1,0 0,0 0,-1 1,1-1,-1 1,1 0,-1 0,1 1,-1-1,0 1,0 0,0 0,0 1,0-1,0 1,0 0,0 0,0 1,0 0,1 0,-1 0,0 0,0 1,0-1,1 1,-1 1,1-1,0 0,0 1,-1 0,2 0,-1 0,0 1,1-1,-1 1,1 0,-1 2,-2 9,1 0,1 0,1 0,0 1,1-1,0 1,1 0,1-1,1 1,0 0,1-1,1 1,0-1,1 0,2 3,13 40,2-2,3 0,3-2,2 0,2-2,13 14,6 1,-40-67,-2-5</inkml:trace>
  <inkml:trace contextRef="#ctx0" brushRef="#br0" timeOffset="1964.612">2587 266,'-20'53,"3"0,2 2,2 0,3 0,2 5,6 204,3-252,-1 1,2 0,0-1,0 0,1 1,0-1,1 0,1-1,0 1,1-1,0 0,6 8,-8-15,1 0,-1 0,1-1,0 0,0 0,1-1,-1 1,1-1,-1 0,1 0,-1-1,1 0,0 0,0 0,0-1,0 0,-1 0,1 0,0-1,0 1,0-2,0 1,-1-1,1 1,-1-2,1 1,-1 0,0-1,4-3,5-10,-8-1</inkml:trace>
  <inkml:trace contextRef="#ctx0" brushRef="#br0" timeOffset="2215.487">2333 718,'29'-5,"19"-1,6 0,-2 1,-4 1,-6 2,-5 1,-9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3:5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0 868,'39'0,"22"-5,5-1,-4 0,-7 1,-8-3,-8-1,-5 2,-13 6,-16 9,-8 2</inkml:trace>
  <inkml:trace contextRef="#ctx0" brushRef="#br0" timeOffset="235.786">57 1151,'29'4,"33"-2,11-2,-2-7,-8 0,-10-1,-10 2,-11 2</inkml:trace>
  <inkml:trace contextRef="#ctx0" brushRef="#br0" timeOffset="2687.312">1242 868,'-10'-4,"0"0,0 1,-1 1,1-1,-1 2,1-1,-1 1,0 1,1 0,-1 1,0 0,1 0,-1 1,1 1,0 0,-1 0,1 1,1 0,-1 0,0 1,1 1,0 0,1 0,-1 1,-5 5,6 1,1 0,1 1,0-1,1 1,0 1,1-1,1 0,0 1,1 0,0 0,2 0,-1 0,2 0,0-1,1 1,0 0,1 0,1-1,2 5,-5-16,0 0,0 0,0 0,1 0,-1 0,1 0,0 0,0-1,0 1,0 0,1-1,-1 0,0 1,1-1,0 0,-1 0,1-1,0 1,0-1,0 1,0-1,1 0,-1 0,0 0,0 0,1-1,-1 0,0 1,1-1,-1 0,0 0,1-1,-1 1,0-1,2 0,5-2,0 0,-1 0,0-1,0 0,0-1,0 0,0 0,-1-1,0 0,0 0,3-5,31-35,-2-2,-2-2,-3-1,-1-2,-3-1,-2-2,6-24,-22 51,-1-1,-2 0,-1-1,-1 0,-2 0,-1-1,-2 0,-1-7,-1 12,-1-1,-1 1,-2 0,0 0,-8-27,9 47,0 1,0-1,0 0,-1 1,0-1,-1 1,1 0,-1 0,0 0,-1 0,1 1,-1 0,0 0,0 0,-1 1,1-1,-1 1,0 1,-1-1,1 1,0 0,-1 0,0 1,1 0,-4-1,6 2,0 0,0 1,0-1,0 1,1-1,-1 1,0 0,0 0,0 1,0-1,0 1,0 0,1 0,-1 0,0 1,1-1,-1 1,1 0,-1 0,1 0,0 1,0-1,0 1,0-1,0 1,1 0,-1 0,1 0,0 1,0-1,0 0,0 1,0-1,1 1,0 0,-1 0,2-1,-1 1,0 0,1 0,-1 1,4 196,54 65,-49-237,2 0,1-1,1-1,1 0,2 0,1-2,0 0,2 0,1-2,12 11,-6-9,-17-19,0 1,-1 1,0-1,0 1,0 1,-1-1,-1 1,1 0,-2 0,3 5,-6-8</inkml:trace>
  <inkml:trace contextRef="#ctx0" brushRef="#br0" timeOffset="3439.492">1778 444,'4'46,"1"-1,2 1,2-1,2-1,15 38,15 64,-31-93,20 58,-30-110,0 0,1 0,-1 0,1 0,-1 0,1 0,0 0,-1 0,1 0,0 0,0 0,-1 0,1-1,0 1,0 0,0-1,0 1,0 0,0-1,0 1,0-1,0 0,0 1,1-1,-1 0,0 0,0 1,0-1,0 0,0 0,1 0,-1-1,0 1,0 0,0 0,0-1,0 1,0 0,1-1,-1 1,0-1,0 1,0-1,-1 0,1 1,0-1,0 0,0 0,36-49,-34 44,28-56,-3-1,-3-1,-2-1,11-57,-26 91,5-10,-2 0,-2-1,-2 0,-2 0,-1-2,-4 20</inkml:trace>
  <inkml:trace contextRef="#ctx0" brushRef="#br0" timeOffset="4574.024">791 134,'1'-3,"1"-1,-1 0,1 1,-1-1,0 0,0 0,-1 1,1-1,-1 0,0 0,0 0,0 0,-1 1,1-1,-1 0,0 0,0 0,0 1,-1-1,1 1,-1-1,0 1,0-1,0 1,0 0,-1 0,1 0,-1 0,0 1,0-1,0 1,0-1,0 1,0 0,-1 0,-1 0,-1-1,0 1,-1 0,1 1,0 0,0 0,-1 0,1 1,-1-1,1 2,-1-1,1 1,0 0,-1 0,1 0,0 1,0 0,0 1,0-1,0 1,1 0,-1 0,1 1,-1 0,1 0,1 0,-1 1,1-1,-1 1,1 0,0 0,1 1,0-1,-1 1,2 0,-1-1,1 1,0 1,0-1,0 0,1 0,0 5,-4 15,1 0,2 0,0 1,2-1,1 1,1-1,2 0,0 0,2 0,0 0,2-1,1 0,1 0,6 10,128 299,-129-272,-2 0,-3 0,-2 1,-3 0,-3 0,-5 47,2-97,-2 32,-2 0,-2 0,-2 0,-7 17,-32 101,46-159,1 1,-1 0,0 0,0-1,0 1,-1-1,1 0,-1 0,0 0,-1 0,1 0,-1-1,1 1,-1-1,0 0,0 0,0 0,-1-1,1 0,-1 1,1-1,-1-1,0 1,0-1,0 0,0 0,0 0,0-1,0 0,0 0,0 0,0 0,0-1,0 0,0 0,1 0,-5-2,6 2,1-1,-1 0,0 1,1-1,-1 0,1 0,0 0,0-1,-1 1,2-1,-1 1,0-1,0 0,1 1,-1-1,1 0,0 0,0 0,0-2,-4-16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  <inkml:trace contextRef="#ctx0" brushRef="#br1" timeOffset="36275.236">4688 1076,'-42'-138,"34"106,-1 1,-1 0,-1 0,-2 1,-15-25,-59-52,68 89,0 0,-1 2,-1 0,0 1,-1 1,-5-1,-20-14,-164-73,120 63,-72-24,-3 7,-3 7,-1 8,-2 7,-2 7,-27 6,-365-14,216 22,-63 18,281 3,0 7,-113 27,183-26,1 2,0 3,2 2,-17 11,35-9,0 2,1 2,2 2,2 1,0 1,2 2,2 2,1 1,-5 12,5-7,2 1,1 1,3 2,2 0,2 1,2 2,2 0,3 1,1 0,-1 26,4 192,11-197,4-34,1 0,2-1,2 1,1-2,2 0,1 0,2-1,1-1,2-1,2 0,0-2,2 0,2-1,21 19,5 1,2-3,2-2,2-2,2-3,50 25,-68-40,47 22,3-5,1-3,2-5,1-3,16-2,-8-1,2-6,0-4,30-1,121 3,1-10,1-12,25-13,-16-15,-2-11,-2-11,175-62,-277 64,-3-8,106-55,-209 85,-2-1,-1-3,-2-3,-1-1,-2-3,17-19,-38 33,-2-2,-1 0,-1-2,-1 0,-2-2,-1 0,-1-1,-2 0,-1-2,-2 0,4-18,-6 5,-2 0,-3-1,-1 1,-3-1,-1 0,-3 0,-2 0,-2 1,-1 0,-3 0,-2 1,-2 1,-2 0,-2 1,-2 1,-2 1,-1 0,-2 2,-2 1,-2 2,-1 1,-2 1,-1 1,-2 2,-1 2,-2 1,0 2,-2 2,-7-2,-176-56,124 58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247 1,'0'302,"29"-36,-31 59,0-338,-1-1,-1 1,0 0,-1 0,0 1,-1 0,0-1,-1 2,-1-1,0 1,0 0,-1 1,0 0,-6-4,-156-112,171 126,1-1,-1 1,1 0,-1 0,1 0,-1 0,0-1,1 1,-1 0,0 0,1-1,-1 1,0 0,1-1,-1 1,0 0,0-1,1 1,-1 0,0-1,0 1,0-1,1 1,-1 0,0-1,0 1,0-1,0 1,0-1,0 1,0 0,0-1,0 1,0-1,0 1,0-1,0 1,0 0,-1-1,1 1,0-1,0 1,0 0,-1-1,1 1,0-1,0 1,-1 0,1 0,0-1,-1 1,1 0,0-1,-1 1,1 0,0 0,-1 0,1-1,-1 1,1 0,-1 0,1 0,0 0,-1 0,1 0,-1 0,1 0,-1 0,1 0,37-3,-33 3,143-9,42-20,-133 20,-54 9,-1 0,0 0,0 0,0 0,0 0,0 1,0-1,0 0,1 0,-1 1,0-1,0 1,0-1,0 1,0-1,0 1,-1-1,1 1,0 0,0 0,0-1,-1 1,1 0,0 0,-1 0,1 0,0 0,-1 0,1 0,-1 0,0 0,1 0,-1 0,0 0,0 0,0 0,1 1,-1-1,0 0,-1 0,1 0,0 0,0 0,0 0,-1 0,1 0,0 0,-1 1,-4 11,-1-1,0 1,-1-1,-1-1,0 1,0-1,-1-1,-6 6,-6 9,9-9,-116 166,118-165,7-20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38.7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4432 396,'-273'-136,"214"101,-2 3,-1 2,-1 3,-51-14,-29 11,0 5,-2 7,-99 1,-399 13,337 23,-263 52,388-40,1 8,3 8,-56 27,139-38,2 5,2 3,-31 24,119-67,-43 24,2 1,1 3,1 1,2 2,-22 24,46-43,0 1,1 1,1 0,0 1,1 0,1 1,0 1,2-1,0 2,1-1,0 1,2 1,0-1,1 1,1 0,1 0,1 0,1 0,1 1,1 15,6-9,0 0,2 0,1-1,2-1,0 1,1-2,2 0,0 0,2-2,4 5,20 19,1-1,2-3,2-1,1-3,3-1,1-3,1-2,1-3,16 5,31 10,3-5,1-4,1-5,2-4,1-5,1-5,0-4,0-6,21-4,224-2,-1-15,174-36,-96-32,-403 76,42-9,-1-2,0-4,-2-3,0-3,-2-2,42-28,-76 38,0 0,-1-2,-2-2,0 0,-2-2,0-1,-2-1,-1-1,-1-1,11-22,-17 20,-1-1,-2 0,-2-1,-1 0,-1-1,-2 0,-1 0,-2-1,-1-33,0 37,-2 0,-1 1,-1-1,-2 0,-1 1,-2 0,-1 0,-1 0,-2 1,0 0,-3 1,0 0,-2 1,-1 0,-1 2,-11-14,-21-9,3 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42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1,'1'255,"23"-113,-10-77,-1 40,-54 46,36-125,1 0,1 0,1 0,2 1,2 19,-2-10,-2-11,-13-29,-102-144,47 81,70 67,-1-1,1 1,-1-1,1 1,-1-1,1 1,0-1,-1 0,1 1,0-1,0 0,-1 1,1-1,0 0,0 0,0 1,0-1,0 0,0 1,0-1,0 0,0 0,0 1,0-1,1 0,-1 1,0-1,0 0,1 1,-1-1,1 0,-1 1,0-1,1 1,-1-1,1 1,-1-1,1 1,-1-1,1 1,0-1,-1 1,1 0,-1-1,1 1,0 0,-1 0,1-1,0 1,0 0,-1 0,1 0,0 0,43-6,-42 6,175-9,-23-26,-71 19,-82 17,0 1,0-1,0 1,0-1,-1 1,1 0,-1 0,1-1,-1 1,1 0,-1 0,0 0,0-1,0 1,0 0,0 0,0 0,-1-1,1 1,-1 0,1 0,-1-1,1 1,-1 0,0-1,0 1,0 0,0-1,0 0,0 1,-1-1,1 0,0 1,-1-1,1 0,-1 1,-1 1,-79 83,-31 19,62-48,51-57,1 0,-1-1,0 1,1 0,-1 0,0 0,0-1,1 1,-1 0,0 0,0-1,0 1,1 0,-1-1,0 1,0 0,0-1,0 1,1 0,-1-1,0 1,0 0,0-1,0 1,0 0,0-1,0 1,0 0,0-1,0 1,0 0,0-1,-1 1,1 0,0-1,0 1,0 0,0-1,-1 1,1 0,0-1,0 1,0 0,-1 0,1-1,0 1,-1 0,1 0,0 0,0-1,-1 1,1 0,0 0,-1 0,1 0,0 0,-1 0,1-1,0 1,-1 0,1 0,0 0,-1 0,1 0,-1 0,1 1,0-1,-1 0,8-12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44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68,'-44'109,"21"-52,15-41,1 0,0 0,1 1,1 0,1 0,1 0,-2 13,5-27,0-1,0 1,1-1,-1 0,0 1,1-1,0 1,-1-1,1 0,0 1,0-1,1 0,-1 0,0 0,1 0,-1 0,1 0,-1 0,1-1,0 1,0 0,0-1,0 1,0-1,0 0,0 0,1 0,-1 0,0 0,1 0,-1-1,1 1,-1-1,0 0,1 1,1-1,92-12,-77 5</inkml:trace>
  <inkml:trace contextRef="#ctx0" brushRef="#br0" timeOffset="299.908">366 41,'-47'131,"6"3,6 1,-4 58,36-176,0 0,1-1,0 1,1 0,1 0,1 0,1 0,2 12,14-16,-7-19</inkml:trace>
  <inkml:trace contextRef="#ctx0" brushRef="#br0" timeOffset="955.221">450 435,'47'-104,"55"-93,-101 196,-1 0,0 0,0 0,0 0,1 0,-1 0,0 0,1 0,-1 0,1 1,-1-1,1 0,0 0,-1 0,1 1,0-1,0 0,-1 1,1-1,0 1,0-1,0 1,0-1,-1 1,1-1,0 1,0 0,0 0,0-1,0 1,0 0,0 0,0 0,0 0,0 0,0 0,0 0,0 1,0-1,0 0,0 0,0 1,0-1,0 1,0-1,-1 1,1-1,0 1,0-1,0 1,-1 0,1-1,0 1,-1 0,1 0,-1 0,1-1,-1 1,1 0,0 1,-6 66,3-64,1 1,0-1,0 1,0-1,0 0,1 1,0 0,0-1,0 1,0-1,1 1,0-1,0 1,0-1,0 0,2 4,-1-7,0-1,0 1,0-1,0 0,0 1,0-1,1 0,-1 0,0 0,0-1,0 1,0 0,0-1,0 1,0-1,0 0,0 0,0 1,0-1,-1-1,1 1,0 0,0 0,-1-1,1 1,-1-1,1 1,-1-1,0 0,0 1,0-1,0 0,1-1,3-2,165-202,-132 171,-46 74,-1-10,1 1,2 0,1 0,1 1,2-1,1 1,2 22,0-27</inkml:trace>
  <inkml:trace contextRef="#ctx0" brushRef="#br0" timeOffset="1271.906">1212 97,'-105'121,"-19"24,-6-6,-70 53,29-19,169-173,1 0,0 1,-1 0,1-1,0 1,0 0,0-1,0 1,-1 0,1 0,0 0,1 0,-1 0,0 0,0 0,0 1,1-1,-1 0,0 0,1 1,-1-1,1 0,0 1,-1-1,1 0,0 1,0-1,0 0,0 1,0-1,0 1,0-1,0 0,1 1,-1-1,0 0,1 1,-1-1,1 0,0 0,-1 1,1-1,0 0,0 0,0 0,-1 0,1 0,0 0,1 0,-1 0,0 0,0-1,0 1,0 0,1-1,-1 1,0-1,16 0</inkml:trace>
  <inkml:trace contextRef="#ctx0" brushRef="#br0" timeOffset="1721.718">958 633,'-38'21,"-84"68,121-89,1 0,-1 1,0-1,1 1,-1-1,1 1,-1 0,1-1,-1 1,1 0,0-1,-1 1,1 0,0-1,0 1,-1 0,1 0,0-1,0 1,0 0,0 0,0-1,0 1,0 0,0 0,0-1,0 1,0 0,0 0,1-1,-1 1,0 0,1 0,-1-1,0 1,1 0,-1-1,1 1,-1-1,1 1,-1-1,1 1,0-1,-1 1,1-1,-1 1,1-1,0 0,0 1,-1-1,1 0,0 0,-1 1,1-1,0 0,0 0,0 0,0 0,50 4,-48-4,19 0,-17-1,0 0,1 0,-1 0,0 1,1 0,-1 0,0 0,0 1,1 0,-1 0,0 0,0 0,0 1,0 0,0 0,0 1,-1-1,1 1,-1 0,1 0,-1 0,0 1,2 2,-5 0,-2 1,1-2,-1 1,0 0,0 0,-1 0,1 0,-1 0,-1-1,1 1,-1-1,0 0,0 0,0 0,-1 0,0 0,0-1,0 0,0 1,-1-2,0 1,0 0,0-1,4-2,-9 9,0-1,-1-1,0 0,0 0,-1-1,0-1,0 0,-1-1,0 0,0 0,0-2,-6 2,-13-14,22-2</inkml:trace>
  <inkml:trace contextRef="#ctx0" brushRef="#br0" timeOffset="2167.18">1156 464,'6'-6,"1"0,0 1,0 0,0 0,1 0,-1 1,1 0,0 0,0 1,0 0,1 1,-1-1,1 2,-1-1,1 1,7 0,-14 2,0-1,-1 1,1-1,-1 1,1-1,-1 1,1 0,-1 0,0 0,1 0,-1 0,0 0,0 0,1 0,-1 1,0-1,0 0,0 1,-1-1,1 1,0-1,0 1,-1-1,1 1,-1-1,0 1,1-1,-1 1,0 0,0-1,0 1,0 0,0-1,0 1,0 0,-1-1,1 1,-1-1,1 1,-1 0,1-1,-2 2,-36 64,35-63,1-3,0 0,0 1,0-1,0 1,1-1,-1 1,0 0,1 0,-1 0,1 0,0 0,0 0,-1 0,1 0,1 1,-1-1,0 0,1 1,-1-1,1 0,-1 1,1-1,0 1,0-1,0 1,1-1,-1 0,0 1,1-1,0 0,-1 1,1-1,0 0,0 0,1 1,-1-1,0 0,1 0,-1-1,1 1,-1 0,1 0,0-1,0 1,0-1,0 1,0-1,0 0,0 0,0 0,1 0,0 0,9 1,-1-2,0 0,0 0,0-1,0 0,0 0,0-2,0 1,0-1,4-3,5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14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0 323,'6'4,"0"-1,1 0,-1 0,0-1,1 1,-1-2,1 1,0-1,-1 0,1 0,0-1,6 0,0 1,442 2,-7-3,-327 23,-113-20</inkml:trace>
  <inkml:trace contextRef="#ctx0" brushRef="#br0" timeOffset="429.817">198 690,'-1'1,"0"-1,0 0,0 0,0 0,0 1,1-1,-1 1,0-1,0 0,0 1,1 0,-1-1,0 1,0-1,1 1,-1 0,1-1,-1 1,0 0,1 0,0 0,-1-1,1 1,-1 0,1 0,0 0,0 0,-1 0,1 0,0 0,0 0,0-1,0 1,0 0,0 0,0 0,1 0,-1 0,0 0,0 0,1 0,-1 0,0-1,1 1,-1 0,1 0,-1 0,1-1,0 1,-1 0,1-1,0 1,-1 0,1-1,0 1,0-1,-1 1,1-1,0 0,0 1,0-1,0 0,0 1,58 24,-19-19,1-1,-1-3,0-1,1-2,-1-1,0-3,3-1,27-2,40-7,-68 8,0 1,0 2,0 3,24 1,-10 17,-55-19,-9-1</inkml:trace>
  <inkml:trace contextRef="#ctx0" brushRef="#br0" timeOffset="1113.408">707 13,'-40'-12,"45"30,13-3,1-1,0 0,1-2,1 0,0-1,0-1,3-1,45 24,17 11,-2 3,-3 4,53 44,-132-93,0-1,0 1,0-1,0 1,0 0,0 0,0 0,-1 0,1 0,-1 0,1 0,-1 0,0 1,0-1,0 0,0 1,0-1,-1 1,1-1,-1 1,1-1,-1 1,0 0,0-1,0 1,-1-1,1 1,0-1,-1 1,0-1,0 1,1-1,-2 1,1-1,0 0,0 0,-1 1,1-1,-1 0,1 0,-1 0,0-1,0 1,0 0,-2 0,-205 206,-102 106,233-242,88-78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59.92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367 0,'5'7,"-1"0,-1 0,1 1,-1-1,-1 1,1 0,-1-1,-1 1,1 0,-1 0,-1 0,1 0,-1 1,-1 6,1 0,-1 272,-27-89,26-153,2-33</inkml:trace>
  <inkml:trace contextRef="#ctx0" brushRef="#br0" timeOffset="864.641">311 705,'-166'-106,"27"8,139 98,-1 0,1-1,-1 1,1-1,0 1,-1-1,1 1,0-1,-1 1,1-1,0 1,0-1,-1 1,1-1,0 1,0-1,0 1,0-1,0 0,0 1,0-1,0 1,0-1,0 0,0 1,0-1,0 1,0-1,1 1,-1-1,0 1,0-1,1 0,-1 1,0-1,1 1,-1 0,0-1,1 1,-1-1,1 1,-1 0,1-1,-1 1,1 0,-1-1,1 1,-1 0,1 0,-1 0,1-1,0 1,-1 0,1 0,-1 0,1 0,-1 0,1 0,0 0,-1 0,1 0,-1 0,1 1,0-1,-1 0,1 0,52-1,-47 1,147-9,42-25,-55 5,-89 28,-50 1,0 1,0-1,-1 0,1 1,0-1,0 0,-1 1,1-1,0 1,-1 0,1-1,0 1,-1-1,1 1,-1 0,1-1,-1 1,1 0,-1 0,0-1,1 1,-1 0,0 0,1 0,-1-1,0 1,0 0,0 0,0 0,0 0,0 0,0-1,0 1,0 0,0 0,-1 0,1 0,0-1,-1 1,1 0,0 0,-1-1,1 1,-1 0,1-1,-1 1,1 0,-1-1,0 1,1-1,-1 1,0 0,1-1,-1 0,0 1,0-1,-179 171,46-55,134-117,1 1,-1-1,1 1,0-1,-1 1,1-1,0 1,-1 0,1-1,0 1,0 0,-1 0,1 0,0-1,0 1,0 0,-1 0,1 0,0 0,0 0,0 0,-1 0,1 1,0-1,0 0,0 0,-1 1,1-1,0 0,-1 1,1-1,0 1,-1-1,1 1,0-1,-1 1,1-1,-1 1,1 0,-1-1,1 1,-1 0,0-1,1 1,-1 0,0-1,1 1,-1 0,0 0,0 0,0-1,0 1,0 0,0 0,0 0,0-1,0 1,0 0,0 0,0-1,-1 1,1 0,0 0,-1-1,1 1,0 0,-1 0,1-1,-1 1,22-5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9.51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1430 2137,'101'-117,"-93"110,-3 1,1 0,0 0,1 0,0 1,0 0,0 0,0 1,1 0,-1 0,1 1,0 0,0 1,0-1,1 1,-1 1,0 0,6-1,-11 5,1 0,-1 0,0 0,0 0,0 0,-1 1,1-1,-1 1,0 0,0 0,0 0,0 0,-1 0,1 0,-1 0,0 0,0 0,-1 1,1-1,-1 0,0 1,0-1,-1 0,1 1,-1-1,0 0,0 0,0 1,-1-1,1 0,-1 0,-2 2,-136 255,139-258,0 1,0 0,1 0,-1 0,1 0,0 0,0 0,1-1,-1 1,1 0,0 0,0 0,0 0,0-1,1 1,-1-1,1 1,0-1,0 1,1-1,-1 0,1 0,-1 0,1 0,0-1,0 1,0-1,0 0,0 1,1-1,-1-1,1 1,0 0,-1-1,1 0,0 0,0 0,-1 0,1-1,0 0,0 1,0-1,0-1,0 1,0 0,0-1,0 0,-1 0,2-1,129-41,-121 36</inkml:trace>
  <inkml:trace contextRef="#ctx0" brushRef="#br0" timeOffset="444.14">2162 1798,'-25'25,"12"-14,0 1,1 1,0 0,1 0,0 1,1 1,1 0,0 0,1 1,-1 5,8-19,0 0,0 0,1 0,-1 0,1 0,-1 0,1 1,0-1,0 0,0 0,0 0,0 1,1-1,-1 0,0 0,1 0,0 0,0 0,-1 0,1 0,0 0,1 0,-1 0,0 0,0-1,1 1,-1 0,1-1,0 1,-1-1,1 0,0 1,1 0,74 16,-38-12,-35-6,0 1,0 0,1 0,-1 0,0 0,0 0,0 1,0 0,-1-1,1 2,0-1,-1 0,1 1,-1-1,0 1,0 0,0 0,0 1,-1-1,1 0,-1 1,0 0,0-1,0 1,0 0,-1 0,1 0,-1 0,0 0,0 1,-1-1,1 0,-1 0,0 1,0-1,-1 0,1 0,-1 0,0 1,0-1,0 0,0 0,-2 1,-2 7,0-1,-1 0,-1-1,1 0,-2 0,0 0,0-1,0 0,-1 0,0-1,-1 0,0-1,0 0,-1-1,-3 2,-8 0</inkml:trace>
  <inkml:trace contextRef="#ctx0" brushRef="#br0" timeOffset="710.431">2050 1741,'10'0,"12"0,8-4,3-3,1-3,-1-1,0-4,-2 2,-1-3,-1 2,-1-1,0-4,0 2,-5-1,-6 3</inkml:trace>
  <inkml:trace contextRef="#ctx0" brushRef="#br0" timeOffset="1442.821">2473 1827,'0'-25,"1"1,1 0,1 0,2 0,0 1,2-1,0 1,1 1,9-16,23-33,-11 106,-21-4,-8-27,0-1,1 1,-1 0,1 0,0 0,0 0,1-1,-1 1,1-1,0 1,-1-1,2 1,-1-1,0 0,1 0,-1 0,1 0,0-1,0 1,0-1,1 1,1-3,0-1,0 0,-1 0,1-1,-1 1,1-1,-1 0,0-1,1 1,-1-1,0 1,-1-1,1 0,0-1,-1 1,0-1,0 1,0-1,0 0,0 0,-1 0,0-1,1 0,1-1,57-77,-59 84,-1 0,0 0,1 0,-1 1,0-1,0 0,0 0,0 1,0-1,0 0,0 1,-1-1,1 1,0-1,-1 1,1-1,-1 1,0 0,1-1,-1 1,0-1,0 1,0 0,0-1,0 1,0 0,-1-1,1 1,-1-1,0 2,1-1,-28 179,29-134,5-29</inkml:trace>
  <inkml:trace contextRef="#ctx0" brushRef="#br0" timeOffset="1694.148">3122 1516,'-33'43,"-26"39,-8 9,-1 0,5-12,9-13,9-10,7-8,5-9,9-5,3-4,10-7,7-8</inkml:trace>
  <inkml:trace contextRef="#ctx0" brushRef="#br0" timeOffset="2159.786">2982 2053,'-5'1,"0"0,1 1,0 0,-1 0,1 0,0 1,0-1,0 1,0 0,1 0,-1 0,1 1,0-1,0 1,0 0,-5 4,5-6,1-1,0 1,0-1,0 1,0 0,0 0,1 0,-1 0,1 0,-1 1,1-1,0 0,-1 1,1-1,0 1,1-1,-1 1,0-1,1 1,-1-1,1 1,0 0,0-1,0 1,0 0,1-1,-1 1,1-1,-1 1,1 0,0-1,0 1,0-1,0 0,1 1,-1-1,2 1,30 29,-27-29,-1 1,1 0,-1 0,0 1,0-1,-1 1,1 0,-1 0,0 0,-1 1,1-1,-1 1,0 0,-1 0,1 0,-1 1,0-1,-1 0,1 1,-1-1,-1 1,1 0,-1-1,0 3,-1-5,-1 1,0 0,0-1,0 1,0-1,-1 0,1 0,-1 0,0 0,-1 0,1 0,0-1,-1 0,0 0,0 0,0 0,0 0,0-1,-1 0,1 0,-1 0,0 0,1-1,-1 1,0-1,0-1,0 1,0-1,0 1,1-2,-1 1,0 0,0-1,0 0,-19-5</inkml:trace>
  <inkml:trace contextRef="#ctx0" brushRef="#br1" timeOffset="34458.889">46 2617,'4'-326,"-4"307,-1-1,-1 1,0 0,-1 0,-1 0,-1 0,-1 0,-1 1,0 0,-5-8,96 137,-33-64,2-3,2-2,2-3,57 30,22 15,-49-19,-119-67,27 2,0 1,1-1,-1 1,0 0,1 1,-1-1,1 1,-1 0,1 0,0 0,0 0,0 1,0 0,0 0,1 0,-1 0,1 1,0-1,0 1,0 0,0 0,1 0,-1 0,1 0,0 0,0 1,1-1,-1 1,1-1,0 1,0 0,1-1,-1 1,1 0,0 0,1-1,-1 1,1 0,0 0,0-1,0 1,1 8,0 0,1 0,1 0,0-1,1 0,0 1,0-1,2-1,-1 1,1-1,1-1,4 6,-10-15,-1 0,0 0,1 0,-1 0,1 0,0-1,-1 1,1 0,-1-1,1 1,0-1,0 0,-1 0,1 1,0-1,0 0,-1 0,1 0,0-1,-1 1,1 0,0-1,0 1,-1-1,1 0,-1 1,1-1,-1 0,1 0,-1 0,1 0,-1 0,0 0,1 0,-1-1,0 1,0 0,0-1,0 1,0-1,0 1,-1-1,1 0,0 1,-1-1,1 0,-1 1,0-1,1 0,-1 1,0-1,0 0,0 0,0 1,0-1,-1 0,1 0,-1 1,1-1,-1 0,1 1,-1-1,0 1,0-1,-4-20,-1 3</inkml:trace>
  <inkml:trace contextRef="#ctx0" brushRef="#br1" timeOffset="34922.779">216 2588,'9'-53,"9"-26,0-6,-2 8,-4 12,1 11,-2 12,-3 7,-3 5,-2 3,4 10,4 14,6 7,0 7,1 2,-1-1</inkml:trace>
  <inkml:trace contextRef="#ctx0" brushRef="#br1" timeOffset="35188.687">554 1741,'9'29,"9"14,6 0,3-2,2-9,-4-14,-6-10</inkml:trace>
  <inkml:trace contextRef="#ctx0" brushRef="#br1" timeOffset="35356.476">159 1375,'0'0</inkml:trace>
  <inkml:trace contextRef="#ctx0" brushRef="#br1" timeOffset="35842.189">610 1573,'-18'-76,"-4"0,-3 2,-3 1,-19-30,46 99,-11-28,11 32,1-1,0 1,0-1,0 1,0 0,0-1,0 1,0-1,0 1,0-1,0 1,0 0,0-1,0 1,0-1,0 1,0-1,0 1,1 0,-1-1,0 1,0-1,0 1,1 0,-1-1,0 1,1 0,-1-1,0 1,0 0,1 0,-1-1,1 1,-1 0,0 0,1-1,-1 1,1 0,-1 0,0 0,1 0,-1 0,1 0,-1 0,1 0,-1 0,1 0,-1 0,0 0,1 0,-1 0,1 0,-1 0,1 0,-1 1,0-1,1 0,-1 0,0 0,1 1,-1-1,0 0,1 1,-1-1,0 0,1 1,107 47,-106-47,1-1,0 1,-1 0,1-1,0 1,0-1,-1 0,1 0,0 0,0 0,-1-1,1 1,0-1,0 1,-1-1,1 0,-1 0,1 0,-1 0,1-1,-1 1,0-1,1 1,-1-1,0 0,0 0,0 0,-1 0,1 0,0-1,-1 1,1 0,-1-1,0 1,0-1,0 1,0-1,0 0,-1 1,1-1,-1 0,0 0,1 1,-1-1,0 0,-1 0,1 1,0-1,-2-2,-1-13,-2-1,0 1,-2 1,1-1,-2 1,-1 0,0 0,-1 1,0 1,-5-4,3 0</inkml:trace>
  <inkml:trace contextRef="#ctx0" brushRef="#br1" timeOffset="36308.935">639 500,'-4'9,"0"1,1 0,0-1,1 1,0 1,1-1,0 0,0 0,1 0,0 1,1-1,0 0,1 0,0 0,1 0,0 0,0 0,1-1,0 1,1-1,0 0,0 0,4 3,-6-9,-1-1,1-1,0 1,-1 0,1-1,0 1,0-1,0 0,1 0,-1 0,0 0,0-1,0 1,1-1,-1 0,0 0,0 0,1 0,-1-1,0 1,0-1,0 0,1 0,-1 0,0 0,0-1,0 1,-1-1,1 0,0 1,-1-1,1-1,-1 1,1 0,-1 0,1-2,4-4,0 0,-1 0,0 0,0-1,-1 1,0-1,-1-1,0 1,0 0,-1-1,1-4,-2-9,-2 0,0 0,-1 0,-1 0,-2 0,0 1,-1-1,-1 1,-1 0,-1 1,-1 0,-12-19,9 16,-2 0,0 2,-2 0,0 0,-2 2,0 0,-1 1,-1 1,0 0,-2 2,0 1,-1 0,0 2,-22-9,43 20,0 0,0 0,0 1,-1-1,1 1,0-1,-1 1,1 0,-1 0,0 0,1 1,-1-1,0 0,1 1,-1 0,0 0,0 0,1 0,-1 0,0 0,0 1,1-1,-1 1,0 0,1 0,-1 0,1 0,-1 0,1 0,-1 1,1 0,0-1,0 1,0 0,0 0,0 0,0 0,0 0,1 0,-1 1,1-1,0 0,-1 1,1-1,0 1,0 0,1 0,2 8,1 1,1-1,0 1,0-1,2 0,-1 0,1-1,0 0,1 0,1 0,-1-1,1 0,1-1,0 0,0 0,0 0,1-1,0-1,1 0,-1 0,1-1,3 1,11 3,-1 0,1-1,0-1,1-2,0 0,-1-2,1-1,1-1,-1-1,0-1,0-1,17-5,8-3,1-3,-2-2,0-2,-1-2,37-21,-68 31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10:48.02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6071 793,'-118'-66,"-3"6,-3 5,-44-9,94 35,-232-101,-167-60,76 77,209 79,0 9,-2 8,-119 8,-315 11,208 24,101-1,0 13,-49 24,265-37,2 3,1 5,1 4,-57 33,99-42,1 3,1 1,2 3,2 2,-7 10,-26 26,3 4,4 4,-4 10,49-53,2 0,1 2,2 1,2 1,2 1,2 0,1 2,3-1,1 2,3 0,1 0,3 1,1-1,3 4,0 32,3 1,4-1,16 78,-21-152,8 53,3 0,3-1,2-1,2 0,3-1,3-2,2 0,25 36,24 7,4-4,54 49,151 110,-189-186,3-4,3-4,2-5,2-5,3-4,1-5,30 4,160 44,27-7,-218-56,63 18,2-8,2-8,147 5,-175-30,0-6,0-6,-1-7,106-26,-108 8,-2-6,-1-7,-2-5,120-66,-166 66,-3-4,-2-3,26-28,-41 30,-2-4,-3-3,15-21,-33 27,-2-3,-3-2,-3-2,-3-2,-3-1,5-17,2-21,-5-1,-4-1,5-46,-6-117,-30 227,-2 0,-1 0,-3-1,-2 1,-1 0,-2 0,-3 1,-1 0,-2 0,-2 2,-1-1,-7-7,18 38,-41-88,-4 1,-4 3,-4 2,-4 3,-50-54,89 121,-1 2,-1 1,0 0,-1 2,-2 1,1 2,-2 0,0 2,-1 1,-19-5,-43 9,68 13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20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28,'5'0,"16"5,9 1,5 0,0-1,0-7,-1-2,-3-1,0 1,-2 1,0 0,-1-3,0-1,-1 1,1 1,-9 2,-9 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2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59,'43'-4,"38"-3,11-4,-7 0,-11 1,-15 3,-12 3,-10 1,-5 2,-4 1,-2 0,-6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18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513 509,'0'-5,"-1"0,0 1,0-1,0 0,0 1,-1 0,1-1,-1 1,0 0,-1 0,1 0,-1 0,0 0,0 1,0-1,0 1,0-1,-1 1,0 1,1-1,-1 0,0 1,0 0,-1 0,1 0,-1 0,-4-2,0 1,0 0,-1 0,1 1,-1 0,1 1,-1 0,0 0,0 1,1 1,-1-1,-1 2,-8 3,1 2,0 0,1 1,-1 0,2 2,-1 0,1 1,1 1,0 0,0 1,2 0,-1 1,-10 16,15-19,0 0,1 1,0 0,1 0,1 1,0 0,0 0,2 1,-1-1,2 1,0 0,0 0,2 0,-1 0,2 1,0-1,1 0,0 0,1 1,0-1,2-1,-1 1,2 0,0-1,0 0,4 6,-3-13,0-1,0 1,1-1,0 0,0 0,0-1,1 0,-1-1,1 1,0-1,0-1,0 1,0-1,0-1,1 0,-1 0,1 0,-1-1,0-1,1 1,-1-1,1-1,-1 1,0-1,0-1,0 0,0 0,-1 0,1-1,6-4,19-13,-2-1,0-2,-2-1,0-1,-2-1,-1-2,-1 0,-2-2,-1-1,-1 0,-2-2,-1 0,-2-1,-1-1,-1-5,-8 27,-2-1,0 0,-1 0,-1 0,0 0,-1 0,0-1,-2 1,0 0,0 0,-3-8,4 22,0 1,0-1,0 0,0 1,0-1,-1 1,1-1,0 0,-1 1,1-1,0 1,-1-1,1 1,0-1,-1 1,1-1,-1 1,1 0,-1-1,1 1,-1-1,0 1,1 0,-1 0,1-1,-1 1,0 0,1 0,-1 0,1 0,-1 0,0 0,1 0,-1 0,0 0,1 0,-1 0,0 0,1 0,-1 0,1 0,-1 1,0-1,1 0,-1 1,1-1,-1 0,1 1,-1-1,1 0,-1 1,1-1,-1 1,1-1,0 1,-1-1,1 1,0-1,-1 1,1 0,0-1,0 1,-1-1,1 1,0 0,0-1,0 2,-23 42,16-20,2 0,0 1,2 0,0 0,2 0,1 0,1 1,1-1,1 0,1-1,1 1,2-1,0 1,1-2,2 1,0-2,2 1,0-1,2-1,0 0,6 5,4 11,-17-28</inkml:trace>
  <inkml:trace contextRef="#ctx0" brushRef="#br0" timeOffset="712.637">1388 198,'-238'461,"155"-338,83-121,-1 1,1-1,0 0,0 1,0-1,0 0,1 0,-1 1,0-1,1 0,0 0,0 1,-1-1,1 0,0 0,1 0,-1 0,0 0,1 0,-1-1,1 1,-1 0,1-1,0 1,-1-1,1 0,0 1,0-1,0 0,0 0,1 0,-1 0,0-1,0 1,0-1,1 1,-1-1,0 0,1 0,-1 0,0 0,0 0,1 0,-1-1,0 1,0-1,1 1,-1-1,0 0,0 0,1 0,52-8,2 2,-1 3,48 3,66-31,-14-4,-156 36,1 0,0-1,-1 1,1 0,0 0,-1-1,1 1,-1 0,1-1,-1 1,1-1,-1 1,1 0,-1-1,1 1,-1-1,1 1,-1-1,0 0,1 1,-1-1,0 1,0-1,1 0,-1 1,0-1,0 0,0 1,0-1,0 0,0 1,0-1,0 0,0 1,0-1,0 0,0 1,0-1,-1 1,1-1,0 0,0 1,-1-1,1 1,-1-1,1 0,0 1,-1-1,1 1,-1 0,1-1,-1 1,1-1,-1 1,1 0,-1-1,0 1,-40-30,31 23,-18-12,2-2,0 0,1-2,1-1,1-1,2-1,-13-19,-36-97,38 57,15 78,11 14</inkml:trace>
  <inkml:trace contextRef="#ctx0" brushRef="#br0" timeOffset="1301.035">2178 1,'-17'193,"-7"-23,-21 89,35-215,-3 46,13-87,1-1,-1 1,1 0,0 0,-1-1,1 1,1 0,-1-1,0 1,0-1,1 1,0-1,-1 0,1 0,0 0,0 0,0 0,0 0,1 0,-1-1,0 1,1-1,-1 1,1-1,-1 0,1 0,0 0,-1-1,3 1,16 1,0 0,-1-2,1 0,0-2,-1 0,1-1,-1-1,0-1,0-1,0-1,7-4,-27 11,2 0,-1 0,0-1,1 1,-1 0,0 0,1-1,-1 1,0-1,0 1,1-1,-1 0,0 1,0-1,0 0,0 0,0 0,0 0,0 0,0 0,0 0,-1 0,1 0,0 0,-1 0,1-1,0 1,-1 0,0 0,1-1,-1 1,0 0,0-1,-4-6</inkml:trace>
  <inkml:trace contextRef="#ctx0" brushRef="#br0" timeOffset="1580.798">1811 395,'34'-4,"25"-3,7 1,-2 1,-8 1,-8 2,-8 1,-5 0,-5 1,-2 1,-1-1,-5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  <inkml:trace contextRef="#ctx0" brushRef="#br1" timeOffset="36275.236">4688 1076,'-42'-138,"34"106,-1 1,-1 0,-1 0,-2 1,-15-25,-59-52,68 89,0 0,-1 2,-1 0,0 1,-1 1,-5-1,-20-14,-164-73,120 63,-72-24,-3 7,-3 7,-1 8,-2 7,-2 7,-27 6,-365-14,216 22,-63 18,281 3,0 7,-113 27,183-26,1 2,0 3,2 2,-17 11,35-9,0 2,1 2,2 2,2 1,0 1,2 2,2 2,1 1,-5 12,5-7,2 1,1 1,3 2,2 0,2 1,2 2,2 0,3 1,1 0,-1 26,4 192,11-197,4-34,1 0,2-1,2 1,1-2,2 0,1 0,2-1,1-1,2-1,2 0,0-2,2 0,2-1,21 19,5 1,2-3,2-2,2-2,2-3,50 25,-68-40,47 22,3-5,1-3,2-5,1-3,16-2,-8-1,2-6,0-4,30-1,121 3,1-10,1-12,25-13,-16-15,-2-11,-2-11,175-62,-277 64,-3-8,106-55,-209 85,-2-1,-1-3,-2-3,-1-1,-2-3,17-19,-38 33,-2-2,-1 0,-1-2,-1 0,-2-2,-1 0,-1-1,-2 0,-1-2,-2 0,4-18,-6 5,-2 0,-3-1,-1 1,-3-1,-1 0,-3 0,-2 0,-2 1,-1 0,-3 0,-2 1,-2 1,-2 0,-2 1,-2 1,-2 1,-1 0,-2 2,-2 1,-2 2,-1 1,-2 1,-1 1,-2 2,-1 2,-2 1,0 2,-2 2,-7-2,-176-56,124 58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247 1,'0'302,"29"-36,-31 59,0-338,-1-1,-1 1,0 0,-1 0,0 1,-1 0,0-1,-1 2,-1-1,0 1,0 0,-1 1,0 0,-6-4,-156-112,171 126,1-1,-1 1,1 0,-1 0,1 0,-1 0,0-1,1 1,-1 0,0 0,1-1,-1 1,0 0,1-1,-1 1,0 0,0-1,1 1,-1 0,0-1,0 1,0-1,1 1,-1 0,0-1,0 1,0-1,0 1,0-1,0 1,0 0,0-1,0 1,0-1,0 1,0-1,0 1,0 0,-1-1,1 1,0-1,0 1,0 0,-1-1,1 1,0-1,0 1,-1 0,1 0,0-1,-1 1,1 0,0-1,-1 1,1 0,0 0,-1 0,1-1,-1 1,1 0,-1 0,1 0,0 0,-1 0,1 0,-1 0,1 0,-1 0,1 0,37-3,-33 3,143-9,42-20,-133 20,-54 9,-1 0,0 0,0 0,0 0,0 0,0 1,0-1,0 0,1 0,-1 1,0-1,0 1,0-1,0 1,0-1,0 1,-1-1,1 1,0 0,0 0,0-1,-1 1,1 0,0 0,-1 0,1 0,0 0,-1 0,1 0,-1 0,0 0,1 0,-1 0,0 0,0 0,0 0,1 1,-1-1,0 0,-1 0,1 0,0 0,0 0,0 0,-1 0,1 0,0 0,-1 1,-4 11,-1-1,0 1,-1-1,-1-1,0 1,0-1,-1-1,-6 6,-6 9,9-9,-116 166,118-165,7-20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38.7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4432 396,'-273'-136,"214"101,-2 3,-1 2,-1 3,-51-14,-29 11,0 5,-2 7,-99 1,-399 13,337 23,-263 52,388-40,1 8,3 8,-56 27,139-38,2 5,2 3,-31 24,119-67,-43 24,2 1,1 3,1 1,2 2,-22 24,46-43,0 1,1 1,1 0,0 1,1 0,1 1,0 1,2-1,0 2,1-1,0 1,2 1,0-1,1 1,1 0,1 0,1 0,1 0,1 1,1 15,6-9,0 0,2 0,1-1,2-1,0 1,1-2,2 0,0 0,2-2,4 5,20 19,1-1,2-3,2-1,1-3,3-1,1-3,1-2,1-3,16 5,31 10,3-5,1-4,1-5,2-4,1-5,1-5,0-4,0-6,21-4,224-2,-1-15,174-36,-96-32,-403 76,42-9,-1-2,0-4,-2-3,0-3,-2-2,42-28,-76 38,0 0,-1-2,-2-2,0 0,-2-2,0-1,-2-1,-1-1,-1-1,11-22,-17 20,-1-1,-2 0,-2-1,-1 0,-1-1,-2 0,-1 0,-2-1,-1-33,0 37,-2 0,-1 1,-1-1,-2 0,-1 1,-2 0,-1 0,-1 0,-2 1,0 0,-3 1,0 0,-2 1,-1 0,-1 2,-11-14,-21-9,3 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22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579 174,'-24'29,"-62"88,-4-3,-6-4,-108 95,131-134,72-71,1 1,-1 0,1-1,-1 1,1-1,0 1,-1 0,1-1,0 1,-1 0,1 0,0-1,0 1,0 0,0-1,0 1,0 0,0 0,0-1,0 1,0 0,0 0,0-1,0 1,1 0,-1-1,0 1,1 0,-1-1,0 1,1 0,-1-1,1 1,-1-1,1 1,-1 0,1-1,-1 0,1 1,0-1,-1 1,1-1,-1 0,1 1,0-1,0 0,-1 0,1 1,0-1,-1 0,1 0,0 0,0 0,0 0,42 4,108-33,-44 28,68-10,-7-9,-167 20,0 0,0 0,1 0,-1 0,0 0,0 0,1-1,-1 1,0 0,0-1,0 1,0-1,0 0,0 1,0-1,0 0,0 0,0 1,0-1,0 0,0 0,-1 0,1 0,0 0,-1 0,1 0,0 0,-1-1,0 1,1 0,-1 0,0 0,1-1,-1 1,0 0,0 0,0-1,0 1,0 0,0 0,-1 0,1-1,0 1,0 0,-1 0,1 0,-1 0,1-1,-1 1,0 0,1 0,-1 0,-39-58,15 31,2-1,2-1,1 0,1-2,1 0,2-1,-4-13,-13-61,33 88</inkml:trace>
  <inkml:trace contextRef="#ctx0" brushRef="#br0" timeOffset="699.633">1001 146,'55'137,"23"86,-29-17,-48-204,-1-1,1 1,0 0,-1 0,1-1,0 1,0-1,0 1,0-1,0 1,0-1,0 1,1-1,-1 0,0 0,1 0,-1 1,1-2,-1 1,1 0,0 0,-1 0,1-1,0 1,0-1,-1 1,1-1,0 0,0 0,0 1,-1-1,1-1,0 1,0 0,0 0,-1-1,1 1,0-1,0 1,-1-1,1 0,0 0,-1 0,1 1,-1-2,1 1,-1 0,0 0,1 0,-1-1,0 1,0-1,1 0,71-121,-47 67,189-349,-192 275,-23 119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42.3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211 1,'1'255,"23"-113,-10-77,-1 40,-54 46,36-125,1 0,1 0,1 0,2 1,2 19,-2-10,-2-11,-13-29,-102-144,47 81,70 67,-1-1,1 1,-1-1,1 1,-1-1,1 1,0-1,-1 0,1 1,0-1,0 0,-1 1,1-1,0 0,0 0,0 1,0-1,0 0,0 1,0-1,0 0,0 0,0 1,0-1,1 0,-1 1,0-1,0 0,1 1,-1-1,1 0,-1 1,0-1,1 1,-1-1,1 1,-1-1,1 1,-1-1,1 1,0-1,-1 1,1 0,-1-1,1 1,0 0,-1 0,1-1,0 1,0 0,-1 0,1 0,0 0,43-6,-42 6,175-9,-23-26,-71 19,-82 17,0 1,0-1,0 1,0-1,-1 1,1 0,-1 0,1-1,-1 1,1 0,-1 0,0 0,0-1,0 1,0 0,0 0,0 0,-1-1,1 1,-1 0,1 0,-1-1,1 1,-1 0,0-1,0 1,0 0,0-1,0 0,0 1,-1-1,1 0,0 1,-1-1,1 0,-1 1,-1 1,-79 83,-31 19,62-48,51-57,1 0,-1-1,0 1,1 0,-1 0,0 0,0-1,1 1,-1 0,0 0,0-1,0 1,1 0,-1-1,0 1,0 0,0-1,0 1,1 0,-1-1,0 1,0 0,0-1,0 1,0 0,0-1,0 1,0 0,0-1,0 1,0 0,0-1,-1 1,1 0,0-1,0 1,0 0,0-1,-1 1,1 0,0-1,0 1,0 0,-1 0,1-1,0 1,-1 0,1 0,0 0,0-1,-1 1,1 0,0 0,-1 0,1 0,0 0,-1 0,1-1,0 1,-1 0,1 0,0 0,-1 0,1 0,-1 0,1 1,0-1,-1 0,8-12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44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112 68,'-44'109,"21"-52,15-41,1 0,0 0,1 1,1 0,1 0,1 0,-2 13,5-27,0-1,0 1,1-1,-1 0,0 1,1-1,0 1,-1-1,1 0,0 1,0-1,1 0,-1 0,0 0,1 0,-1 0,1 0,-1 0,1-1,0 1,0 0,0-1,0 1,0-1,0 0,0 0,1 0,-1 0,0 0,1 0,-1-1,1 1,-1-1,0 0,1 1,1-1,92-12,-77 5</inkml:trace>
  <inkml:trace contextRef="#ctx0" brushRef="#br0" timeOffset="299.908">366 41,'-47'131,"6"3,6 1,-4 58,36-176,0 0,1-1,0 1,1 0,1 0,1 0,1 0,2 12,14-16,-7-19</inkml:trace>
  <inkml:trace contextRef="#ctx0" brushRef="#br0" timeOffset="955.221">450 435,'47'-104,"55"-93,-101 196,-1 0,0 0,0 0,0 0,1 0,-1 0,0 0,1 0,-1 0,1 1,-1-1,1 0,0 0,-1 0,1 1,0-1,0 0,-1 1,1-1,0 1,0-1,0 1,0-1,-1 1,1-1,0 1,0 0,0 0,0-1,0 1,0 0,0 0,0 0,0 0,0 0,0 0,0 0,0 1,0-1,0 0,0 0,0 1,0-1,0 1,0-1,-1 1,1-1,0 1,0-1,0 1,-1 0,1-1,0 1,-1 0,1 0,-1 0,1-1,-1 1,1 0,0 1,-6 66,3-64,1 1,0-1,0 1,0-1,0 0,1 1,0 0,0-1,0 1,0-1,1 1,0-1,0 1,0-1,0 0,2 4,-1-7,0-1,0 1,0-1,0 0,0 1,0-1,1 0,-1 0,0 0,0-1,0 1,0 0,0-1,0 1,0-1,0 0,0 0,0 1,0-1,-1-1,1 1,0 0,0 0,-1-1,1 1,-1-1,1 1,-1-1,0 0,0 1,0-1,0 0,1-1,3-2,165-202,-132 171,-46 74,-1-10,1 1,2 0,1 0,1 1,2-1,1 1,2 22,0-27</inkml:trace>
  <inkml:trace contextRef="#ctx0" brushRef="#br0" timeOffset="1271.906">1212 97,'-105'121,"-19"24,-6-6,-70 53,29-19,169-173,1 0,0 1,-1 0,1-1,0 1,0 0,0-1,0 1,-1 0,1 0,0 0,1 0,-1 0,0 0,0 0,0 1,1-1,-1 0,0 0,1 1,-1-1,1 0,0 1,-1-1,1 0,0 1,0-1,0 0,0 1,0-1,0 1,0-1,0 0,1 1,-1-1,0 0,1 1,-1-1,1 0,0 0,-1 1,1-1,0 0,0 0,0 0,-1 0,1 0,0 0,1 0,-1 0,0 0,0-1,0 1,0 0,1-1,-1 1,0-1,16 0</inkml:trace>
  <inkml:trace contextRef="#ctx0" brushRef="#br0" timeOffset="1721.718">958 633,'-38'21,"-84"68,121-89,1 0,-1 1,0-1,1 1,-1-1,1 1,-1 0,1-1,-1 1,1 0,0-1,-1 1,1 0,0-1,0 1,-1 0,1 0,0-1,0 1,0 0,0 0,0-1,0 1,0 0,0 0,0-1,0 1,0 0,0 0,1-1,-1 1,0 0,1 0,-1-1,0 1,1 0,-1-1,1 1,-1-1,1 1,-1-1,1 1,0-1,-1 1,1-1,-1 1,1-1,0 0,0 1,-1-1,1 0,0 0,-1 1,1-1,0 0,0 0,0 0,0 0,50 4,-48-4,19 0,-17-1,0 0,1 0,-1 0,0 1,1 0,-1 0,0 0,0 1,1 0,-1 0,0 0,0 0,0 1,0 0,0 0,0 1,-1-1,1 1,-1 0,1 0,-1 0,0 1,2 2,-5 0,-2 1,1-2,-1 1,0 0,0 0,-1 0,1 0,-1 0,-1-1,1 1,-1-1,0 0,0 0,0 0,-1 0,0 0,0-1,0 0,0 1,-1-2,0 1,0 0,0-1,4-2,-9 9,0-1,-1-1,0 0,0 0,-1-1,0-1,0 0,-1-1,0 0,0 0,0-2,-6 2,-13-14,22-2</inkml:trace>
  <inkml:trace contextRef="#ctx0" brushRef="#br0" timeOffset="2167.18">1156 464,'6'-6,"1"0,0 1,0 0,0 0,1 0,-1 1,1 0,0 0,0 1,0 0,1 1,-1-1,1 2,-1-1,1 1,7 0,-14 2,0-1,-1 1,1-1,-1 1,1-1,-1 1,1 0,-1 0,0 0,1 0,-1 0,0 0,0 0,1 0,-1 1,0-1,0 0,0 1,-1-1,1 1,0-1,0 1,-1-1,1 1,-1-1,0 1,1-1,-1 1,0 0,0-1,0 1,0 0,0-1,0 1,0 0,-1-1,1 1,-1-1,1 1,-1 0,1-1,-2 2,-36 64,35-63,1-3,0 0,0 1,0-1,0 1,1-1,-1 1,0 0,1 0,-1 0,1 0,0 0,0 0,-1 0,1 0,1 1,-1-1,0 0,1 1,-1-1,1 0,-1 1,1-1,0 1,0-1,0 1,1-1,-1 0,0 1,1-1,0 0,-1 1,1-1,0 0,0 0,1 1,-1-1,0 0,1 0,-1-1,1 1,-1 0,1 0,0-1,0 1,0-1,0 1,0-1,0 0,0 0,0 0,1 0,0 0,9 1,-1-2,0 0,0 0,0-1,0 0,0 0,0-2,0 1,0-1,4-3,5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59.923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367 0,'5'7,"-1"0,-1 0,1 1,-1-1,-1 1,1 0,-1-1,-1 1,1 0,-1 0,-1 0,1 0,-1 1,-1 6,1 0,-1 272,-27-89,26-153,2-33</inkml:trace>
  <inkml:trace contextRef="#ctx0" brushRef="#br0" timeOffset="864.641">311 705,'-166'-106,"27"8,139 98,-1 0,1-1,-1 1,1-1,0 1,-1-1,1 1,0-1,-1 1,1-1,0 1,0-1,-1 1,1-1,0 1,0-1,0 1,0-1,0 0,0 1,0-1,0 1,0-1,0 0,0 1,0-1,0 1,0-1,1 1,-1-1,0 1,0-1,1 0,-1 1,0-1,1 1,-1 0,0-1,1 1,-1-1,1 1,-1 0,1-1,-1 1,1 0,-1-1,1 1,-1 0,1 0,-1 0,1-1,0 1,-1 0,1 0,-1 0,1 0,-1 0,1 0,0 0,-1 0,1 0,-1 0,1 1,0-1,-1 0,1 0,52-1,-47 1,147-9,42-25,-55 5,-89 28,-50 1,0 1,0-1,-1 0,1 1,0-1,0 0,-1 1,1-1,0 1,-1 0,1-1,0 1,-1-1,1 1,-1 0,1-1,-1 1,1 0,-1 0,0-1,1 1,-1 0,0 0,1 0,-1-1,0 1,0 0,0 0,0 0,0 0,0 0,0-1,0 1,0 0,0 0,-1 0,1 0,0-1,-1 1,1 0,0 0,-1-1,1 1,-1 0,1-1,-1 1,1 0,-1-1,0 1,1-1,-1 1,0 0,1-1,-1 0,0 1,0-1,-179 171,46-55,134-117,1 1,-1-1,1 1,0-1,-1 1,1-1,0 1,-1 0,1-1,0 1,0 0,-1 0,1 0,0-1,0 1,0 0,-1 0,1 0,0 0,0 0,0 0,-1 0,1 1,0-1,0 0,0 0,-1 1,1-1,0 0,-1 1,1-1,0 1,-1-1,1 1,0-1,-1 1,1-1,-1 1,1 0,-1-1,1 1,-1 0,0-1,1 1,-1 0,0-1,1 1,-1 0,0 0,0 0,0-1,0 1,0 0,0 0,0 0,0-1,0 1,0 0,0 0,0-1,-1 1,1 0,0 0,-1-1,1 1,0 0,-1 0,1-1,-1 1,22-5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1:29.51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1430 2137,'101'-117,"-93"110,-3 1,1 0,0 0,1 0,0 1,0 0,0 0,0 1,1 0,-1 0,1 1,0 0,0 1,0-1,1 1,-1 1,0 0,6-1,-11 5,1 0,-1 0,0 0,0 0,0 0,-1 1,1-1,-1 1,0 0,0 0,0 0,0 0,-1 0,1 0,-1 0,0 0,0 0,-1 1,1-1,-1 0,0 1,0-1,-1 0,1 1,-1-1,0 0,0 0,0 1,-1-1,1 0,-1 0,-2 2,-136 255,139-258,0 1,0 0,1 0,-1 0,1 0,0 0,0 0,1-1,-1 1,1 0,0 0,0 0,0 0,0-1,1 1,-1-1,1 1,0-1,0 1,1-1,-1 0,1 0,-1 0,1 0,0-1,0 1,0-1,0 0,0 1,1-1,-1-1,1 1,0 0,-1-1,1 0,0 0,0 0,-1 0,1-1,0 0,0 1,0-1,0-1,0 1,0 0,0-1,0 0,-1 0,2-1,129-41,-121 36</inkml:trace>
  <inkml:trace contextRef="#ctx0" brushRef="#br0" timeOffset="444.14">2162 1798,'-25'25,"12"-14,0 1,1 1,0 0,1 0,0 1,1 1,1 0,0 0,1 1,-1 5,8-19,0 0,0 0,1 0,-1 0,1 0,-1 0,1 1,0-1,0 0,0 0,0 0,0 1,1-1,-1 0,0 0,1 0,0 0,0 0,-1 0,1 0,0 0,1 0,-1 0,0 0,0-1,1 1,-1 0,1-1,0 1,-1-1,1 0,0 1,1 0,74 16,-38-12,-35-6,0 1,0 0,1 0,-1 0,0 0,0 0,0 1,0 0,-1-1,1 2,0-1,-1 0,1 1,-1-1,0 1,0 0,0 0,0 1,-1-1,1 0,-1 1,0 0,0-1,0 1,0 0,-1 0,1 0,-1 0,0 0,0 1,-1-1,1 0,-1 0,0 1,0-1,-1 0,1 0,-1 0,0 1,0-1,0 0,0 0,-2 1,-2 7,0-1,-1 0,-1-1,1 0,-2 0,0 0,0-1,0 0,-1 0,0-1,-1 0,0-1,0 0,-1-1,-3 2,-8 0</inkml:trace>
  <inkml:trace contextRef="#ctx0" brushRef="#br0" timeOffset="710.431">2050 1741,'10'0,"12"0,8-4,3-3,1-3,-1-1,0-4,-2 2,-1-3,-1 2,-1-1,0-4,0 2,-5-1,-6 3</inkml:trace>
  <inkml:trace contextRef="#ctx0" brushRef="#br0" timeOffset="1442.821">2473 1827,'0'-25,"1"1,1 0,1 0,2 0,0 1,2-1,0 1,1 1,9-16,23-33,-11 106,-21-4,-8-27,0-1,1 1,-1 0,1 0,0 0,0 0,1-1,-1 1,1-1,0 1,-1-1,2 1,-1-1,0 0,1 0,-1 0,1 0,0-1,0 1,0-1,1 1,1-3,0-1,0 0,-1 0,1-1,-1 1,1-1,-1 0,0-1,1 1,-1-1,0 1,-1-1,1 0,0-1,-1 1,0-1,0 1,0-1,0 0,0 0,-1 0,0-1,1 0,1-1,57-77,-59 84,-1 0,0 0,1 0,-1 1,0-1,0 0,0 0,0 1,0-1,0 0,0 1,-1-1,1 1,0-1,-1 1,1-1,-1 1,0 0,1-1,-1 1,0-1,0 1,0 0,0-1,0 1,0 0,-1-1,1 1,-1-1,0 2,1-1,-28 179,29-134,5-29</inkml:trace>
  <inkml:trace contextRef="#ctx0" brushRef="#br0" timeOffset="1694.148">3122 1516,'-33'43,"-26"39,-8 9,-1 0,5-12,9-13,9-10,7-8,5-9,9-5,3-4,10-7,7-8</inkml:trace>
  <inkml:trace contextRef="#ctx0" brushRef="#br0" timeOffset="2159.786">2982 2053,'-5'1,"0"0,1 1,0 0,-1 0,1 0,0 1,0-1,0 1,0 0,1 0,-1 0,1 1,0-1,0 1,0 0,-5 4,5-6,1-1,0 1,0-1,0 1,0 0,0 0,1 0,-1 0,1 0,-1 1,1-1,0 0,-1 1,1-1,0 1,1-1,-1 1,0-1,1 1,-1-1,1 1,0 0,0-1,0 1,0 0,1-1,-1 1,1-1,-1 1,1 0,0-1,0 1,0-1,0 0,1 1,-1-1,2 1,30 29,-27-29,-1 1,1 0,-1 0,0 1,0-1,-1 1,1 0,-1 0,0 0,-1 1,1-1,-1 1,0 0,-1 0,1 0,-1 1,0-1,-1 0,1 1,-1-1,-1 1,1 0,-1-1,0 3,-1-5,-1 1,0 0,0-1,0 1,0-1,-1 0,1 0,-1 0,0 0,-1 0,1 0,0-1,-1 0,0 0,0 0,0 0,0 0,0-1,-1 0,1 0,-1 0,0 0,1-1,-1 1,0-1,0-1,0 1,0-1,0 1,1-2,-1 1,0 0,0-1,0 0,-19-5</inkml:trace>
  <inkml:trace contextRef="#ctx0" brushRef="#br1" timeOffset="34458.889">46 2617,'4'-326,"-4"307,-1-1,-1 1,0 0,-1 0,-1 0,-1 0,-1 0,-1 1,0 0,-5-8,96 137,-33-64,2-3,2-2,2-3,57 30,22 15,-49-19,-119-67,27 2,0 1,1-1,-1 1,0 0,1 1,-1-1,1 1,-1 0,1 0,0 0,0 0,0 1,0 0,0 0,1 0,-1 0,1 1,0-1,0 1,0 0,0 0,1 0,-1 0,1 0,0 0,0 1,1-1,-1 1,1-1,0 1,0 0,1-1,-1 1,1 0,0 0,1-1,-1 1,1 0,0 0,0-1,0 1,1 8,0 0,1 0,1 0,0-1,1 0,0 1,0-1,2-1,-1 1,1-1,1-1,4 6,-10-15,-1 0,0 0,1 0,-1 0,1 0,0-1,-1 1,1 0,-1-1,1 1,0-1,0 0,-1 0,1 1,0-1,0 0,-1 0,1 0,0-1,-1 1,1 0,0-1,0 1,-1-1,1 0,-1 1,1-1,-1 0,1 0,-1 0,1 0,-1 0,0 0,1 0,-1-1,0 1,0 0,0-1,0 1,0-1,0 1,-1-1,1 0,0 1,-1-1,1 0,-1 1,0-1,1 0,-1 1,0-1,0 0,0 0,0 1,0-1,-1 0,1 0,-1 1,1-1,-1 0,1 1,-1-1,0 1,0-1,-4-20,-1 3</inkml:trace>
  <inkml:trace contextRef="#ctx0" brushRef="#br1" timeOffset="34922.779">216 2588,'9'-53,"9"-26,0-6,-2 8,-4 12,1 11,-2 12,-3 7,-3 5,-2 3,4 10,4 14,6 7,0 7,1 2,-1-1</inkml:trace>
  <inkml:trace contextRef="#ctx0" brushRef="#br1" timeOffset="35188.687">554 1741,'9'29,"9"14,6 0,3-2,2-9,-4-14,-6-10</inkml:trace>
  <inkml:trace contextRef="#ctx0" brushRef="#br1" timeOffset="35356.476">159 1375,'0'0</inkml:trace>
  <inkml:trace contextRef="#ctx0" brushRef="#br1" timeOffset="35842.189">610 1573,'-18'-76,"-4"0,-3 2,-3 1,-19-30,46 99,-11-28,11 32,1-1,0 1,0-1,0 1,0 0,0-1,0 1,0-1,0 1,0-1,0 1,0 0,0-1,0 1,0-1,0 1,0-1,0 1,1 0,-1-1,0 1,0-1,0 1,1 0,-1-1,0 1,1 0,-1-1,0 1,0 0,1 0,-1-1,1 1,-1 0,0 0,1-1,-1 1,1 0,-1 0,0 0,1 0,-1 0,1 0,-1 0,1 0,-1 0,1 0,-1 0,0 0,1 0,-1 0,1 0,-1 0,1 0,-1 1,0-1,1 0,-1 0,0 0,1 1,-1-1,0 0,1 1,-1-1,0 0,1 1,107 47,-106-47,1-1,0 1,-1 0,1-1,0 1,0-1,-1 0,1 0,0 0,0 0,-1-1,1 1,0-1,0 1,-1-1,1 0,-1 0,1 0,-1 0,1-1,-1 1,0-1,1 1,-1-1,0 0,0 0,0 0,-1 0,1 0,0-1,-1 1,1 0,-1-1,0 1,0-1,0 1,0-1,0 0,-1 1,1-1,-1 0,0 0,1 1,-1-1,0 0,-1 0,1 1,0-1,-2-2,-1-13,-2-1,0 1,-2 1,1-1,-2 1,-1 0,0 0,-1 1,0 1,-5-4,3 0</inkml:trace>
  <inkml:trace contextRef="#ctx0" brushRef="#br1" timeOffset="36308.935">639 500,'-4'9,"0"1,1 0,0-1,1 1,0 1,1-1,0 0,0 0,1 0,0 1,1-1,0 0,1 0,0 0,1 0,0 0,0 0,1-1,0 1,1-1,0 0,0 0,4 3,-6-9,-1-1,1-1,0 1,-1 0,1-1,0 1,0-1,0 0,1 0,-1 0,0 0,0-1,0 1,1-1,-1 0,0 0,0 0,1 0,-1-1,0 1,0-1,0 0,1 0,-1 0,0 0,0-1,0 1,-1-1,1 0,0 1,-1-1,1-1,-1 1,1 0,-1 0,1-2,4-4,0 0,-1 0,0 0,0-1,-1 1,0-1,-1-1,0 1,0 0,-1-1,1-4,-2-9,-2 0,0 0,-1 0,-1 0,-2 0,0 1,-1-1,-1 1,-1 0,-1 1,-1 0,-12-19,9 16,-2 0,0 2,-2 0,0 0,-2 2,0 0,-1 1,-1 1,0 0,-2 2,0 1,-1 0,0 2,-22-9,43 20,0 0,0 0,0 1,-1-1,1 1,0-1,-1 1,1 0,-1 0,0 0,1 1,-1-1,0 0,1 1,-1 0,0 0,0 0,1 0,-1 0,0 0,0 1,1-1,-1 1,0 0,1 0,-1 0,1 0,-1 0,1 0,-1 1,1 0,0-1,0 1,0 0,0 0,0 0,0 0,0 0,1 0,-1 1,1-1,0 0,-1 1,1-1,0 1,0 0,1 0,2 8,1 1,1-1,0 1,0-1,2 0,-1 0,1-1,0 0,1 0,1 0,-1-1,1 0,1-1,0 0,0 0,0 0,1-1,0-1,1 0,-1 0,1-1,3 1,11 3,-1 0,1-1,0-1,1-2,0 0,-1-2,1-1,1-1,-1-1,0-1,0-1,17-5,8-3,1-3,-2-2,0-2,-1-2,37-21,-68 31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10:48.024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6071 793,'-118'-66,"-3"6,-3 5,-44-9,94 35,-232-101,-167-60,76 77,209 79,0 9,-2 8,-119 8,-315 11,208 24,101-1,0 13,-49 24,265-37,2 3,1 5,1 4,-57 33,99-42,1 3,1 1,2 3,2 2,-7 10,-26 26,3 4,4 4,-4 10,49-53,2 0,1 2,2 1,2 1,2 1,2 0,1 2,3-1,1 2,3 0,1 0,3 1,1-1,3 4,0 32,3 1,4-1,16 78,-21-152,8 53,3 0,3-1,2-1,2 0,3-1,3-2,2 0,25 36,24 7,4-4,54 49,151 110,-189-186,3-4,3-4,2-5,2-5,3-4,1-5,30 4,160 44,27-7,-218-56,63 18,2-8,2-8,147 5,-175-30,0-6,0-6,-1-7,106-26,-108 8,-2-6,-1-7,-2-5,120-66,-166 66,-3-4,-2-3,26-28,-41 30,-2-4,-3-3,15-21,-33 27,-2-3,-3-2,-3-2,-3-2,-3-1,5-17,2-21,-5-1,-4-1,5-46,-6-117,-30 227,-2 0,-1 0,-3-1,-2 1,-1 0,-2 0,-3 1,-1 0,-2 0,-2 2,-1-1,-7-7,18 38,-41-88,-4 1,-4 3,-4 2,-4 3,-50-54,89 121,-1 2,-1 1,0 0,-1 2,-2 1,1 2,-2 0,0 2,-1 1,-19-5,-43 9,68 13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1:11:37.5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296 28,'-11'-28,"11"29,0-1,0 0,0 1,0-1,0 0,0 1,0-1,0 0,0 1,0-1,0 0,0 1,0-1,-1 0,1 1,0-1,0 0,0 1,0-1,-1 0,1 0,0 1,0-1,-1 0,1 0,0 1,0-1,-1 0,1 0,0 0,-1 0,1 1,0-1,-1 0,1 0,0 0,-1 0,1 0,0 0,-1 0,1 0,0 0,-1 0,1 0,0 0,-1 0,1 0,0 0,-1 0,1-1,0 1,-1 0,1 0,0 0,0 0,-1-1,1 1,0 0,0 0,-1-1,-7 247,-52 387,42-360,15 226,5-237,-1-211,-13 113,11-161,-1 2,-1-1,1 1,0 0,0 0,1 0,0 0,-1 0,2 0,-1 0,1 0,-1 0,1 0,1 1,-1-1,1 0,0 0,0 0,0 0,1 0,0 0,0 0,0-1,0 1,1-1,0 1,0-1,0 0,3 3,10 0,0 0,0-1,1-1,-1-1,1 0,1-1,-1-1,0-1,1 0,-1-1,0-1,1-1,0 0,125 5,-55 8,0-2,86-5,460-6,-87-49,-235 13,-127 12,1 9,49 7,-164 10,187 13,-172 2,167 16,-124-30,0-7,125-20,-75 0,1 8,141 6,426 13,-418-26,56-6,-163 18,-123 5,0 4,1 4,31 7,206 13,59 8,1128-29,-535 1,-596 27,-99-15,31 6,129-18,-194-2,847 2,-666 27,215 31,-297-31,243 4,1723-32,-1503 12,447 8,-841-21,276-26,-108-1,246 29,-494 30,-316-29,22 1,-1-3,1-1,51-10,183-7,-153-11,-125 22,-1-1,0 0,0 0,-1-1,0 0,-1-1,0 0,-1 0,0-1,0 1,-1-1,-1 0,0-1,-1 1,0-1,0-9,18-160,-13 128,-2-1,-3 0,-3 0,-2 0,-8-48,-25-141,26 141,4 0,7-73,0 33,-3-109,1 250,0 0,0 0,0 0,-1 0,1 0,-1 0,1 0,-1 0,0 0,0 0,0 0,0 1,0-1,0 0,0 1,-1-1,1 1,-1-1,1 1,-1 0,1-1,-1 1,0 0,1 0,-1 0,0 1,0-1,0 0,0 1,0-1,0 1,0-1,0 1,-1 0,-74 10,62-7,-143 30,-171-3,-1545-31,-662 1,1910 28,-832-27,303-1,557-28,-19 16,20-22,-211 22,538 14,-686 52,195-23,-137-32,631-10,-123-26,61 5,-218-2,-233 7,-452 27,635-27,-251-30,-318-28,548 55,-86 2,89 0,-125-1,95 31,646-2,-1 0,1 1,-1-1,1 1,0 0,-1-1,1 1,-1-1,1 1,-1 0,0-1,1 1,-1 0,0 0,1-1,-1 1,0 0,0 0,0-1,1 1,-1 0,0 0,0 0,0-1,0 1,-1 0,1 0,0 0,0-1,0 1,-1 0,1 0,0-1,-1 1,1 0,0-1,-1 1,1 0,-1-1,1 1,-1-1,0 1,1-1,-1 1,1-1,-1 1,0-1,1 1,-1-1,0 0,0 0,1 1,-1-1,0 0,0 0,0 0,1 0,-1 0,0 0,0 0,0 0,13 14,0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35.3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1,'0'0,"-1"18,1-1,1 0,1 1,0-1,2 0,-1 0,2 0,6 15,83 161,-89-187,3 8,2 0,0 0,0-2,2 1,-1-1,1-1,1 0,0 0,1-2,0 0,0 0,1-1,155 41,-120-37,-39-9,0 0,1 0,-1-1,0-1,0 0,1 0,-1-1,1-1,6 0,37-11,-2-3,1-1,-2-3,46-23,-83 33,0 1,0 1,1 1,0 0,0 1,1 1,-1 1,1 0,0 1,0 0,0 2,0 0,0 1,0 1,0 0,2 2,-3 0,-1 2,0 0,0 1,0 0,-1 1,0 1,-1 0,0 1,0 0,-1 1,-1 0,0 1,0 1,4 6,40 130,-54-149,0 1,0-1,1 0,-1 0,0 0,1 0,-1 0,0 0,0 0,1 0,-1 0,0 0,1-1,-1 1,0-1,0 1,0-1,1 1,-1-1,0 0,0 1,0-1,0 0,0 0,0 0,0 0,0 0,-1 0,1 0,0 0,-1 0,1 0,0-1,-1 1,1 0,-1 0,0-1,1 1,-1 0,0 0,0-1,0 1,0 0,0-1,0 1,0 0,-1-1,10-14,15-24,-21 32,1-1,0 1,0 0,1 0,0 1,1-1,0 1,0 0,0 1,1-1,0 1,0 1,1-1,-1 1,1 0,0 1,1 0,-1 0,1 1,-1 0,8-1,15 2,0 2,-1 0,1 3,0 0,-1 2,12 4,88 14,-104-17,0-1,1-1,0-2,-1-1,1-1,0-1,0-1,-1-1,1-2,-1-1,0 0,-1-2,1-1,-2-2,1 0,20-14,67-59,-94 68,-2 0,0-2,0 0,-2 0,-1-2,3-4,9-13,10-27,-24 43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4:57.1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356 161,'-19'17,"-1"2,2 0,1 0,0 2,1 0,2 1,0 0,1 1,1 1,2 0,0 1,-6 23,-36 75,-32 26,84-150,-1 1,1-1,0 1,0-1,-1 1,1-1,0 1,-1-1,1 1,0 0,-1-1,1 1,-1 0,1-1,0 1,-1 0,1 0,-1-1,1 1,-1 0,1 0,-1 0,1 0,-1 0,1-1,-1 1,1 0,-1 0,0 0,1 0,-1 1,1-1,-1 0,1 0,-1 0,1 0,-1 0,1 1,-1-1,1 0,0 0,-1 1,1-1,-1 0,1 1,0-1,-1 1,1-1,0 0,-1 1,1-1,0 1,-1-1,1 1,0-1,0 1,0-1,-1 1,26-90,4 1,4 1,28-52,-16 38,-30 71,0 1,2 1,1 1,2 0,0 2,16-15,-36 38,1 1,0-1,0 0,0 1,0-1,0 1,0-1,0 1,0 0,1-1,-1 1,1 0,-1 0,1 0,-1 0,1 0,-1 0,1 1,0-1,0 0,-1 1,1-1,0 1,0 0,0 0,-1 0,1 0,0 0,0 0,0 0,0 0,-1 1,1-1,0 1,0-1,-1 1,1 0,0-1,-1 1,1 0,-1 0,1 0,-1 0,1 1,-1-1,0 0,0 1,1-1,-1 1,0-1,6 17,0 0,-1 1,-1-1,-1 1,-1 0,0 0,-1 0,-1 1,-1-1,-2 16,9 105,1-101,-2 1,-3 0,0 0,-3-1,-2 22,2-59,0-1,0 1,-1 0,1 0,0 0,0-1,-1 1,1 0,-1 0,0-1,1 1,-1 0,0-1,0 1,0-1,0 1,0-1,-1 1,1-1,0 0,-1 0,1 1,-1-1,1 0,-1 0,1-1,-1 1,0 0,1 0,-1-1,0 1,0-1,1 0,-1 1,0-1,0 0,0 0,1 0,-1 0,0 0,0-1,0 1,1-1,-1 1,0-1,0 1,1-1,-1 0,0 0,1 0,-1 0,1 0,0 0,-1 0,1-1,0 1,-1 0,1-1,0 1,-274-220,184 174,80 46</inkml:trace>
  <inkml:trace contextRef="#ctx0" brushRef="#br0" timeOffset="568.254">808 556,'-52'203,"35"-159,5-60,9-3,1-1,1 1,0-1,1 1,1-1,1 1,1 0,1 0,1 0,0 0,1 0,1 1,1 0,0 1,2 0,0-1,59-87,-68 104,1 0,-1 0,1 0,-1 0,1 0,-1 0,1 1,-1-1,1 1,-1-1,1 1,0 0,0-1,-1 1,1 0,0 0,-1 0,1 0,0 1,-1-1,1 0,0 1,-1-1,1 1,-1-1,1 1,-1 0,1 0,-1 0,1 0,-1 0,0 0,1 0,-1 0,0 1,0-1,0 0,0 1,0-1,0 0,0 1,-1 0,1-1,0 1,-1-1,0 1,1 0,-1-1,0 1,1 0,-1-1,0 2,3 3,6 12</inkml:trace>
  <inkml:trace contextRef="#ctx0" brushRef="#br0" timeOffset="949.025">1034 585,'13'2,"0"-1,0 0,0-1,1 0,-1-1,0-1,0 0,0 0,0-1,-1-1,1 0,-1-1,0-1,0 0,0 0,-1-1,0 0,-1-1,1 0,2-4,-11 9,-1 1,1-1,-1 0,0 0,0 1,0-1,0 0,-1 0,1 0,-1 0,1 0,-1 0,0 0,0 0,-1 0,1 0,-1 0,1 0,-1 0,0 0,0 1,0-1,0 0,-1 1,1-1,-1 0,0 1,1 0,-1-1,0 1,-1 0,1 0,0 0,0 0,-1 1,1-1,-1 0,0 1,1 0,-1 0,0 0,0 0,0 0,0 0,0 1,0-1,0 1,0 0,0 0,0 0,0 0,0 1,1-1,-1 1,0 0,0 0,-2 1,-9 2,0 2,1 0,-1 0,2 1,-1 1,1 0,0 1,0 0,1 1,1 0,0 1,0 0,1 0,0 1,1 1,0-1,1 1,1 0,0 1,1 0,0-1,0 3,4-11,0-1,0 1,0 0,1 0,-1-1,1 1,0 0,1 0,-1-1,1 1,0 0,0 0,0-1,1 1,-1-1,1 1,0-1,1 0,-1 0,1 0,0 0,0 0,0-1,0 1,0-1,1 0,0 0,0 0,0 0,0-1,0 1,0-1,0 0,1-1,-1 1,1-1,0 1,-1-2,1 1,0 0,0-1,16 2,1 0,0-2,-1-1,1 0,0-2,-1 0,0-2,0 0,0-1,-1-2,0 0,12-6,-6 0</inkml:trace>
  <inkml:trace contextRef="#ctx0" brushRef="#br0" timeOffset="1302.196">1739 386,'-43'28,"2"2,1 1,1 3,2 1,1 2,-6 23,41-59,0 0,1 1,-1-1,0 1,1-1,-1 1,1-1,0 1,-1-1,1 1,0-1,0 1,0-1,0 1,0 0,0-1,0 1,1-1,-1 1,1-1,-1 1,1-1,-1 1,1-1,0 0,0 1,0-1,-1 0,1 0,1 1,-1-1,0 0,0 0,0 0,0 0,1 0,-1-1,1 1,-1 0,0-1,1 1,0 0,13 1,0-1,-1 0,1-2,0 1,-1-1,1-1,0-1,-1 0,0-1,0-1,0 0,0 0,-1-1,0-1,0-1,-1 0,0 0,4-4,28-13,35-22,-77 46,-1 0,0 0,1 1,-1-1,1 1,-1-1,1 1,-1 0,1-1,-1 1,1 0,-1 0,1 0,0 0,-1 1,1-1,-1 0,1 1,-1-1,1 1,-1-1,1 1,-1 0,0-1,1 1,-1 0,0 0,0 0,0 0,1 0,-1 0,0 0,0 1,-1-1,1 0,0 1,0-1,0 0,-1 1,23 68,-17-44,-5-21,1 0,-1-1,1 1,0 0,0 0,0-1,1 1,-1-1,1 0,0 0,1 0,-1 0,1 0,-1-1,1 1,0-1,0 0,1-1,-1 1,1-1,-1 1,1-1,0-1,0 1,0-1,0 1,0-2,0 1,0 0,0-1,0 0,0 0,0-1,0 1,0-1,0 0,0 0,0-1,23-9,-3-2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27,'-1'0,"1"-1,-1 1,1 0,-1-1,1 1,-1 0,1-1,-1 1,1 0,-1 0,1-1,-1 1,1 0,-1 0,1 0,-1 0,0 0,1 0,-1 0,1 0,-1 0,1 0,-1 0,1 0,-1 0,0 1,1-1,-1 0,1 0,-1 1,1-1,-1 0,1 1,-1-1,1 0,0 1,-1-1,1 1,-1-1,1 1,0-1,0 0,-1 1,1-1,0 1,0 0,-1-1,1 1,0-1,0 1,0-1,0 1,0-1,0 1,0 0,0-1,0 1,0-1,0 1,-6 40,6-40,-11 594,-44-263,24-185,30-142,-1-1,1 1,0 0,0 0,0 0,1 0,0 0,0 0,0 0,0 0,1 0,0 0,0 0,0-1,1 1,0 0,0-1,0 2,-1-5,-1 0,1-1,-1 0,1 1,-1-1,1 1,-1-1,1 0,-1 1,1-1,-1 0,1 1,0-1,-1 0,1 0,-1 0,1 1,0-1,-1 0,1 0,0 0,-1 0,1 0,0 0,-1 0,1-1,-1 1,1 0,0 0,-1 0,1-1,-1 1,1 0,0-1,-1 1,1 0,-1-1,1 1,-1-1,1 1,-1-1,0 1,1-1,-1 1,0-1,1 1,-1-1,0 1,1-1,-1 0,0 1,0-1,0 0,0 1,0-1,0 1,0-1,0 0,0 1,0-1,0 0,0 0,8-42,-6 18</inkml:trace>
  <inkml:trace contextRef="#ctx0" brushRef="#br0" timeOffset="365.658">10 224,'-1'0,"1"0,-1-1,0 1,1 0,-1-1,1 1,-1-1,1 0,-1 1,1-1,-1 1,1-1,-1 0,1 1,0-1,-1 0,1 1,0-1,0 0,0 1,-1-1,1 0,0 0,0 1,0-1,0 0,0 0,0 1,0-1,1 0,-1 0,0 1,0-1,0 0,1 1,-1-1,0 0,1 1,-1-1,1 0,-1 1,1-1,-1 1,1-1,-1 1,1-1,-1 1,1-1,0 1,-1 0,1-1,0 1,-1 0,1-1,0 1,0 0,-1 0,1 0,0 0,-1 0,2 0,47-22,198-44,129-30,-370 94,1 1,0-1,-1 1,1 0,0 1,0 0,0 0,0 1,-1-1,1 1,0 1,0-1,-1 1,1 1,-1-1,0 1,0 0,5 3,6 5</inkml:trace>
  <inkml:trace contextRef="#ctx0" brushRef="#br0" timeOffset="735.087">998 535,'-24'29,"2"1,1 2,2 0,0 0,3 2,1 0,1 1,2 1,-3 17,11-39,1 1,1-1,0 0,1 1,1-1,0 1,1-1,1 1,0-1,2 6,-3-15,1 0,-1-1,1 1,0 0,0-1,1 0,-1 1,1-1,0 0,0 0,0-1,1 1,-1-1,1 1,0-1,0 0,0-1,0 1,1-1,-1 0,1 0,-1 0,1 0,0-1,0 0,-1 0,1 0,0 0,0-1,0 0,3 0,6-3,0 0,-1-1,0 0,0-1,0-1,-1 0,0 0,0-1,0-1,-1 0,0-1,-1 0,0 0,0-1,-1 0,0-1,-1 0,0-1,-1 0,0 0,-1 0,0-1,-1 1,0-2,1-8,-2 14,0 0,0-1,-1 0,0 0,-1 0,0 0,0 0,-1 0,0 0,-1-1,0 1,0 0,-1-1,-1 1,1 0,-1 0,-1 0,1 0,-2 0,1 1,-1-1,0 1,-1 0,0 0,-1 1,1-1,-1 1,0 0,-1 1,0 0,0 0,0 0,-1 1,0 0,0 0,-1 3,1 1,-1 0,0 0,1 1,-1 0,0 0,1 1,-1 0,1 1,-1 0,1 0,0 1,-1 0,1 1,1-1,-1 2,1-1,-1 1,1 0,0 0,1 1,0 0,0 0,0 0,0 1,1 0,0 0,1 1,-1-1,1 1,-1 4,-8 14</inkml:trace>
  <inkml:trace contextRef="#ctx0" brushRef="#br0" timeOffset="1233.796">1534 648,'-48'39,"2"3,2 2,1 1,3 3,2 1,-20 34,55-79,-1-1,1 2,0-1,1 0,-1 1,1-1,0 1,0 0,0 0,1-1,-1 1,1 0,0 0,1 1,-1-1,1 0,0 0,1 0,-1 0,1 0,0 0,0 0,0 0,1 0,0 0,0 0,0-1,0 1,1-1,0 1,0-1,0 0,0 0,1-1,-1 1,1-1,0 1,0-1,0 0,1-1,2 2,5-1,0-1,1-1,-1 0,0-1,0 0,0-1,1 0,-1-1,0 0,0-1,-1-1,1 0,0 0,-1-1,0 0,0-1,-1-1,1 0,11-8,0-1,-1-1,-1-1,0-1,-2 0,0-1,11-18,0-8,-2-1,-3-1,-1-1,-3-1,-1-1,-3-1,-3-1,-1 1,-3-2,-2 0,-3 0,-2 0,-3-24,2 66,-1 0,0 0,-1 0,-1 0,1 0,-2 0,0 1,0-1,-1 1,0 0,-1 0,0 0,-1 0,0 1,-1 0,0 1,-1-1,0 1,-3-3,8 11,0-1,0 1,-1 0,1 0,0 0,0 0,-1 1,1-1,-1 1,1 0,0 0,-1 0,1 0,0 1,-1-1,1 1,0 0,-1 0,1 0,0 0,0 1,0-1,0 1,0 0,0 0,-1 2,-65 62,46-34,0 0,3 1,0 1,3 1,0 1,3 0,1 1,1 0,2 1,2 1,2-1,1 1,2 0,2 0,2 24,-1-50,1-1,0 1,0-1,1 0,1 0,0 0,1 0,0 0,1-1,0 1,1-1,0-1,1 1,0-1,1 0,0-1,0 0,1 0,0 0,0-1,1-1,3 2,1-2,1 0,0-1,0 0,0-1,0-1,1-1,0 0,0-1,0 0,0-2,0 1,0-2,0-1,-1 0,1 0,0-2,-1 0,1-1,-1 0,0-1,-1-1,0 0,0-1,7-6,62-48,-60 45</inkml:trace>
  <inkml:trace contextRef="#ctx0" brushRef="#br0" timeOffset="2199.17">2352 563,'-32'10,"-1"2,2 1,0 2,0 1,1 1,1 2,1 1,1 1,1 1,-1 3,-63 83,87-104,0 1,1-1,0 1,0 0,0 0,1 0,-1 0,1 0,1 0,-1 1,1-1,-1 0,1 0,1 0,-1 1,1-1,0 0,0 0,1 0,-1 0,1 0,0 0,0-1,1 1,0 1,1 0,1 0,-1 0,1-1,0 1,0-1,0 0,1-1,0 1,0-1,0 0,1 0,-1-1,1 0,0 0,0-1,0 0,0 0,0 0,0-1,0 0,1-1,-1 1,0-1,1-1,-1 1,0-1,0-1,1 1,-1-1,0-1,0 1,-1-1,1 0,-1-1,1 1,-1-1,4-3,10-8,-1-1,-1-1,0 0,-1-1,-1-1,-1-1,0 0,-2-1,0 0,-1-1,-2-1,0 1,-1-2,3-15,20-60,-33 99,0 0,0 0,0 0,-1 0,1 0,0 0,0 1,0-1,0 0,0 1,0-1,0 1,0-1,0 1,0-1,0 1,0 0,0-1,1 1,-1 0,0 0,0 0,1 0,-1-1,0 1,1 0,-1 0,1 0,0 1,-1-1,1 0,0 0,-1 0,1 0,0 1,-14 24,1 2,2 0,1 0,0 1,-4 28,11 64,4-117,-1 0,1 0,1 0,-1-1,1 1,-1 0,1-1,0 1,0-1,0 0,1 1,-1-1,1 0,0 0,0-1,0 1,0-1,1 1,-1-1,0 0,1 0,0-1,-1 1,1-1,0 1,0-1,0 0,3 0,3-3,0 0,0-1,0 0,-1 0,1-1,-1-1,0 1,0-2,0 1,-1-1,0 0,0-1,-1 0,1 0,-1 0,-1-1,0 0,0-1,0 1,-1-1,3-7,-7 15,108-172,-81 138,-24 65,-15 14,-13 86,24-126,0 0,1 1,-1-1,1 1,0-1,0 0,1 1,-1-1,1 0,0 0,0 0,0 0,0 0,1-1,0 1,-1-1,1 1,1-1,-1 0,0 0,1-1,0 1,-1-1,1 1,0-1,0 0,3 0,-3-1,0 0,0 0,1 0,-1 0,1-1,-1 0,0 0,1 0,-1-1,1 0,-1 1,0-1,0-1,1 1,-1-1,0 1,0-1,0 0,-1-1,1 1,0-1,-1 0,1 0,72-75,-52 41,-1 0,-2-2,-1 0,-2-2,10-36,31-65,-100 280,40-94,2 0,2 0,1 0,3-1,1 1,3-2,1 1,2-1,7 12,49 185,-63-205,0-8,0 0,-2 1,-1 0,-1 0,-2 0,0 0,-2 0,-1 0,-1 0,-1 0,-2 0,-5 16,4-27,-1 0,0-1,-1 0,-1 0,0-1,-1 0,0-1,-1 0,-1-1,0 0,-1-1,0 0,0-2,-1 1,0-2,-1 0,0-1,-14 5,25-11,1 0,-1 0,1 0,-1 0,0-1,1 1,-1-1,0 0,0-1,1 1,-1-1,0 0,1 0,-1-1,1 1,0-1,-1 0,1 0,0 0,0-1,0 1,0-1,1 0,-1 0,1-1,-1 1,1-1,1 1,-1-1,0 0,1 0,0 0,-1-1,2 1,-1 0,0-1,1 1,0-1,0 0,1 1,-1-1,1-1,0-12,1 0,1 0,0 0,1 1,2-1,-1 1,2 0,0 0,1 1,1 0,0 0,8-10,-2-2,29-42,2 2,4 1,2 3,3 2,3 3,22-16,29-28,-81 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7 143,'21'-17,"0"1,2 1,0 1,1 1,0 1,1 1,0 1,0 1,1 1,0 2,1 1,13-1,-31 5,-1 2,0-1,1 1,-1 0,0 0,0 1,0 0,0 1,0 0,0 0,-1 1,6 3,-11-6,1 1,-1-1,0 1,1 0,-1 0,0 0,0 0,0 0,-1 0,1 1,0-1,-1 1,0-1,1 1,-1 0,0-1,0 1,-1 0,1 0,-1-1,1 1,-1 0,0 0,0 0,0 0,0 0,-1 0,1-1,-1 1,0 0,1 0,-1-1,0 1,-1 0,1-1,0 1,-2 0,-11 18,-1-1,-1 0,-1-1,-1-1,-1 0,0-2,-1 0,-9 4,-34 31,51-42,-15 13,0 0,2 2,1 1,0 0,2 2,1 1,-9 16,26-36,0 0,1 0,0 0,0 0,0 1,1-1,0 1,1-1,0 1,1 0,-1 0,2-1,-1 1,1 0,0 0,1-1,0 1,1-1,-1 1,2-1,-1 0,1 0,1 1,2-5,1 0,0 0,0-1,-1 0,2-1,-1 0,0 0,0 0,1-1,-1-1,1 1,-1-1,1-1,-1 1,1-2,-1 1,0-1,0 0,0-1,4-1,171-62,-164 59</inkml:trace>
  <inkml:trace contextRef="#ctx0" brushRef="#br0" timeOffset="249.592">684 679,'-5'24,"-1"13,5 0,2-11,2-10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5:18.3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594 63,'-1'-3,"-1"0,0 0,0 1,0-1,0 0,-1 1,1-1,-1 1,0 0,1-1,-1 1,0 1,0-1,0 0,0 1,-1 0,1-1,0 1,-3 0,-20-5,1 1,-1 1,0 1,0 1,0 2,0 0,-12 3,-28 0,54-3,-1 0,0 1,1 1,-1 0,1 1,0 1,0-1,0 2,0 0,1 0,0 1,0 1,0-1,1 2,0 0,-5 5,8-3,1 0,0 1,1 0,0 0,1 0,0 1,0 0,2-1,-1 1,2 0,-1 0,2 3,-2-2,1-1,1 1,0 0,1-1,1 1,0 0,0-1,1 0,1 0,0 0,0 0,2 0,-1-1,1 0,1 0,0 0,0-1,1 0,1-1,0 0,7 7,-5-12,-1 0,1 0,0-1,1-1,-1 0,0 0,1-1,-1-1,0 0,1 0,-1-1,1-1,-1 1,0-2,0 0,0 0,0-1,-1 0,1-1,-1-1,0 1,0-1,-1-1,0 0,1-1,160-147,-144 127,-1-1,-1-1,-2-1,15-28,-7 12,-33 175,4-114,1 0,0 0,1 0,0-1,1 1,1-1,0 0,1 0,0-1,1 0,0 0,1 0,1-1,-1 0,2 0,-1-1,2-1,-1 1,1-2,1 0,-1 0,1-1,1 0,2 0,45-10,-53-2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5:20.43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537 0,'3'6,"1"0,-1 0,-1 0,1 0,-1 0,0 0,0 1,-1-1,0 1,0 0,0-1,-1 1,0 1,1 5,-1 21,-2-1,-1 0,-1 1,-2-1,-2-1,0 1,-3-1,-1 2,2-4,-56 192,64-217,1 1,0-1,0 1,0-1,1 1,-1 0,2-1,-1 1,0 0,1-1,0 1,1-1,-1 1,1-1,0 0,0 1,1-1,-1 0,1 0,1-1,-1 1,0-1,1 1,0-1,0 0,0-1,1 1,-1-1,1 1,0-1,0-1,0 1,0-1,0 0,0 0,1 0,-1-1,2 0,127-1,-134 0,-1 0,1 0,-1 0,1-1,0 1,-1 0,1 0,-1 0,1-1,0 1,0 0,-1 0,1-1,0 1,-1 0,1-1,0 1,0 0,-1-1,1 1,0 0,0-1,0 1,0-1,0 1,-1 0,1-1,0 1,0-1,0 1,0-1,0 1,0 0,0-1,0 1,1-1,-1 1,0 0,0-1,0 1,0-1,0 1,1 0,-1-1,0 1,0 0,1-1,-1 1,0 0,1 0,-1-1,0 1,1 0,-1 0,0-1,1 1,-1 0,0 0,1 0,-1 0,1-1,-1 1,0 0,1 0,-1 0,1 0,-1 0,-12-5</inkml:trace>
  <inkml:trace contextRef="#ctx0" brushRef="#br0" timeOffset="236.101">0 508,'48'-10,"40"-2,15-1,-6 4,-9 2,-16 2,-14 3,-13 1,-9 1,-6 0,-3 1,-6-1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5:19.0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91,'29'65,"4"8,-4 2,-2 1,-4 2,5 42,-28-119,-1 0,1 0,0 0,0 0,-1-1,1 1,0 0,0 0,0 0,0 0,0 0,1 0,-1 0,0-1,0 1,0 0,1 0,-1 0,0 0,1-1,-1 1,1 0,-1 0,1-1,-1 1,1 0,0-1,-1 1,1 0,0-1,-1 1,1-1,0 1,0-1,0 0,-1 1,1-1,0 0,0 0,0 1,0-1,0 0,0 0,-1 0,1 0,0 0,0 0,0 0,0 0,0-1,0 1,-1 0,1 0,0-1,0 1,0-1,-1 1,1 0,0-1,0 0,-1 1,1-1,0 1,-1-1,1 0,-1 1,1-1,0 0,12-20,-1 0,-1-1,0 0,-2 0,-1-1,3-12,-2 9,121-365,-126 378</inkml:trace>
  <inkml:trace contextRef="#ctx0" brushRef="#br0" timeOffset="600.083">819 120,'-115'16,"111"-15,-1 1,1-1,-1 1,1-1,0 1,0 0,0 1,0-1,0 1,0 0,1 0,-1 0,1 0,0 1,0-1,0 1,0 0,1 0,-1 0,1 0,0 0,0 0,0 2,3 1,0 1,0 0,0-1,1 1,0-1,0 1,1-1,0 0,1 0,-1 0,1 0,0-1,1 0,0 1,0-2,0 1,1 0,2 1,12 17,-13-18,0 0,-1 0,0 1,0 0,-1 0,1 1,-2-1,1 1,-1 0,0 0,-1 1,0-1,0 1,-1 0,0 0,-1 0,0-1,0 1,-1 1,0-1,0 0,-1 0,0 0,-1-1,0 1,-1 0,-1 3,-3-3,0 1,-1-1,0-1,-1 1,0-1,0-1,-1 0,0 0,0-1,-1 0,1-1,-1 0,-1-1,1 0,0-1,-1 0,0 0,0-2,1 1,-1-2,-10 1,21-1,-1 0,1 0,-1 1,0-1,1 0,-1 0,1 0,-1 0,1-1,-1 1,0 0,1-1,-1 1,1-1,-1 0,1 1,-1-1,1 0,0 0,-1 0,1 0,0 0,0 0,0 0,0 0,0 0,0-1,0 1,0 0,0-1,0 1,1-1,-1 1,1-1,-1 1,1-1,0 1,-1-1,1 0,0 1,0-1,0 1,0-1,0 0,0 1,1-1,-1 1,1-1,-1 1,1-1,-1 1,1-1,0 1,0-1,0 1,9-12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5:24.2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2 931,'13'36,"-1"0,-2 0,-1 1,-2 1,-2-1,-2 1,-1 0,-1 0,-5 34,3-23,2-42,-1 0,0-1,0 1,-1 0,1 0,-1-1,-1 1,0 0,0-1,0 1,0-1,-1 0,0 0,0 0,-1 0,0-1,-2 3,5-9,-1 0,0-1,0 1,1 0,-1-1,1 1,-1-1,1 1,0-1,0 0,-1 1,1-1,0 0,1 0,-1 0,0 0,0 0,1 0,-1 0,1 0,0 0,0 0,-1 0,1 0,1-1,-1 1,0 0,0 0,1-2,4-28,1-1,2 2,1-1,1 1,2 0,1 1,1 0,1 1,2 1,13-16,-2 0,3 1,1 2,2 1,2 1,1 2,2 2,1 1,24-13,-47 35,0 1,0 1,1 1,0 0,1 2,0 0,0 0,0 2,1 1,0 0,0 1,9 1,-24 2,-1 0,1 1,-1-1,0 1,0 0,1 0,-1 1,0-1,0 1,0 0,0 0,0 0,-1 1,1-1,-1 1,1 0,-1 0,0 0,0 0,0 1,-1-1,1 1,-1 0,0 0,0-1,0 1,0 1,-1-1,1 0,-1 1,1 5,0 0,0 0,-1 1,0-1,-1 0,0 1,-1-1,0 0,-1 0,0 0,0 0,-3 7,-6 5,0-1,-1 0,-1-1,-1 0,-1-1,-1 0,-1-1,0-1,-1-1,0-1,-2 0,0-1,0-1,-1-2,-1 1,0-2,0-1,-1-1,0-1,-5 0,20-5,-128 26,131-28,-1 0,1 0,-1 0,1 0,-1-1,1 0,0 0,-1 0,1-1,0 0,0 0,0 0,0 0,0-1,0 0,1 0,0 0,-1-1,1 0,0 1,1-1,-1-1,-1-1,3-2,0 0,1-1,0 1,1-1,-1 1,1-1,1 1,0-1,0 1,1-1,0 1,0 0,1 0,0 0,0 0,1 0,0 1,0 0,1 0,0 0,0 0,3-1,-8 8,19-30</inkml:trace>
  <inkml:trace contextRef="#ctx0" brushRef="#br0" timeOffset="348.523">1160 141,'3'4,"1"1,-1 0,0 0,-1 0,1 0,-1 0,0 0,0 1,0-1,-1 1,0-1,0 1,0 0,-1-1,0 1,0 0,0 0,-1-1,0 1,-1 4,-55 380,58-75,-5-292,-2-5</inkml:trace>
  <inkml:trace contextRef="#ctx0" brushRef="#br0" timeOffset="651.655">1611 593,'-34'39,"2"1,2 1,2 2,-18 38,41-72,0 1,1 0,1 1,0-1,0 1,1-1,0 1,1 0,0 0,0 5,1-12,1 0,-1 0,1-1,0 1,-1 0,1-1,1 1,-1 0,1-1,-1 0,1 1,0-1,0 0,0 0,1 0,-1 0,1-1,0 1,0 0,-1-1,2 0,-1 0,0 0,0 0,1 0,-1-1,1 0,-1 1,1-1,-1 0,4 0,4-1,0 0,0-1,0 0,0-1,0 0,0 0,0-1,0-1,-1 0,1-1,-1 1,-1-2,1 0,-1 0,1 0,-2-1,1-1,-1 1,0-1,-1-1,0 1,0-1,-1-1,0 1,0-2,-1 0,0-1,0 1,-1-1,-1 0,0 0,-1 0,0 0,-1 0,0-1,-1 1,-1 0,1-1,-2 1,0 0,0 0,-1 0,-1 0,0 0,-1 1,0 0,0 0,-1 0,-1 0,0 1,0 0,-1 1,0 0,-8-7,9 11,0 1,1 0,-1 0,-1 0,1 1,-1 1,1-1,-1 1,0 0,1 1,-1 0,0 0,-5 0,-12 1</inkml:trace>
  <inkml:trace contextRef="#ctx0" brushRef="#br0" timeOffset="1068.465">2259 0,'49'279,"-45"-249,31 297,-35-322,1 59,-2 0,-3 0,-3 0,-8 28,16-90,-1-1,0 0,0 1,0-1,0 1,0-1,-1 1,1-1,0 0,-1 1,1-1,-1 0,1 1,-1-1,0 0,1 1,-1-1,0 0,0 0,0 0,0 0,0 0,0 0,0 0,0 0,0 0,-1-1,1 1,0 0,-1-1,1 1,0-1,-1 1,1-1,0 0,-1 0,1 1,-1-1,1 0,-1 0,1 0,0-1,-1 1,1 0,-1 0,1-1,-1 0,-32-27,18 14</inkml:trace>
  <inkml:trace contextRef="#ctx0" brushRef="#br0" timeOffset="1315.237">1921 564,'48'-4,"40"-8,14 0,0 1,-13 2,-12 4,-14 1,-13 3,-10 0,-8 2,-8-1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5:13.2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1555 541,'-7'0,"-1"1,0 0,1 0,0 1,-1 0,1 0,0 0,0 1,0 1,0-1,1 1,-1 0,1 0,0 1,0 0,0 0,1 0,0 1,0-1,0 1,1 1,0-1,0 0,0 1,1 0,0 0,1 0,-1 0,1 1,1-1,-1 1,1-1,0 6,2-6,0 1,1-1,0-1,0 1,0 0,1 0,0-1,0 1,1-1,0 0,0 0,0 0,1-1,0 0,0 0,0 0,1 0,-1-1,1 1,0-2,0 1,1-1,-1 0,1 0,0 0,0-1,0 0,0-1,5 1,-4 0,0-1,0 0,1-1,-1 1,0-2,1 1,-1-1,0-1,1 1,-1-1,0-1,0 1,0-1,-1-1,1 0,-1 0,0 0,0-1,0 0,12-14,-2-1,0 0,-1-1,-1-1,-1-1,-1 0,-1-1,-1 0,-1-1,-2 0,0 0,-1-1,-2 0,-1 0,-1-1,-1 1,-1-1,-1 0,-15-162,13 179,0 0,0 0,-1 1,-1 0,0 0,0 0,-1 0,0 0,0 1,-1 0,0 0,-1 0,1 1,-2 0,1 0,-1 1,-6-5,10 9,-1-1,1 1,-1 0,1 0,-1 0,0 1,1 0,-1 0,0 0,0 0,0 1,0 0,0 0,0 0,0 0,1 1,-1 0,0 0,0 0,0 1,1 0,-1 0,1 0,-1 0,1 0,0 1,0 0,0 0,0 0,1 1,-1-1,1 1,0 0,0-1,-2 5,-7 9,0 1,2 1,0 0,1 0,1 1,1 0,-4 17,7-22,0 0,0 1,1-1,1 1,1 0,0 0,1 0,1 0,0-1,1 1,1 0,0-1,2 1,-1-1,2 0,0 0,1-1,0 0,1 0,0-1,1 0,4 4,5 0,1 0,0-2,1 0,1-1,0-1,0-1,2-1,-1-1,1-1,1-1,0 0,0-2,0-1,1-2,-1 0,1-1,0-1,24-3,-34 0,-1 0,1-1,0 0,-1-1,1-1,-1-1,0 1,-1-2,0 0,0-1,0 0,-1-1,0 0,-1-1,0-1,0 1,-1-2,-1 1,0-1,0-1,-2 0,1 0,-1 0,-1-1,-1 0,0 0,-1-1,0 1,-1-1,0 0,-2 0,1-14,-3 25,1 0,-1 0,0 0,0 0,0 0,0 0,-1 1,0-1,1 1,-1-1,-1 1,1 0,0-1,-1 1,0 0,1 1,-1-1,0 0,-1 1,1 0,0 0,-1 0,1 0,-1 0,0 1,1-1,-1 1,0 0,0 0,0 1,0-1,0 1,0 0,0 0,0 0,0 0,0 1,0-1,1 1,-1 0,0 0,0 1,1-1,-1 1,-1 1,-4 2,0 0,1 1,0 0,0 1,0 0,1 0,0 1,0 0,1 0,0 0,0 1,1 0,0 0,0 0,1 1,1-1,-1 3,2-6,1 0,-1 0,1 1,0-1,1 0,-1 1,1-1,0 0,1 1,0-1,0 0,0 1,1-1,0 0,0 0,0 0,1 0,0-1,0 1,0-1,1 0,0 0,0 0,0 0,1 0,-1-1,1 0,1 0,16 9,1-1,1-2,0 0,0-1,1-2,0 0,1-2,-1-1,1 0,0-2,-1-1,1-2,0 0,0-2,0 0,-1-2,0-1,0-1,16-7,-11 4,0-3,-1 0,0-2,-1 0,8-9,-19 10,-1-1,0-1,-1 0,-1-1,0-1,-1 0,-2-1,1 0,-2-1,-1 0,0-1,-4 8,-1-1,0 1,0-1,-1 0,-1 0,-1 0,0 0,0 0,-2-3,2 14,-1 0,0-1,-1 1,1-1,0 1,-1 0,0-1,0 1,0 0,0 0,0 0,-1-1,0 1,1 1,-1-1,0 0,0 0,-1 1,1-1,0 1,-1 0,0-1,1 1,-1 0,0 1,0-1,0 0,0 1,0 0,-1 0,1 0,0 0,-1 0,1 1,0-1,-1 1,1 0,-1 0,1 0,-11 3,1-1,0 2,1 0,-1 0,1 1,0 1,0 0,0 1,1 0,0 0,0 2,1-1,0 1,1 0,0 1,0 0,-2 4,9-11,0 0,-1 0,1 0,0 0,0 1,1-1,-1 0,1 1,-1-1,1 1,0-1,0 1,1 0,-1 0,1-1,0 1,0 0,0 0,0-1,1 1,-1 0,1-1,0 1,0 0,1-1,-1 0,1 1,-1-1,1 0,0 1,0-1,1 0,-1 0,1-1,-1 1,1-1,0 1,0-1,0 0,1 1,15 6,1 0,0-2,0 0,0-1,1-1,0-1,14 1,73 17,-97-20,-1 0,1 0,0 1,-1 1,0-1,0 2,0-1,0 2,-1-1,1 1,-1 0,-1 1,1 0,-1 1,-1-1,1 2,-1-1,-1 1,0 0,0 0,0 1,-1-1,-1 1,0 0,1 3,-18 104,-1-35,14-79,0 0,-1 0,1 1,0-1,1 0,-1 0,0 0,1 0,0 0,0 0,0 0,0 0,0 0,1 0,-1 0,1-1,-1 1,1 0,0-1,0 0,1 1,-1-1,0 0,1 0,7 0</inkml:trace>
  <inkml:trace contextRef="#ctx0" brushRef="#br0" timeOffset="26850.51">765 315,'-2'1,"0"1,0 0,0 0,1 0,-1 0,1 0,-1 0,1 0,0 0,0 0,0 1,0-1,0 0,1 1,-1-1,1 1,-1-1,1 1,0-1,0 3,-1-2,-16 287,13-266,-27 64,20-114,22-74,-5 80</inkml:trace>
  <inkml:trace contextRef="#ctx0" brushRef="#br0" timeOffset="27460.903">736 456,'0'-3,"0"1,0 0,1 0,-1-1,1 1,-1 0,1 0,0 0,0-1,0 1,0 0,0 0,1 1,-1-1,0 0,1 0,-1 1,1-1,0 0,0 1,-1 0,1-1,0 1,0 0,0 0,0 0,1 0,-1 1,0-1,0 0,0 1,1 0,-1-1,0 1,1 0,-1 0,0 0,0 1,1-1,-1 1,0-1,0 1,1-1,-1 1,0 0,0 0,0 0,0 1,0-1,-1 0,2 1,4 8,1 0,-2 1,1 0,-1 0,-1 0,0 1,-1 0,0 0,0 0,-2 0,1 0,-1 9,10 32,-11-46,1 1,-1-1,1 0,1 1,0-1,0 0,0-1,1 1,0 0,0-1,0 0,1 0,0 0,0-1,1 1,-1-1,1-1,0 1,1-1,-1 0,1 0,0-1,0 0,0 0,0 0,0-1,7 1,-11-5,0 1,0-1,0-1,0 1,0 0,0-1,-1 1,1-1,-1 0,1 1,-1-1,0 0,-1-1,1 1,0 0,-1 0,0-1,0 1,0-1,0 1,0-1,-1 0,1 1,-1-1,0 0,0 1,-1-1,1 1,-1-1,1 0,-1 1,0-1,-1 1,2-8,-6-193,-4 157,8 42,1 0,-1 1,1-1,0 0,0 0,0 0,1 0,0 0,0 1,0-1,0 0,1 0,0 0,0 0,0 0,0 1,1-1,0 0,2-3,-1 5,-1-1,0 1,0-1,0 0,0 0,0 1,-1-1,1 0,-1-1,0 1,-1 0,1 0,-1 0,0 0,0-1,0-1,-3-9</inkml:trace>
  <inkml:trace contextRef="#ctx0" brushRef="#br0" timeOffset="29096.386">59 344,'-58'368,"68"-275,-9-91,0 1,0-1,0 1,0-1,0 0,0 1,1-1,-1 0,1 0,-1 0,1 0,0 0,0-1,0 1,0 0,0-1,0 0,0 1,0-1,1 0,-1 0,1 0,-1 0,1-1,-1 1,1-1,-1 1,1-1,-1 0,1 0,-1 0,1 0,0-1,0 1,13-4,0-1,-1 0,0-1,0-1,0 0,-1-1,0-1,0 0,-1-1,0 0,-1-1,0 0,0-2,-3 0,0-1,-1 0,-1 0,0-1,0 1,-2-2,0 1,0-1,-2 1,0-1,-1 0,0 0,-1 0,-1 0,-1-1,0 1,-4-15,4-13,-4 18,-8 32,10 8,1 1,0-1,1 1,0-1,1 1,1 0,0-1,1 0,1 1,0-1,3 7,2 17,-6-18,1 1,1-1,0 0,2 0,0 0,2-1,0 0,1-1,1 1,0-2,2 1,8 9,-17-23,-4-3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9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1 352,'39'28,"-12"-19,2-1,-1-2,0-1,1-1,0-2,0 0,0-2,0-2,3-1,37 1,383 2,-379-12,-55 6</inkml:trace>
  <inkml:trace contextRef="#ctx0" brushRef="#br0" timeOffset="417.394">227 719,'0'0,"0"0,1 0,-1 1,0-1,0 0,1 0,-1 0,0 0,1 0,-1 0,0 0,1 0,-1 0,0 0,0 0,1 0,-1 0,0 0,1-1,-1 1,0 0,0 0,1 0,-1 0,0 0,0-1,1 1,-1 0,0 0,0 0,0-1,1 1,-1 0,0 0,0-1,0 1,0 0,0-1,1 1,-1 0,0 0,0-1,0 1,0 0,0-1,0 1,0 0,0 0,0-1,0 1,0 0,0-1,0 1,0 0,-1-1,1 1,0 0,0 0,0-1,0 1,0 0,-1 0,1-1,0 1,0 0,36 4,-27-3,143 31,180-30,-163-28,-145 12,-24 7</inkml:trace>
  <inkml:trace contextRef="#ctx0" brushRef="#br0" timeOffset="1083.133">621 13,'-4'-2,"-1"0,0 0,0 0,0 1,0 0,0 0,0 0,0 0,0 1,0 0,0 0,0 1,0-1,-1 1,1 0,0 0,0 1,-2 1,6-3,0 1,1 0,-1-1,0 1,1 0,-1-1,0 1,1 0,-1 0,1 0,0 0,-1 0,1 0,0 0,-1-1,1 1,0 0,0 0,0 0,0 0,0 0,0 0,0 0,0 0,0 0,1 0,-1 0,0 0,1 0,-1 0,0 0,1-1,-1 1,1 0,0 0,-1 0,1-1,-1 1,1 0,0-1,0 1,-1 0,1-1,0 1,36 28,307 164,-319-180,-1 1,0 1,-1 1,-1 1,0 1,-1 1,-2 0,0 2,14 19,-30-36,-1 0,1 1,-1-1,0 1,0 0,0-1,-1 1,1 0,-1 0,-1 0,1 0,-1 0,0 0,0 0,0 0,0 0,-1 0,0 0,0 0,-1 0,1 0,-1-1,0 1,0 0,-1-1,1 0,-1 1,0-1,0 0,0-1,-1 1,1 0,-1-1,-1 1,-94 92,-52 38,-111 54,214-144,38-31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4:2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5618 932,'5'0,"7"5,5 1,5 0,4-1,2-2,1-1,0-1,1 0,-1-1,0 0,0-1,-1 1,1-5,-1-1,-10 4,-7 4</inkml:trace>
  <inkml:trace contextRef="#ctx0" brushRef="#br0" timeOffset="247.102">5731 1242,'39'5,"22"-3,5-3,-3 0,-8 0,-14-6,-13 0</inkml:trace>
  <inkml:trace contextRef="#ctx0" brushRef="#br0" timeOffset="-2382.981">2571 565,'-17'8,"-1"2,2 0,0 0,0 2,1 0,0 0,1 2,1 0,0 0,1 1,0 1,1 0,1 1,1-1,0 2,1 0,1 0,-3 13,-3 25,2 0,3 0,3 1,1 10,4 154,2-201,1 1,1-1,1 0,1 0,0 0,2-1,0 0,1-1,1 1,1-2,7 9,-17-25,0 0,1 0,-1-1,0 1,1-1,-1 1,1-1,-1 1,1-1,-1 0,1 0,-1 0,1 0,0 0,-1 0,1 0,-1 0,1 0,-1-1,1 1,-1-1,0 1,1-1,-1 0,1 1,-1-1,0 0,0 0,1 0,-1 0,0 0,0 0,0 0,0-1,0 1,0 0,-1 0,1-1,0 1,-1-1,1 1,-1-1,1 1,-1-1,0 1,1-1,-1 0,3-3,7-11</inkml:trace>
  <inkml:trace contextRef="#ctx0" brushRef="#br0" timeOffset="-2086.961">3051 847,'-164'413,"162"-409,-16 49,-2 0,-2-1,-3-1,-1-1,-26 33,37-62,3-3</inkml:trace>
  <inkml:trace contextRef="#ctx0" brushRef="#br0" timeOffset="-1786.736">2571 932,'24'24,"27"27,14 9,2-4,-7-8,-8-8,-8-4,-7-5,-5-2,-3-2,-7 0,-2-5,-4-1,-5 0,0-3,-1-5</inkml:trace>
  <inkml:trace contextRef="#ctx0" brushRef="#br0" timeOffset="-1547.166">3248 1186,'39'9,"26"4,8-1,-5-2,-8-3,-10-3,-13-1</inkml:trace>
  <inkml:trace contextRef="#ctx0" brushRef="#br0" timeOffset="-1284.593">4264 875,'-19'39,"-12"26,1 8,-1-9,6-11,2-9,5-8,1-4,3-4,-1-6,2-2,4 0,-2-3,1 1,-3 1,-3-3,0 2,4-3</inkml:trace>
  <inkml:trace contextRef="#ctx0" brushRef="#br0" timeOffset="-1014.978">3813 932,'38'33,"27"22,3 5,-5-3,-10-10,-7-9,-13-6,-7-8,-7-4,-3-5,-4-1,1-1,3-5,3-2,-1-3</inkml:trace>
  <inkml:trace contextRef="#ctx0" brushRef="#br0" timeOffset="-735.367">4575 1157,'-13'18,"1"1,0 0,1 1,1 0,1 1,1 0,1 0,1 1,1 0,0 1,4-20,1-1,-1 1,0 0,1 0,0 0,-1 0,1 0,0 0,0 0,1-1,-1 1,1 0,-1 0,1 0,0 0,0-1,0 1,1 0,-1-1,1 1,-1-1,1 1,0-1,0 0,0 0,0 0,0 0,0 0,1 0,-1-1,1 1,-1-1,1 0,-1 1,1-1,0 0,0 0,0-1,-1 1,1-1,3 1,1-2,0 0,0 0,0-1,-1 1,1-1,0-1,-1 0,1 0,-1 0,0 0,0-1,0 0,0 0,-1-1,0 0,0 0,0 0,0 0,-1-1,0 0,0 0,0 0,-1 0,0-1,0 1,-1-1,0 1,0-1,0 0,-1 0,0 0,-1 0,1 0,-1 0,-1-1,1 1,-1 0,0 0,-1 1,0-1,0 0,-2-5,-2 3,0 1,-1 0,0 0,0 1,0 0,-1 0,0 1,-1 0,1 1,-1-1,0 1,-1 1,1 0,-1 0,1 1,-15-5</inkml:trace>
  <inkml:trace contextRef="#ctx0" brushRef="#br0" timeOffset="-385.934">4829 678,'17'10,"-1"1,0 1,-1 1,0 0,-1 1,0 0,2 5,-1-2,3 2,0 0,-2 1,-1 1,0 0,-2 1,0 1,-2 0,0 1,-2 0,0 1,-2-1,-1 1,-1 1,-1-1,-1 1,-1 0,-2 24,-4-37,0-1,-1 0,-1 0,0 0,-1 0,0-1,0 0,-2-1,1 1,-1-2,0 1,-1-1,0-1,-1 0,0 0,0-1,-1 0,1-1,-2 0,1-1,-9 2,-4 6,1 0</inkml:trace>
  <inkml:trace contextRef="#ctx0" brushRef="#br0" timeOffset="-3514.946">426 960,'2'-6,"0"1,1 0,-1 1,1-1,0 0,0 1,1-1,0 1,-1 0,1 0,1 1,-1-1,0 1,1 0,0 0,3-1,143-67,-118 60,-9 1,0 2,1 1,-1 0,1 2,0 1,1 1,-1 1,10 2,-33 0,0-1,-1 1,1 1,0-1,0 0,0 0,0 1,0-1,-1 1,1 0,0-1,0 1,-1 0,1 0,0 0,-1 0,1 0,-1 0,0 1,1-1,-1 1,0-1,0 1,0-1,0 1,0-1,0 1,0 0,0-1,-1 1,1 0,-1 0,1 0,-1 0,0-1,0 1,0 0,0 0,0 0,0 0,0 0,0 0,-1 0,1-1,-1 1,0 0,1 0,-1-1,0 1,0 0,0-1,-1 2,-107 158,69-109,8-11,-7 8,2 1,3 2,2 1,2 2,-4 16,31-66,0-1,1 1,0 1,0-1,0 0,0 0,1 1,0-1,0 1,1-1,-1 1,1 0,0-1,1 1,-1-1,1 1,0-1,1 1,-1-1,1 0,0 0,0 1,1-1,0-1,0 1,0 0,0-1,1 1,-1-1,1 0,0 0,0-1,1 1,3 1,5 0,0-1,1 0,0-1,0 0,0-1,0-1,0 0,0-1,0-1,0 0,0-1,-1 0,1-1,0-1,-1 0,0-1,7-3,5-3</inkml:trace>
  <inkml:trace contextRef="#ctx0" brushRef="#br0" timeOffset="-2933.057">1611 1213,'-16'-3,"0"0,-1 1,1 0,-1 2,1 0,-1 0,1 2,-1 0,1 1,0 0,0 1,0 1,1 1,0 0,0 1,0 1,1 0,0 1,0 0,1 1,0 2,6-5,1 1,0 0,0 1,1-1,0 1,1 0,-1 0,2 1,-1-1,2 1,-1 0,1 0,1-1,0 1,0 1,1-1,0 0,0 0,2 0,0 3,-2-8,0 0,1 0,0 0,0 0,1 0,-1 0,1-1,0 1,0-1,0 1,1-1,0 0,0 0,0 0,0 0,0 0,1-1,0 1,0-1,0 0,0 0,0-1,0 1,1-1,-1 0,1 0,0 0,0-1,-1 0,1 0,0 0,0 0,0-1,0 0,0 0,0 0,0-1,0 1,0-1,0 0,0-1,0 1,1-2,20-13,-1-2,0 0,-2-2,0 0,-1-2,9-13,5-2,55-65,-91 101,0 1,0-1,0 1,0-1,0 1,0-1,0 1,1-1,-1 1,0-1,0 1,0-1,1 1,-1-1,0 1,1 0,-1-1,0 1,1-1,-1 1,1 0,-1-1,1 1,-1 0,1 0,-1-1,1 1,-1 0,1 0,-1 0,1 0,-1 0,1 0,-1 0,1 0,-1 0,1 0,-1 0,1 0,-1 0,1 0,-1 0,1 0,-1 0,1 1,-1-1,1 0,-1 0,1 1,-1-1,1 0,-1 1,0-1,1 0,-1 1,0-1,1 1,-1-1,0 1,1-1,-1 0,0 1,3 37,-3-34,-1 10,1-1,1 0,0 0,1 0,0 0,1 0,1-1,0 1,0-1,2 0,-1 0,1-1,1 1,0-1,1-1,0 1,0-1,1-1,9 8,0-7,-1-3</inkml:trace>
  <inkml:trace contextRef="#ctx0" brushRef="#br0" timeOffset="5335.874">6691 678,'1'0,"-1"0,1 0,-1 0,0 0,1 0,-1 0,0 0,1 0,-1 0,0 0,1 0,-1 0,0 0,1 0,-1 0,0-1,1 1,-1 0,0 0,0 0,1 0,-1-1,0 1,1 0,-1 0,0-1,0 1,0 0,1-1,-1 1,0 0,0 0,0-1,0 1,0 0,1-1,-1 1,0-1,0 1,0 0,0-1,0 1,0 0,0-1,0 1,0 0,0-1,-1 1,1 0,0-1,15 34,-13-29,95 299,-41-66,0-52,-56-185,0 1,0 0,1-1,-1 1,0-1,0 1,0-1,0 1,1 0,-1-1,0 1,0-1,1 1,-1-1,0 1,1-1,-1 1,1-1,-1 0,1 1,-1-1,1 0,-1 1,1-1,-1 0,1 1,-1-1,1 0,-1 0,1 0,-1 0,1 0,0 1,-1-1,1 0,-1 0,1 0,0 0,-1-1,1 1,-1 0,1 0,0 0,-1 0,1-1,-1 1,1 0,-1 0,1-1,-1 1,1 0,-1-1,1 1,-1-1,0 1,1-1,-1 1,0-1,1 1,-1-1,0 1,1-1,-1 1,0-1,0 1,0-1,15-40,-15 41,156-434,-149 408,-2-1,-1 0,-1-1,-1 1,-2-1,-2-23,1 40</inkml:trace>
  <inkml:trace contextRef="#ctx0" brushRef="#br0" timeOffset="5866.909">7369 480,'2'-3,"0"0,0 0,0 1,1-1,-1 1,1 0,-1 0,1 0,0 0,0 0,0 0,0 1,0 0,0-1,1 1,-1 0,3 0,-2 0,13-5,1 2,0 0,0 1,1 0,-1 2,0 0,18 2,-35-1,1-1,0 1,0 0,0 0,0 0,0 0,-1 0,1 0,0 0,0 1,0-1,0 1,-1-1,1 1,0 0,-1 0,1 0,0 0,-1 0,1 0,-1 0,1 0,-1 0,0 1,1-1,-1 1,0-1,0 1,0-1,0 1,0 0,-1-1,1 1,0 0,-1 0,1 0,-1-1,0 1,0 0,1 0,-1 0,0 0,-1 0,1-1,0 1,0 0,-1 0,1 0,-1-1,0 1,1 0,-1 0,-1 0,-85 96,48-63,-57 63,96-97,-1 0,0 0,1 0,-1 0,1 0,-1 0,1 0,0 0,-1 0,1 0,0 0,0 0,-1 1,1-1,0 0,0 0,1 0,-1 0,0 0,0 1,0-1,1 0,-1 0,1 0,-1 0,1 0,-1 0,1 0,-1 0,1 0,0 0,0 0,0 0,-1-1,1 1,0 0,0-1,0 1,0 0,0-1,0 1,0-1,0 1,0-1,1 0,-1 1,0-1,0 0,1 0,64 6,-62-6,203-22,-179 18,-4 0</inkml:trace>
  <inkml:trace contextRef="#ctx0" brushRef="#br0" timeOffset="6120.634">7820 1045,'43'-5,"29"-6,7-2,-5 2,-11 3,-11 2,-9 3,-8 1,-9 2</inkml:trace>
  <inkml:trace contextRef="#ctx0" brushRef="#br0" timeOffset="6571.206">8413 452,'39'399,"-31"-303,-8-72,1 0,1 0,1 0,2 0,0-1,1 1,1-2,1 1,1-1,1 0,6 8,-14-28,0 1,0-1,0 0,0 0,0 0,0-1,0 1,0 0,1-1,-1 0,1 1,-1-1,1 0,-1 0,1-1,0 1,0 0,-1-1,1 0,0 1,0-1,0 0,-1-1,1 1,0 0,0-1,-1 1,1-1,0 0,-1 0,1 0,-1 0,1-1,-1 1,1-1,-1 1,0-1,0 0,0 0,0 0,0 0,0 0,-1 0,1-1,-1 1,1-1,-1 1,0-1,0 1,1-3,216-392,-37-29,-180 425,-2 1,1-1,0 1,0-1,0 1,-1-1,1 1,0-1,0 1,0 0,0-1,0 1,0-1,0 1,0-1,0 1,0-1,0 1,0-1,1 1,-1-1,0 1,0-1,0 1,1 0,-1-1,0 1,0-1,1 1,-1 0,0-1,1 1,-1 0,0-1,1 1,-1 0,1-1,-1 1,1 0,-1 0,0 0,1 0,-1-1,1 1,-1 0,1 0,-1 0,1 0,-1 0,1 0,-1 0,1 0,-1 0,1 0,-1 0,1 1,-1-1,0 0,1 0,-1 0,1 1,1 10</inkml:trace>
  <inkml:trace contextRef="#ctx0" brushRef="#br0" timeOffset="6899.523">9260 875,'-16'20,"1"0,1 1,1 0,0 1,2 0,1 1,0 0,2 1,1 0,0 0,1 8,6-27,0-1,0 0,0 0,0 0,1 0,0 0,0 1,0-1,0-1,1 1,-1 0,1 0,0 0,0-1,1 1,-1-1,1 0,0 0,-1 0,1 0,1 0,-1 0,0-1,1 0,-1 1,1-1,0-1,-1 1,1 0,0-1,0 0,0 0,0 0,1 0,-1-1,0 0,0 0,0 0,0 0,1 0,-1-1,0 0,3-1,2 0,0 0,0 0,0-1,0-1,-1 0,1 0,-1 0,0-1,0 0,-1-1,0 0,0 0,0 0,-1-1,1 0,-2 0,1-1,-1 0,0 0,-1 0,0 0,0-1,-1 1,0-1,0 0,-1 0,0 0,-1-1,0 1,0 0,-1-1,0 1,-1-1,-1 5,1 0,-1 0,-1 0,1 0,-1 1,0-1,0 1,0 0,-1 0,1 0,-1 0,0 0,0 1,-1 0,1 0,0 0,-1 0,0 1,0-1,0 1,0 1,0-1,0 1,0-1,-1 2,-2-1,-16-3</inkml:trace>
  <inkml:trace contextRef="#ctx0" brushRef="#br0" timeOffset="7332.842">9457 255,'220'4,"-216"-3,0-1,-1 1,1 0,0-1,-1 2,1-1,-1 0,1 1,-1-1,1 1,-1 0,0 0,0 1,0-1,0 0,-1 1,1 0,-1 0,1 0,-1 0,0 0,0 0,0 0,0 1,-1-1,0 1,1-1,-1 1,-1 0,1-1,0 1,-1 0,0 0,0-1,0 1,0 0,0 0,-1-1,0 1,0 0,0-1,0 1,0 0,-1-1,-1 3,-101 141,103-145,0-1,1 1,-1-1,1 1,-1-1,1 1,-1-1,1 1,0 0,0-1,0 1,0-1,0 1,0 0,0-1,0 1,1-1,-1 1,1 0,-1-1,1 1,-1-1,1 1,0-1,0 0,0 1,0-1,0 0,0 0,0 1,0-1,1 0,-1 0,0 0,1 0,-1-1,1 1,-1 0,1-1,-1 1,1-1,-1 1,1-1,1 1,78 4,-72-6,99-14,-62 9,-25 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9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1 352,'39'28,"-12"-19,2-1,-1-2,0-1,1-1,0-2,0 0,0-2,0-2,3-1,37 1,383 2,-379-12,-55 6</inkml:trace>
  <inkml:trace contextRef="#ctx0" brushRef="#br0" timeOffset="417.394">227 719,'0'0,"0"0,1 0,-1 1,0-1,0 0,1 0,-1 0,0 0,1 0,-1 0,0 0,1 0,-1 0,0 0,0 0,1 0,-1 0,0 0,1-1,-1 1,0 0,0 0,1 0,-1 0,0 0,0-1,1 1,-1 0,0 0,0 0,0-1,1 1,-1 0,0 0,0-1,0 1,0 0,0-1,1 1,-1 0,0 0,0-1,0 1,0 0,0-1,0 1,0 0,0 0,0-1,0 1,0 0,0-1,0 1,0 0,-1-1,1 1,0 0,0 0,0-1,0 1,0 0,-1 0,1-1,0 1,0 0,36 4,-27-3,143 31,180-30,-163-28,-145 12,-24 7</inkml:trace>
  <inkml:trace contextRef="#ctx0" brushRef="#br0" timeOffset="1083.133">621 13,'-4'-2,"-1"0,0 0,0 0,0 1,0 0,0 0,0 0,0 0,0 1,0 0,0 0,0 1,0-1,-1 1,1 0,0 0,0 1,-2 1,6-3,0 1,1 0,-1-1,0 1,1 0,-1-1,0 1,1 0,-1 0,1 0,0 0,-1 0,1 0,0 0,-1-1,1 1,0 0,0 0,0 0,0 0,0 0,0 0,0 0,0 0,0 0,1 0,-1 0,0 0,1 0,-1 0,0 0,1-1,-1 1,1 0,0 0,-1 0,1-1,-1 1,1 0,0-1,0 1,-1 0,1-1,0 1,36 28,307 164,-319-180,-1 1,0 1,-1 1,-1 1,0 1,-1 1,-2 0,0 2,14 19,-30-36,-1 0,1 1,-1-1,0 1,0 0,0-1,-1 1,1 0,-1 0,-1 0,1 0,-1 0,0 0,0 0,0 0,0 0,-1 0,0 0,0 0,-1 0,1 0,-1-1,0 1,0 0,-1-1,1 0,-1 1,0-1,0 0,0-1,-1 1,1 0,-1-1,-1 1,-94 92,-52 38,-111 54,214-144,38-31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4:2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5618 932,'5'0,"7"5,5 1,5 0,4-1,2-2,1-1,0-1,1 0,-1-1,0 0,0-1,-1 1,1-5,-1-1,-10 4,-7 4</inkml:trace>
  <inkml:trace contextRef="#ctx0" brushRef="#br0" timeOffset="247.102">5731 1242,'39'5,"22"-3,5-3,-3 0,-8 0,-14-6,-13 0</inkml:trace>
  <inkml:trace contextRef="#ctx0" brushRef="#br0" timeOffset="-2382.981">2571 565,'-17'8,"-1"2,2 0,0 0,0 2,1 0,0 0,1 2,1 0,0 0,1 1,0 1,1 0,1 1,1-1,0 2,1 0,1 0,-3 13,-3 25,2 0,3 0,3 1,1 10,4 154,2-201,1 1,1-1,1 0,1 0,0 0,2-1,0 0,1-1,1 1,1-2,7 9,-17-25,0 0,1 0,-1-1,0 1,1-1,-1 1,1-1,-1 1,1-1,-1 0,1 0,-1 0,1 0,0 0,-1 0,1 0,-1 0,1 0,-1-1,1 1,-1-1,0 1,1-1,-1 0,1 1,-1-1,0 0,0 0,1 0,-1 0,0 0,0 0,0 0,0-1,0 1,0 0,-1 0,1-1,0 1,-1-1,1 1,-1-1,1 1,-1-1,0 1,1-1,-1 0,3-3,7-11</inkml:trace>
  <inkml:trace contextRef="#ctx0" brushRef="#br0" timeOffset="-2086.961">3051 847,'-164'413,"162"-409,-16 49,-2 0,-2-1,-3-1,-1-1,-26 33,37-62,3-3</inkml:trace>
  <inkml:trace contextRef="#ctx0" brushRef="#br0" timeOffset="-1786.736">2571 932,'24'24,"27"27,14 9,2-4,-7-8,-8-8,-8-4,-7-5,-5-2,-3-2,-7 0,-2-5,-4-1,-5 0,0-3,-1-5</inkml:trace>
  <inkml:trace contextRef="#ctx0" brushRef="#br0" timeOffset="-1547.166">3248 1186,'39'9,"26"4,8-1,-5-2,-8-3,-10-3,-13-1</inkml:trace>
  <inkml:trace contextRef="#ctx0" brushRef="#br0" timeOffset="-1284.593">4264 875,'-19'39,"-12"26,1 8,-1-9,6-11,2-9,5-8,1-4,3-4,-1-6,2-2,4 0,-2-3,1 1,-3 1,-3-3,0 2,4-3</inkml:trace>
  <inkml:trace contextRef="#ctx0" brushRef="#br0" timeOffset="-1014.978">3813 932,'38'33,"27"22,3 5,-5-3,-10-10,-7-9,-13-6,-7-8,-7-4,-3-5,-4-1,1-1,3-5,3-2,-1-3</inkml:trace>
  <inkml:trace contextRef="#ctx0" brushRef="#br0" timeOffset="-735.367">4575 1157,'-13'18,"1"1,0 0,1 1,1 0,1 1,1 0,1 0,1 1,1 0,0 1,4-20,1-1,-1 1,0 0,1 0,0 0,-1 0,1 0,0 0,0 0,1-1,-1 1,1 0,-1 0,1 0,0 0,0-1,0 1,1 0,-1-1,1 1,-1-1,1 1,0-1,0 0,0 0,0 0,0 0,0 0,1 0,-1-1,1 1,-1-1,1 0,-1 1,1-1,0 0,0 0,0-1,-1 1,1-1,3 1,1-2,0 0,0 0,0-1,-1 1,1-1,0-1,-1 0,1 0,-1 0,0 0,0-1,0 0,0 0,-1-1,0 0,0 0,0 0,0 0,-1-1,0 0,0 0,0 0,-1 0,0-1,0 1,-1-1,0 1,0-1,0 0,-1 0,0 0,-1 0,1 0,-1 0,-1-1,1 1,-1 0,0 0,-1 1,0-1,0 0,-2-5,-2 3,0 1,-1 0,0 0,0 1,0 0,-1 0,0 1,-1 0,1 1,-1-1,0 1,-1 1,1 0,-1 0,1 1,-15-5</inkml:trace>
  <inkml:trace contextRef="#ctx0" brushRef="#br0" timeOffset="-385.934">4829 678,'17'10,"-1"1,0 1,-1 1,0 0,-1 1,0 0,2 5,-1-2,3 2,0 0,-2 1,-1 1,0 0,-2 1,0 1,-2 0,0 1,-2 0,0 1,-2-1,-1 1,-1 1,-1-1,-1 1,-1 0,-2 24,-4-37,0-1,-1 0,-1 0,0 0,-1 0,0-1,0 0,-2-1,1 1,-1-2,0 1,-1-1,0-1,-1 0,0 0,0-1,-1 0,1-1,-2 0,1-1,-9 2,-4 6,1 0</inkml:trace>
  <inkml:trace contextRef="#ctx0" brushRef="#br0" timeOffset="-3514.946">426 960,'2'-6,"0"1,1 0,-1 1,1-1,0 0,0 1,1-1,0 1,-1 0,1 0,1 1,-1-1,0 1,1 0,0 0,3-1,143-67,-118 60,-9 1,0 2,1 1,-1 0,1 2,0 1,1 1,-1 1,10 2,-33 0,0-1,-1 1,1 1,0-1,0 0,0 0,0 1,0-1,-1 1,1 0,0-1,0 1,-1 0,1 0,0 0,-1 0,1 0,-1 0,0 1,1-1,-1 1,0-1,0 1,0-1,0 1,0-1,0 1,0 0,0-1,-1 1,1 0,-1 0,1 0,-1 0,0-1,0 1,0 0,0 0,0 0,0 0,0 0,0 0,-1 0,1-1,-1 1,0 0,1 0,-1-1,0 1,0 0,0-1,-1 2,-107 158,69-109,8-11,-7 8,2 1,3 2,2 1,2 2,-4 16,31-66,0-1,1 1,0 1,0-1,0 0,0 0,1 1,0-1,0 1,1-1,-1 1,1 0,0-1,1 1,-1-1,1 1,0-1,1 1,-1-1,1 0,0 0,0 1,1-1,0-1,0 1,0 0,0-1,1 1,-1-1,1 0,0 0,0-1,1 1,3 1,5 0,0-1,1 0,0-1,0 0,0-1,0-1,0 0,0-1,0-1,0 0,0-1,-1 0,1-1,0-1,-1 0,0-1,7-3,5-3</inkml:trace>
  <inkml:trace contextRef="#ctx0" brushRef="#br0" timeOffset="-2933.057">1611 1213,'-16'-3,"0"0,-1 1,1 0,-1 2,1 0,-1 0,1 2,-1 0,1 1,0 0,0 1,0 1,1 1,0 0,0 1,0 1,1 0,0 1,0 0,1 1,0 2,6-5,1 1,0 0,0 1,1-1,0 1,1 0,-1 0,2 1,-1-1,2 1,-1 0,1 0,1-1,0 1,0 1,1-1,0 0,0 0,2 0,0 3,-2-8,0 0,1 0,0 0,0 0,1 0,-1 0,1-1,0 1,0-1,0 1,1-1,0 0,0 0,0 0,0 0,0 0,1-1,0 1,0-1,0 0,0 0,0-1,0 1,1-1,-1 0,1 0,0 0,0-1,-1 0,1 0,0 0,0 0,0-1,0 0,0 0,0 0,0-1,0 1,0-1,0 0,0-1,0 1,1-2,20-13,-1-2,0 0,-2-2,0 0,-1-2,9-13,5-2,55-65,-91 101,0 1,0-1,0 1,0-1,0 1,0-1,0 1,1-1,-1 1,0-1,0 1,0-1,1 1,-1-1,0 1,1 0,-1-1,0 1,1-1,-1 1,1 0,-1-1,1 1,-1 0,1 0,-1-1,1 1,-1 0,1 0,-1 0,1 0,-1 0,1 0,-1 0,1 0,-1 0,1 0,-1 0,1 0,-1 0,1 0,-1 0,1 0,-1 0,1 1,-1-1,1 0,-1 0,1 1,-1-1,1 0,-1 1,0-1,1 0,-1 1,0-1,1 1,-1-1,0 1,1-1,-1 0,0 1,3 37,-3-34,-1 10,1-1,1 0,0 0,1 0,0 0,1 0,1-1,0 1,0-1,2 0,-1 0,1-1,1 1,0-1,1-1,0 1,0-1,1-1,9 8,0-7,-1-3</inkml:trace>
  <inkml:trace contextRef="#ctx0" brushRef="#br0" timeOffset="8084.461">10389 932,'32'8,"1"-2,0 0,1-3,-1-1,19-1,-12 0,8 1,-1-3,0-1,0-3,19-5,71-20,-113 27,-24 7</inkml:trace>
  <inkml:trace contextRef="#ctx0" brushRef="#br0" timeOffset="8351.081">10529 1186,'34'4,"25"3,8-1,-4-1,-6-2,-4-1,-7-1,-5-5,-6-2,-3-1,-3 2,-2 2,0-5,-4 1</inkml:trace>
  <inkml:trace contextRef="#ctx0" brushRef="#br0" timeOffset="8836.086">10812 593,'-3'2,"0"1,0 0,0 0,0 0,1 1,-1-1,1 1,0-1,0 1,0 0,1 0,-1 0,1 0,0 0,0 0,0 0,1 0,-1 0,1 0,0 1,0-1,1 0,-1 0,1 0,0 0,0 0,0 0,1 0,-1 0,1 0,0 0,0-1,0 1,1-1,-1 1,1-1,0 0,0 0,0 0,0 0,0-1,1 0,-1 1,1-1,0 0,3 1,32 16,1-2,1-1,0-3,23 5,140 53,-200-69,-1 0,1-1,-1 2,0-1,1 0,-1 1,0-1,0 1,0 0,-1 0,1 0,-1 0,0 1,0-1,0 1,0-1,0 1,-1 0,1 0,-1-1,0 1,-1 0,1 0,-1 0,1 0,-1 0,0 0,-1 0,1 0,-1 0,1 0,-1 0,0 0,-1 0,0 2,-5 10,0-1,-1-1,0 1,-1-1,0-1,-2 0,1 0,-4 1,-199 209,209-218,-27 29,2 2,2 1,1 2,-2 7,28-45,-8 15,-1 0,0 0,-1-1,-1 0,0-1,-1 0,-3 1,2-4</inkml:trace>
  <inkml:trace contextRef="#ctx0" brushRef="#br0" timeOffset="5335.874">6691 678,'1'0,"-1"0,1 0,-1 0,0 0,1 0,-1 0,0 0,1 0,-1 0,0 0,1 0,-1 0,0 0,1 0,-1 0,0-1,1 1,-1 0,0 0,0 0,1 0,-1-1,0 1,1 0,-1 0,0-1,0 1,0 0,1-1,-1 1,0 0,0 0,0-1,0 1,0 0,1-1,-1 1,0-1,0 1,0 0,0-1,0 1,0 0,0-1,0 1,0 0,0-1,-1 1,1 0,0-1,15 34,-13-29,95 299,-41-66,0-52,-56-185,0 1,0 0,1-1,-1 1,0-1,0 1,0-1,0 1,1 0,-1-1,0 1,0-1,1 1,-1-1,0 1,1-1,-1 1,1-1,-1 0,1 1,-1-1,1 0,-1 1,1-1,-1 0,1 1,-1-1,1 0,-1 0,1 0,-1 0,1 0,0 1,-1-1,1 0,-1 0,1 0,0 0,-1-1,1 1,-1 0,1 0,0 0,-1 0,1-1,-1 1,1 0,-1 0,1-1,-1 1,1 0,-1-1,1 1,-1-1,0 1,1-1,-1 1,0-1,1 1,-1-1,0 1,1-1,-1 1,0-1,0 1,0-1,15-40,-15 41,156-434,-149 408,-2-1,-1 0,-1-1,-1 1,-2-1,-2-23,1 40</inkml:trace>
  <inkml:trace contextRef="#ctx0" brushRef="#br0" timeOffset="5866.909">7369 480,'2'-3,"0"0,0 0,0 1,1-1,-1 1,1 0,-1 0,1 0,0 0,0 0,0 0,0 1,0 0,0-1,1 1,-1 0,3 0,-2 0,13-5,1 2,0 0,0 1,1 0,-1 2,0 0,18 2,-35-1,1-1,0 1,0 0,0 0,0 0,0 0,-1 0,1 0,0 0,0 1,0-1,0 1,-1-1,1 1,0 0,-1 0,1 0,0 0,-1 0,1 0,-1 0,1 0,-1 0,0 1,1-1,-1 1,0-1,0 1,0-1,0 1,0 0,-1-1,1 1,0 0,-1 0,1 0,-1-1,0 1,0 0,1 0,-1 0,0 0,-1 0,1-1,0 1,0 0,-1 0,1 0,-1-1,0 1,1 0,-1 0,-1 0,-85 96,48-63,-57 63,96-97,-1 0,0 0,1 0,-1 0,1 0,-1 0,1 0,0 0,-1 0,1 0,0 0,0 0,-1 1,1-1,0 0,0 0,1 0,-1 0,0 0,0 1,0-1,1 0,-1 0,1 0,-1 0,1 0,-1 0,1 0,-1 0,1 0,0 0,0 0,0 0,-1-1,1 1,0 0,0-1,0 1,0 0,0-1,0 1,0-1,0 1,0-1,1 0,-1 1,0-1,0 0,1 0,64 6,-62-6,203-22,-179 18,-4 0</inkml:trace>
  <inkml:trace contextRef="#ctx0" brushRef="#br0" timeOffset="6120.634">7820 1045,'43'-5,"29"-6,7-2,-5 2,-11 3,-11 2,-9 3,-8 1,-9 2</inkml:trace>
  <inkml:trace contextRef="#ctx0" brushRef="#br0" timeOffset="6571.206">8413 452,'39'399,"-31"-303,-8-72,1 0,1 0,1 0,2 0,0-1,1 1,1-2,1 1,1-1,1 0,6 8,-14-28,0 1,0-1,0 0,0 0,0 0,0-1,0 1,0 0,1-1,-1 0,1 1,-1-1,1 0,-1 0,1-1,0 1,0 0,-1-1,1 0,0 1,0-1,0 0,-1-1,1 1,0 0,0-1,-1 1,1-1,0 0,-1 0,1 0,-1 0,1-1,-1 1,1-1,-1 1,0-1,0 0,0 0,0 0,0 0,0 0,-1 0,1-1,-1 1,1-1,-1 1,0-1,0 1,1-3,216-392,-37-29,-180 425,-2 1,1-1,0 1,0-1,0 1,-1-1,1 1,0-1,0 1,0 0,0-1,0 1,0-1,0 1,0-1,0 1,0-1,0 1,0-1,1 1,-1-1,0 1,0-1,0 1,1 0,-1-1,0 1,0-1,1 1,-1 0,0-1,1 1,-1 0,0-1,1 1,-1 0,1-1,-1 1,1 0,-1 0,0 0,1 0,-1-1,1 1,-1 0,1 0,-1 0,1 0,-1 0,1 0,-1 0,1 0,-1 0,1 0,-1 0,1 1,-1-1,0 0,1 0,-1 0,1 1,1 10</inkml:trace>
  <inkml:trace contextRef="#ctx0" brushRef="#br0" timeOffset="6899.523">9260 875,'-16'20,"1"0,1 1,1 0,0 1,2 0,1 1,0 0,2 1,1 0,0 0,1 8,6-27,0-1,0 0,0 0,0 0,1 0,0 0,0 1,0-1,0-1,1 1,-1 0,1 0,0 0,0-1,1 1,-1-1,1 0,0 0,-1 0,1 0,1 0,-1 0,0-1,1 0,-1 1,1-1,0-1,-1 1,1 0,0-1,0 0,0 0,0 0,1 0,-1-1,0 0,0 0,0 0,0 0,1 0,-1-1,0 0,3-1,2 0,0 0,0 0,0-1,0-1,-1 0,1 0,-1 0,0-1,0 0,-1-1,0 0,0 0,0 0,-1-1,1 0,-2 0,1-1,-1 0,0 0,-1 0,0 0,0-1,-1 1,0-1,0 0,-1 0,0 0,-1-1,0 1,0 0,-1-1,0 1,-1-1,-1 5,1 0,-1 0,-1 0,1 0,-1 1,0-1,0 1,0 0,-1 0,1 0,-1 0,0 0,0 1,-1 0,1 0,0 0,-1 0,0 1,0-1,0 1,0 1,0-1,0 1,0-1,-1 2,-2-1,-16-3</inkml:trace>
  <inkml:trace contextRef="#ctx0" brushRef="#br0" timeOffset="7332.842">9457 255,'220'4,"-216"-3,0-1,-1 1,1 0,0-1,-1 2,1-1,-1 0,1 1,-1-1,1 1,-1 0,0 0,0 1,0-1,0 0,-1 1,1 0,-1 0,1 0,-1 0,0 0,0 0,0 0,0 1,-1-1,0 1,1-1,-1 1,-1 0,1-1,0 1,-1 0,0 0,0-1,0 1,0 0,0 0,-1-1,0 1,0 0,0-1,0 1,0 0,-1-1,-1 3,-101 141,103-145,0-1,1 1,-1-1,1 1,-1-1,1 1,-1-1,1 1,0 0,0-1,0 1,0-1,0 1,0 0,0-1,0 1,1-1,-1 1,1 0,-1-1,1 1,-1-1,1 1,0-1,0 0,0 1,0-1,0 0,0 0,0 1,0-1,1 0,-1 0,0 0,1 0,-1-1,1 1,-1 0,1-1,-1 1,1-1,-1 1,1-1,1 1,78 4,-72-6,99-14,-62 9,-25 8</inkml:trace>
  <inkml:trace contextRef="#ctx0" brushRef="#br0" timeOffset="13423.891">14904 847,'1'1,"0"1,0 0,0-1,0 1,1-1,-1 1,0-1,1 1,-1-1,1 0,0 0,-1 0,1 0,0 0,0 0,0 0,0-1,0 1,-1-1,1 1,0-1,0 0,0 1,0-1,0 0,1-1,7 3,133 28,10-46,-107 10,-57 21,-2-4</inkml:trace>
  <inkml:trace contextRef="#ctx0" brushRef="#br0" timeOffset="13671.289">14960 1186,'39'0,"31"-5,9-2,-4 1,-10 1,-17 2</inkml:trace>
  <inkml:trace contextRef="#ctx0" brushRef="#br0" timeOffset="12441.273">14058 706,'-326'518,"259"-408,36-97,18-15</inkml:trace>
  <inkml:trace contextRef="#ctx0" brushRef="#br0" timeOffset="12690.211">13634 706,'10'19,"12"26,8 9,3-3,1-7,-5-5,-4-5,0-3,0-2,-4-2,-1-5,-4-1,1-5,-4 0,-3-2</inkml:trace>
  <inkml:trace contextRef="#ctx0" brushRef="#br0" timeOffset="12985.732">14226 1045,'-4'12,"0"0,1 0,0 0,1 1,1-1,0 1,0 0,1-1,1 1,0-1,0 1,2-1,-1 1,2-1,-1 0,2 0,0 0,-3-9,0 0,0 0,1-1,-1 1,1 0,0-1,0 0,0 0,0 0,0 0,0 0,1 0,-1-1,0 1,1-1,-1 0,1 0,0-1,-1 1,1-1,0 0,-1 1,1-2,0 1,-1 0,1-1,0 0,-1 1,1-2,-1 1,1 0,-1-1,0 1,1-1,5-2,-1-1,0 0,0 0,0 0,0-1,-1-1,0 1,0-1,-1 0,0 0,0-1,4-7,-5 5,-1 1,0 0,0-1,-1 0,0 0,-1 0,0 0,0 0,-1 0,-1-1,0-7,0 13,-1 1,1 0,-1 0,0 0,0 0,0 0,-1 1,0-1,1 0,-1 1,0-1,-1 1,1-1,-1 1,1 0,-1 0,0 0,0 0,-1 1,1-1,0 1,-1 0,1 0,-1 0,0 1,0-1,0 1,0 0,0 0,-3-1,-72 8,54 0</inkml:trace>
  <inkml:trace contextRef="#ctx0" brushRef="#br0" timeOffset="11474.048">12703 706,'-1'-1,"0"1,1 0,-1-1,0 1,0 0,0 0,0 0,0 0,0 0,0 0,0 0,0 0,0 0,0 0,0 1,0-1,1 0,-1 0,0 1,0-1,0 1,0-1,1 1,-1-1,0 1,0 0,1-1,-1 1,0 0,1-1,-1 1,1 0,-1 0,1 0,-1 0,-29 32,1 0,2 2,1 1,2 1,-7 16,-1 0,-82 133,-3-46,117-139,-1-1,1 1,-1-1,1 0,-1 1,0-1,1 1,-1-1,0 0,1 0,-1 1,0-1,1 0,-1 0,0 0,1 0,-1 0,0 0,0 0,1 0,-1 0,0 0,1 0,-1-1,0 1,1 0,-1 0,0-1,1 1,-1 0,0-1,1 1,-1-1,1 1,-1-1,1 1,-1-1,1 1,-1-1,1 1,0-1,-1 0,1 1,0-1,-1 0,1 1,0-1,0 0,0 1,-1-1,1 0,0 0,0 1,0-1,0 0,0 1,1-1,-1 0,0 1,0-1,0 0,1 0,-1 1,0-1,0 1,1-1,-1 0,1 0,-1-18</inkml:trace>
  <inkml:trace contextRef="#ctx0" brushRef="#br0" timeOffset="11820.179">12223 678,'3'13,"0"1,1-1,0 0,1-1,0 1,1-1,0 0,1 0,1-1,0 0,0 0,1-1,2 1,23 29,-7-10,-1 1,-1 2,-1 0,-2 2,-2 0,-1 1,0 5,37 155,-38-161,-10-29</inkml:trace>
  <inkml:trace contextRef="#ctx0" brushRef="#br0" timeOffset="12119.617">12928 1016,'34'5,"25"-3,8-3,-4 0,-6 0,-9-1,-8 1,-5 1,-10-1</inkml:trace>
  <inkml:trace contextRef="#ctx0" brushRef="#br0" timeOffset="20019.02">16851 1467,'160'-41,"-114"29,-17 4,0 1,1 1,0 1,0 2,0 1,12 1,-41 1,0 0,1-1,-1 1,0 0,0 0,1 0,-1 0,0 0,0 0,1 0,-1 1,0-1,0 0,1 1,-1-1,0 1,0-1,0 1,0-1,0 1,0 0,0 0,0 0,0-1,0 1,0 0,-1 0,1 0,0 0,0 0,-1 0,1 1,-1-1,1 0,-1 0,0 0,1 1,-1-1,0 0,0 0,0 1,0-1,0 0,0 0,0 1,0-1,0 0,-1 0,1 0,0 1,-1-1,-6 13,-1-1,0 0,-1 0,-1-1,0 0,0-1,-1 0,0-1,-8 5,-25 26,-62 69,94-97,-58 80,69-91,-1 1,1 0,-1-1,1 1,0 0,0 0,1 0,-1 0,0 0,1 0,0 0,0 0,0 0,0 0,0 0,1 0,-1 0,1 0,0 0,0 0,0 0,0 0,0-1,1 1,-1 0,1-1,0 1,0-1,0 1,0-1,0 0,0 0,0 0,1 0,7 2,1 1,0-1,0-1,0 0,0-1,0 0,0-1,1 0,-1-1,0 0,1 0,-1-1,0-1,1 0,-1-1,0 0,-1 0,1-1,1-1,-11 4,152-53,-135 49</inkml:trace>
  <inkml:trace contextRef="#ctx0" brushRef="#br0" timeOffset="20502.654">17867 1637,'-11'-1,"0"0,0 1,0 0,-1 1,1 0,0 0,0 2,1-1,-1 1,0 1,1 0,0 0,0 1,0 1,0-1,1 1,0 1,0 0,1 0,0 1,0 0,1 1,-59 85,65-91,0-1,0 1,0-1,0 1,1 0,-1-1,1 1,-1 0,1-1,0 1,0 0,0 0,0-1,1 1,-1 0,1 0,0-1,-1 1,1-1,0 1,1-1,-1 1,0-1,1 0,-1 1,1-1,0 0,0 0,0 0,0 0,0-1,0 1,0 0,1-1,-1 0,0 1,1-1,0 0,0 0,10 2,0-1,1-1,-1 0,0-1,1 0,-1-1,0-1,1 0,-1 0,0-2,0 1,-1-2,1 0,-1 0,0-1,0 0,-1-1,0-1,9-7,7 0,9-9,-29 18,-1 1,1 0,0 0,0 1,0 0,1 0,-1 1,1 0,0 0,0 1,0 0,1 0,-1 1,0 0,6 0,-10 3,1 0,-1 0,0 0,0 1,0-1,0 1,-1 0,1 0,-1 1,1-1,-1 1,0-1,-1 1,1 0,-1 0,1 0,-1 1,0-1,-1 0,1 3,34 49,-30-52,1 0,-1 0,0 0,1 0,0-1,0-1,0 1,0-1,0 0,0 0,1-1,-1 0,1 0,16 1</inkml:trace>
  <inkml:trace contextRef="#ctx0" brushRef="#br0" timeOffset="14951.983">16258 368,'53'100,"-39"-63,72 216,-22-94,-64-158,1 0,-1 0,1 0,-1 0,1 0,-1 0,1 0,0 0,-1 0,1 0,0 0,0 0,0 0,0-1,0 1,0 0,0-1,0 1,0 0,0-1,0 0,0 1,0-1,0 0,1 1,-1-1,0 0,0 0,0 0,1 0,-1 0,0 0,0 0,0 0,0-1,1 1,-1 0,0-1,0 1,0-1,0 1,0-1,0 0,0 1,0-1,0 0,0 0,0 1,-1-1,1 0,0 0,0 0,-1 0,1 0,-1 0,1 0,-1-1,1 1,-1 0,0 0,1 0,-1 0,0-1,0 1,0 0,0 0,0-1,69-234,-60 205,4-8,-3 0,-1-1,-1 0,1-38,-9 66</inkml:trace>
  <inkml:trace contextRef="#ctx0" brushRef="#br0" timeOffset="15451.919">16908 226,'75'-20,"-60"18,-9 1,77-1,-81 2,0 1,-1-1,1 0,0 0,0 1,0-1,0 1,0 0,-1-1,1 1,0 0,-1 0,1 0,0 0,-1 1,1-1,-1 0,0 1,1-1,-1 1,0-1,0 1,0-1,0 1,0 0,0-1,-1 1,1 0,-1 0,1 0,-1 0,1 0,-1 0,0-1,0 1,0 0,0 0,-1 2,0 3,-2 0,1 0,-1 0,0 0,0 0,-1 0,0-1,0 0,-1 0,1 0,-2 0,1-1,-6 5,-41 62,52-70,-1-1,1 1,-1 0,1-1,0 1,0 0,-1 0,1-1,1 1,-1 0,0 0,0-1,1 1,-1 0,1-1,-1 1,1 0,-1-1,1 1,0-1,0 1,0-1,0 1,0-1,0 0,1 1,-1-1,0 0,1 0,-1 0,1 0,-1 0,1 0,-1-1,1 1,0 0,-1-1,1 1,0-1,0 1,72 9,46-13,-95 2</inkml:trace>
  <inkml:trace contextRef="#ctx0" brushRef="#br0" timeOffset="15702.333">17275 678,'38'0,"23"0,5-5,-3-1,-9-1,-7 2,-13 2</inkml:trace>
  <inkml:trace contextRef="#ctx0" brushRef="#br0" timeOffset="16118.193">17755 226,'51'367,"1"-239,-52-127,0 1,1-1,-1 0,1 0,0 1,-1-1,1 0,0 0,0 0,0 0,0 0,0 0,0 0,0 0,0-1,0 1,0 0,0 0,1-1,-1 1,0-1,0 1,1-1,-1 0,0 0,1 1,-1-1,0 0,1 0,-1 0,1 0,-1 0,0-1,1 1,-1 0,0-1,0 1,1-1,-1 1,0-1,0 1,1-1,-1 0,0 0,0 0,0 1,0-2,41-54,145-301,-86 215,-101 142,0 0,0 1,0-1,0 1,1-1,-1 0,0 1,0-1,1 0,-1 1,0-1,1 0,-1 0,0 1,1-1,-1 0,1 0,-1 1,0-1,1 0,-1 0,1 0,-1 0,0 0,1 0,-1 0,1 0,-1 0,1 0,-1 0,0 0,1 0,-1 0,1 0,-1 0,1 0,-1 0,0-1,1 1,-1 0,1 0,-1 0,0-1,1 1,-1 0,0-1,1 1,-1 0,0-1,0 1,1 0,-1-1,0 1,0 0,0-1,1 1,-1-1,0 1,0 0,0-1,0 1,0-1,0 1,0-1,-4 14</inkml:trace>
  <inkml:trace contextRef="#ctx0" brushRef="#br0" timeOffset="16436.777">18263 593,'-1'13,"2"1,0-1,0 1,1-1,1 0,0 0,1 0,0 0,1 0,0-1,1 0,1 0,0 0,0-1,1 0,7 6,-12-14,0 0,0-1,1 0,-1 1,1-1,0-1,-1 1,1 0,0-1,0 0,0 0,0 0,0-1,0 1,0-1,1 0,-1 0,0 0,0-1,0 1,0-1,0 0,0 0,0-1,0 1,0-1,-1 0,1 0,-1 0,1 0,-1-1,0 1,1-1,-1 0,-1 0,1 0,0 0,0-2,1 2,-1-1,0-1,0 1,0 0,0-1,0 0,-1 1,0-1,0 0,0 0,-1 0,0 0,0-1,0 1,0 0,-1 0,0-1,0 1,0 0,-1-1,0 1,0 0,0 0,-1 0,1 0,-1 0,0 0,-1 0,1 1,-2-2,-1 1,-2-1,1 1,-1 0,0 1,0 0,0 0,0 0,-1 1,1 0,-1 0,0 1,0 0,0 0,0 1,0 0,0 1,-1 0,-6 0,-11 0</inkml:trace>
  <inkml:trace contextRef="#ctx0" brushRef="#br0" timeOffset="16856.302">18488 57,'155'18,"-151"-19,0 1,0 0,-1 0,1 1,0-1,0 1,-1 0,1 0,-1 0,1 0,-1 1,1-1,-1 1,1 0,-1 0,0 0,0 0,0 1,-1-1,1 1,0 0,-1-1,0 1,0 1,1-1,-2 0,1 0,0 1,-1-1,0 1,1-1,-1 1,-1 0,1-1,0 1,-1 0,0 0,0-1,0 2,-2 1,-1 0,0 0,0 0,0 0,0 0,-1 0,0-1,0 0,-1 0,0 0,0 0,-3 2,-36 48,43-53,1 0,-1 0,1 0,0 0,0 0,0 0,0-1,0 1,0 0,0 0,1 0,-1 0,0 0,1 0,0-1,0 1,-1 0,1-1,0 1,0 0,0-1,1 1,-1-1,0 1,0-1,1 0,-1 0,1 1,-1-1,1 0,0 0,-1-1,1 1,0 0,64 26,-65-26,112 22,-94-16</inkml:trace>
  <inkml:trace contextRef="#ctx0" brushRef="#br0" timeOffset="17134.979">18997 1,'29'55,"-2"2,-2 0,-3 2,-2 1,-3 0,-3 1,4 45,-17-89,-1 0,-1 0,0 0,-1 0,-1 0,-1-1,0 1,-1-1,-1 0,0 0,-2-1,1 1,-2-2,0 1,-1-1,0-1,-1 0,0 0,-1-1,-1-1,-4 4,-16 12,-2-2,0-1,-1-2,-19 8,18-12</inkml:trace>
  <inkml:trace contextRef="#ctx0" brushRef="#br0" timeOffset="17704.594">16145 28,'-25'28,"1"1,2 1,0 1,2 0,2 2,1 0,1 1,2 1,1 0,2 1,2 0,1 1,2 0,-2 27,10-37,1 0,1-1,1 0,2 0,0 0,2-1,1 0,0-1,2 0,1-1,1 0,1-1,1 0,0-1,2-1,0-1,-5-7,1-1,-1 0,1-1,1-1,0 0,1-1,-1 0,1-1,1-1,-1-1,1 0,0-1,0-1,1-1,-1 0,0-1,4-1,20 0,-3-1</inkml:trace>
  <inkml:trace contextRef="#ctx0" brushRef="#br0" timeOffset="19303.538">16118 1101,'80'22,"-14"-16,1-2,0-3,38-6,177-22,249 26,-241-28,-210 29,103-10,40-5,-79 12,-3-22,-63 12,-64 9,1 0,0 2,0 0,0 0,0 2,0-1,0 2,0 0,0 1,1 1,-7 0,56 0,-60-7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393 368,'-32'5,"0"1,0 2,1 1,0 2,1 0,-22 14,51-25,-1 0,1 1,0-1,0 1,0-1,0 1,0 0,0-1,0 1,0 0,0 0,0 0,1-1,-1 1,0 0,0 0,1 0,-1 0,1 1,-1-1,1 0,-1 0,1 0,0 0,-1 0,1 1,0-1,0 0,0 0,0 0,0 1,0-1,0 0,1 0,-1 0,0 1,1-1,-1 0,1 0,-1 0,1 0,-1 0,1 0,0 0,-1 0,1 0,0 0,0 0,0 0,0-1,0 1,0 0,0-1,0 1,0 0,0-1,0 0,0 1,0-1,1 0,-1 1,0-1,0 0,1 0,13 6,36 18,-50-23,0 0,0 0,0 0,-1 0,1 0,0 0,-1 0,1 0,0 1,-1-1,0 0,1 0,-1 0,0 1,1-1,-1 0,0 1,0-1,0 0,0 0,0 1,-1-1,1 0,0 1,0-1,-1 0,1 0,-1 0,1 1,-1-1,0 0,1 0,-1 0,0 0,0 0,0 0,0 0,0 0,0-1,0 1,0 0,-133 105,127-102,1 0,0 0,0 1,0 0,1 0,0 1,0 0,0 0,1 0,-1 0,2 1,-1-1,1 1,0 0,0 0,1 0,-1 1,2-1,-1 0,1 1,0-1,1 1,0 0,0-1,0 1,1-1,1 5,0-9,0 0,0 0,1 0,-1 0,1 0,-1-1,1 1,0-1,0 0,0 0,0 0,0 0,1 0,-1-1,1 1,-1-1,1 0,-1 0,1 0,0 0,-1-1,1 0,0 0,0 0,-1 0,3 0,97-20,-56-5,-28 10</inkml:trace>
  <inkml:trace contextRef="#ctx0" brushRef="#br0" timeOffset="346.395">281 1,'0'30,"3"103,-5 1,-6-1,-6 0,-6-1,-19 55,-33 64,35-130,32-103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9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1 352,'39'28,"-12"-19,2-1,-1-2,0-1,1-1,0-2,0 0,0-2,0-2,3-1,37 1,383 2,-379-12,-55 6</inkml:trace>
  <inkml:trace contextRef="#ctx0" brushRef="#br0" timeOffset="417.394">227 719,'0'0,"0"0,1 0,-1 1,0-1,0 0,1 0,-1 0,0 0,1 0,-1 0,0 0,1 0,-1 0,0 0,0 0,1 0,-1 0,0 0,1-1,-1 1,0 0,0 0,1 0,-1 0,0 0,0-1,1 1,-1 0,0 0,0 0,0-1,1 1,-1 0,0 0,0-1,0 1,0 0,0-1,1 1,-1 0,0 0,0-1,0 1,0 0,0-1,0 1,0 0,0 0,0-1,0 1,0 0,0-1,0 1,0 0,-1-1,1 1,0 0,0 0,0-1,0 1,0 0,-1 0,1-1,0 1,0 0,36 4,-27-3,143 31,180-30,-163-28,-145 12,-24 7</inkml:trace>
  <inkml:trace contextRef="#ctx0" brushRef="#br0" timeOffset="1083.133">621 13,'-4'-2,"-1"0,0 0,0 0,0 1,0 0,0 0,0 0,0 0,0 1,0 0,0 0,0 1,0-1,-1 1,1 0,0 0,0 1,-2 1,6-3,0 1,1 0,-1-1,0 1,1 0,-1-1,0 1,1 0,-1 0,1 0,0 0,-1 0,1 0,0 0,-1-1,1 1,0 0,0 0,0 0,0 0,0 0,0 0,0 0,0 0,0 0,1 0,-1 0,0 0,1 0,-1 0,0 0,1-1,-1 1,1 0,0 0,-1 0,1-1,-1 1,1 0,0-1,0 1,-1 0,1-1,0 1,36 28,307 164,-319-180,-1 1,0 1,-1 1,-1 1,0 1,-1 1,-2 0,0 2,14 19,-30-36,-1 0,1 1,-1-1,0 1,0 0,0-1,-1 1,1 0,-1 0,-1 0,1 0,-1 0,0 0,0 0,0 0,0 0,-1 0,0 0,0 0,-1 0,1 0,-1-1,0 1,0 0,-1-1,1 0,-1 1,0-1,0 0,0-1,-1 1,1 0,-1-1,-1 1,-94 92,-52 38,-111 54,214-144,38-31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5:3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0 399,'80'23,"185"-16,-25-36,-223 28,18-2,1 2,-1 1,0 2,0 1,34 8,-39-8,-34-7</inkml:trace>
  <inkml:trace contextRef="#ctx0" brushRef="#br0" timeOffset="645.191">0 739,'99'-14,"0"4,0 5,59 6,-131-1,170 27,-57-27,-99-15,-30 2</inkml:trace>
  <inkml:trace contextRef="#ctx0" brushRef="#br0" timeOffset="1518.237">508 5,'-6'-5,"20"18,136 74,-26-8,20 23,-127-92,1 1,-2 1,1 0,-2 1,1 1,-2 1,0 0,-1 0,0 2,6 11,-18-24,0 1,0-1,-1 0,0 1,0-1,0 0,0 1,0-1,-1 0,0 0,0 1,0-1,-1 0,1 0,-1 0,0 0,0 0,0-1,-1 1,1-1,-1 1,0-1,0 0,0 0,0 0,0 0,-1-1,0 1,1-1,-5 2,-15 17,-331 336,236-247,104-82,15-21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4:2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5618 932,'5'0,"7"5,5 1,5 0,4-1,2-2,1-1,0-1,1 0,-1-1,0 0,0-1,-1 1,1-5,-1-1,-10 4,-7 4</inkml:trace>
  <inkml:trace contextRef="#ctx0" brushRef="#br0" timeOffset="247.102">5731 1242,'39'5,"22"-3,5-3,-3 0,-8 0,-14-6,-13 0</inkml:trace>
  <inkml:trace contextRef="#ctx0" brushRef="#br0" timeOffset="-2382.981">2571 565,'-17'8,"-1"2,2 0,0 0,0 2,1 0,0 0,1 2,1 0,0 0,1 1,0 1,1 0,1 1,1-1,0 2,1 0,1 0,-3 13,-3 25,2 0,3 0,3 1,1 10,4 154,2-201,1 1,1-1,1 0,1 0,0 0,2-1,0 0,1-1,1 1,1-2,7 9,-17-25,0 0,1 0,-1-1,0 1,1-1,-1 1,1-1,-1 1,1-1,-1 0,1 0,-1 0,1 0,0 0,-1 0,1 0,-1 0,1 0,-1-1,1 1,-1-1,0 1,1-1,-1 0,1 1,-1-1,0 0,0 0,1 0,-1 0,0 0,0 0,0 0,0-1,0 1,0 0,-1 0,1-1,0 1,-1-1,1 1,-1-1,1 1,-1-1,0 1,1-1,-1 0,3-3,7-11</inkml:trace>
  <inkml:trace contextRef="#ctx0" brushRef="#br0" timeOffset="-2086.961">3051 847,'-164'413,"162"-409,-16 49,-2 0,-2-1,-3-1,-1-1,-26 33,37-62,3-3</inkml:trace>
  <inkml:trace contextRef="#ctx0" brushRef="#br0" timeOffset="-1786.736">2571 932,'24'24,"27"27,14 9,2-4,-7-8,-8-8,-8-4,-7-5,-5-2,-3-2,-7 0,-2-5,-4-1,-5 0,0-3,-1-5</inkml:trace>
  <inkml:trace contextRef="#ctx0" brushRef="#br0" timeOffset="-1547.166">3248 1186,'39'9,"26"4,8-1,-5-2,-8-3,-10-3,-13-1</inkml:trace>
  <inkml:trace contextRef="#ctx0" brushRef="#br0" timeOffset="-1284.593">4264 875,'-19'39,"-12"26,1 8,-1-9,6-11,2-9,5-8,1-4,3-4,-1-6,2-2,4 0,-2-3,1 1,-3 1,-3-3,0 2,4-3</inkml:trace>
  <inkml:trace contextRef="#ctx0" brushRef="#br0" timeOffset="-1014.978">3813 932,'38'33,"27"22,3 5,-5-3,-10-10,-7-9,-13-6,-7-8,-7-4,-3-5,-4-1,1-1,3-5,3-2,-1-3</inkml:trace>
  <inkml:trace contextRef="#ctx0" brushRef="#br0" timeOffset="-735.367">4575 1157,'-13'18,"1"1,0 0,1 1,1 0,1 1,1 0,1 0,1 1,1 0,0 1,4-20,1-1,-1 1,0 0,1 0,0 0,-1 0,1 0,0 0,0 0,1-1,-1 1,1 0,-1 0,1 0,0 0,0-1,0 1,1 0,-1-1,1 1,-1-1,1 1,0-1,0 0,0 0,0 0,0 0,0 0,1 0,-1-1,1 1,-1-1,1 0,-1 1,1-1,0 0,0 0,0-1,-1 1,1-1,3 1,1-2,0 0,0 0,0-1,-1 1,1-1,0-1,-1 0,1 0,-1 0,0 0,0-1,0 0,0 0,-1-1,0 0,0 0,0 0,0 0,-1-1,0 0,0 0,0 0,-1 0,0-1,0 1,-1-1,0 1,0-1,0 0,-1 0,0 0,-1 0,1 0,-1 0,-1-1,1 1,-1 0,0 0,-1 1,0-1,0 0,-2-5,-2 3,0 1,-1 0,0 0,0 1,0 0,-1 0,0 1,-1 0,1 1,-1-1,0 1,-1 1,1 0,-1 0,1 1,-15-5</inkml:trace>
  <inkml:trace contextRef="#ctx0" brushRef="#br0" timeOffset="-385.934">4829 678,'17'10,"-1"1,0 1,-1 1,0 0,-1 1,0 0,2 5,-1-2,3 2,0 0,-2 1,-1 1,0 0,-2 1,0 1,-2 0,0 1,-2 0,0 1,-2-1,-1 1,-1 1,-1-1,-1 1,-1 0,-2 24,-4-37,0-1,-1 0,-1 0,0 0,-1 0,0-1,0 0,-2-1,1 1,-1-2,0 1,-1-1,0-1,-1 0,0 0,0-1,-1 0,1-1,-2 0,1-1,-9 2,-4 6,1 0</inkml:trace>
  <inkml:trace contextRef="#ctx0" brushRef="#br0" timeOffset="-3514.946">426 960,'2'-6,"0"1,1 0,-1 1,1-1,0 0,0 1,1-1,0 1,-1 0,1 0,1 1,-1-1,0 1,1 0,0 0,3-1,143-67,-118 60,-9 1,0 2,1 1,-1 0,1 2,0 1,1 1,-1 1,10 2,-33 0,0-1,-1 1,1 1,0-1,0 0,0 0,0 1,0-1,-1 1,1 0,0-1,0 1,-1 0,1 0,0 0,-1 0,1 0,-1 0,0 1,1-1,-1 1,0-1,0 1,0-1,0 1,0-1,0 1,0 0,0-1,-1 1,1 0,-1 0,1 0,-1 0,0-1,0 1,0 0,0 0,0 0,0 0,0 0,0 0,-1 0,1-1,-1 1,0 0,1 0,-1-1,0 1,0 0,0-1,-1 2,-107 158,69-109,8-11,-7 8,2 1,3 2,2 1,2 2,-4 16,31-66,0-1,1 1,0 1,0-1,0 0,0 0,1 1,0-1,0 1,1-1,-1 1,1 0,0-1,1 1,-1-1,1 1,0-1,1 1,-1-1,1 0,0 0,0 1,1-1,0-1,0 1,0 0,0-1,1 1,-1-1,1 0,0 0,0-1,1 1,3 1,5 0,0-1,1 0,0-1,0 0,0-1,0-1,0 0,0-1,0-1,0 0,0-1,-1 0,1-1,0-1,-1 0,0-1,7-3,5-3</inkml:trace>
  <inkml:trace contextRef="#ctx0" brushRef="#br0" timeOffset="-2933.057">1611 1213,'-16'-3,"0"0,-1 1,1 0,-1 2,1 0,-1 0,1 2,-1 0,1 1,0 0,0 1,0 1,1 1,0 0,0 1,0 1,1 0,0 1,0 0,1 1,0 2,6-5,1 1,0 0,0 1,1-1,0 1,1 0,-1 0,2 1,-1-1,2 1,-1 0,1 0,1-1,0 1,0 1,1-1,0 0,0 0,2 0,0 3,-2-8,0 0,1 0,0 0,0 0,1 0,-1 0,1-1,0 1,0-1,0 1,1-1,0 0,0 0,0 0,0 0,0 0,1-1,0 1,0-1,0 0,0 0,0-1,0 1,1-1,-1 0,1 0,0 0,0-1,-1 0,1 0,0 0,0 0,0-1,0 0,0 0,0 0,0-1,0 1,0-1,0 0,0-1,0 1,1-2,20-13,-1-2,0 0,-2-2,0 0,-1-2,9-13,5-2,55-65,-91 101,0 1,0-1,0 1,0-1,0 1,0-1,0 1,1-1,-1 1,0-1,0 1,0-1,1 1,-1-1,0 1,1 0,-1-1,0 1,1-1,-1 1,1 0,-1-1,1 1,-1 0,1 0,-1-1,1 1,-1 0,1 0,-1 0,1 0,-1 0,1 0,-1 0,1 0,-1 0,1 0,-1 0,1 0,-1 0,1 0,-1 0,1 0,-1 0,1 1,-1-1,1 0,-1 0,1 1,-1-1,1 0,-1 1,0-1,1 0,-1 1,0-1,1 1,-1-1,0 1,1-1,-1 0,0 1,3 37,-3-34,-1 10,1-1,1 0,0 0,1 0,0 0,1 0,1-1,0 1,0-1,2 0,-1 0,1-1,1 1,0-1,1-1,0 1,0-1,1-1,9 8,0-7,-1-3</inkml:trace>
  <inkml:trace contextRef="#ctx0" brushRef="#br0" timeOffset="8084.461">10389 932,'32'8,"1"-2,0 0,1-3,-1-1,19-1,-12 0,8 1,-1-3,0-1,0-3,19-5,71-20,-113 27,-24 7</inkml:trace>
  <inkml:trace contextRef="#ctx0" brushRef="#br0" timeOffset="8351.081">10529 1186,'34'4,"25"3,8-1,-4-1,-6-2,-4-1,-7-1,-5-5,-6-2,-3-1,-3 2,-2 2,0-5,-4 1</inkml:trace>
  <inkml:trace contextRef="#ctx0" brushRef="#br0" timeOffset="8836.086">10812 593,'-3'2,"0"1,0 0,0 0,0 0,1 1,-1-1,1 1,0-1,0 1,0 0,1 0,-1 0,1 0,0 0,0 0,0 0,1 0,-1 0,1 0,0 1,0-1,1 0,-1 0,1 0,0 0,0 0,0 0,1 0,-1 0,1 0,0 0,0-1,0 1,1-1,-1 1,1-1,0 0,0 0,0 0,0 0,0-1,1 0,-1 1,1-1,0 0,3 1,32 16,1-2,1-1,0-3,23 5,140 53,-200-69,-1 0,1-1,-1 2,0-1,1 0,-1 1,0-1,0 1,0 0,-1 0,1 0,-1 0,0 1,0-1,0 1,0-1,0 1,-1 0,1 0,-1-1,0 1,-1 0,1 0,-1 0,1 0,-1 0,0 0,-1 0,1 0,-1 0,1 0,-1 0,0 0,-1 0,0 2,-5 10,0-1,-1-1,0 1,-1-1,0-1,-2 0,1 0,-4 1,-199 209,209-218,-27 29,2 2,2 1,1 2,-2 7,28-45,-8 15,-1 0,0 0,-1-1,-1 0,0-1,-1 0,-3 1,2-4</inkml:trace>
  <inkml:trace contextRef="#ctx0" brushRef="#br0" timeOffset="5335.874">6691 678,'1'0,"-1"0,1 0,-1 0,0 0,1 0,-1 0,0 0,1 0,-1 0,0 0,1 0,-1 0,0 0,1 0,-1 0,0-1,1 1,-1 0,0 0,0 0,1 0,-1-1,0 1,1 0,-1 0,0-1,0 1,0 0,1-1,-1 1,0 0,0 0,0-1,0 1,0 0,1-1,-1 1,0-1,0 1,0 0,0-1,0 1,0 0,0-1,0 1,0 0,0-1,-1 1,1 0,0-1,15 34,-13-29,95 299,-41-66,0-52,-56-185,0 1,0 0,1-1,-1 1,0-1,0 1,0-1,0 1,1 0,-1-1,0 1,0-1,1 1,-1-1,0 1,1-1,-1 1,1-1,-1 0,1 1,-1-1,1 0,-1 1,1-1,-1 0,1 1,-1-1,1 0,-1 0,1 0,-1 0,1 0,0 1,-1-1,1 0,-1 0,1 0,0 0,-1-1,1 1,-1 0,1 0,0 0,-1 0,1-1,-1 1,1 0,-1 0,1-1,-1 1,1 0,-1-1,1 1,-1-1,0 1,1-1,-1 1,0-1,1 1,-1-1,0 1,1-1,-1 1,0-1,0 1,0-1,15-40,-15 41,156-434,-149 408,-2-1,-1 0,-1-1,-1 1,-2-1,-2-23,1 40</inkml:trace>
  <inkml:trace contextRef="#ctx0" brushRef="#br0" timeOffset="5866.909">7369 480,'2'-3,"0"0,0 0,0 1,1-1,-1 1,1 0,-1 0,1 0,0 0,0 0,0 0,0 1,0 0,0-1,1 1,-1 0,3 0,-2 0,13-5,1 2,0 0,0 1,1 0,-1 2,0 0,18 2,-35-1,1-1,0 1,0 0,0 0,0 0,0 0,-1 0,1 0,0 0,0 1,0-1,0 1,-1-1,1 1,0 0,-1 0,1 0,0 0,-1 0,1 0,-1 0,1 0,-1 0,0 1,1-1,-1 1,0-1,0 1,0-1,0 1,0 0,-1-1,1 1,0 0,-1 0,1 0,-1-1,0 1,0 0,1 0,-1 0,0 0,-1 0,1-1,0 1,0 0,-1 0,1 0,-1-1,0 1,1 0,-1 0,-1 0,-85 96,48-63,-57 63,96-97,-1 0,0 0,1 0,-1 0,1 0,-1 0,1 0,0 0,-1 0,1 0,0 0,0 0,-1 1,1-1,0 0,0 0,1 0,-1 0,0 0,0 1,0-1,1 0,-1 0,1 0,-1 0,1 0,-1 0,1 0,-1 0,1 0,0 0,0 0,0 0,-1-1,1 1,0 0,0-1,0 1,0 0,0-1,0 1,0-1,0 1,0-1,1 0,-1 1,0-1,0 0,1 0,64 6,-62-6,203-22,-179 18,-4 0</inkml:trace>
  <inkml:trace contextRef="#ctx0" brushRef="#br0" timeOffset="6120.634">7820 1045,'43'-5,"29"-6,7-2,-5 2,-11 3,-11 2,-9 3,-8 1,-9 2</inkml:trace>
  <inkml:trace contextRef="#ctx0" brushRef="#br0" timeOffset="6571.206">8413 452,'39'399,"-31"-303,-8-72,1 0,1 0,1 0,2 0,0-1,1 1,1-2,1 1,1-1,1 0,6 8,-14-28,0 1,0-1,0 0,0 0,0 0,0-1,0 1,0 0,1-1,-1 0,1 1,-1-1,1 0,-1 0,1-1,0 1,0 0,-1-1,1 0,0 1,0-1,0 0,-1-1,1 1,0 0,0-1,-1 1,1-1,0 0,-1 0,1 0,-1 0,1-1,-1 1,1-1,-1 1,0-1,0 0,0 0,0 0,0 0,0 0,-1 0,1-1,-1 1,1-1,-1 1,0-1,0 1,1-3,216-392,-37-29,-180 425,-2 1,1-1,0 1,0-1,0 1,-1-1,1 1,0-1,0 1,0 0,0-1,0 1,0-1,0 1,0-1,0 1,0-1,0 1,0-1,1 1,-1-1,0 1,0-1,0 1,1 0,-1-1,0 1,0-1,1 1,-1 0,0-1,1 1,-1 0,0-1,1 1,-1 0,1-1,-1 1,1 0,-1 0,0 0,1 0,-1-1,1 1,-1 0,1 0,-1 0,1 0,-1 0,1 0,-1 0,1 0,-1 0,1 0,-1 0,1 1,-1-1,0 0,1 0,-1 0,1 1,1 10</inkml:trace>
  <inkml:trace contextRef="#ctx0" brushRef="#br0" timeOffset="6899.523">9260 875,'-16'20,"1"0,1 1,1 0,0 1,2 0,1 1,0 0,2 1,1 0,0 0,1 8,6-27,0-1,0 0,0 0,0 0,1 0,0 0,0 1,0-1,0-1,1 1,-1 0,1 0,0 0,0-1,1 1,-1-1,1 0,0 0,-1 0,1 0,1 0,-1 0,0-1,1 0,-1 1,1-1,0-1,-1 1,1 0,0-1,0 0,0 0,0 0,1 0,-1-1,0 0,0 0,0 0,0 0,1 0,-1-1,0 0,3-1,2 0,0 0,0 0,0-1,0-1,-1 0,1 0,-1 0,0-1,0 0,-1-1,0 0,0 0,0 0,-1-1,1 0,-2 0,1-1,-1 0,0 0,-1 0,0 0,0-1,-1 1,0-1,0 0,-1 0,0 0,-1-1,0 1,0 0,-1-1,0 1,-1-1,-1 5,1 0,-1 0,-1 0,1 0,-1 1,0-1,0 1,0 0,-1 0,1 0,-1 0,0 0,0 1,-1 0,1 0,0 0,-1 0,0 1,0-1,0 1,0 1,0-1,0 1,0-1,-1 2,-2-1,-16-3</inkml:trace>
  <inkml:trace contextRef="#ctx0" brushRef="#br0" timeOffset="7332.842">9457 255,'220'4,"-216"-3,0-1,-1 1,1 0,0-1,-1 2,1-1,-1 0,1 1,-1-1,1 1,-1 0,0 0,0 1,0-1,0 0,-1 1,1 0,-1 0,1 0,-1 0,0 0,0 0,0 0,0 1,-1-1,0 1,1-1,-1 1,-1 0,1-1,0 1,-1 0,0 0,0-1,0 1,0 0,0 0,-1-1,0 1,0 0,0-1,0 1,0 0,-1-1,-1 3,-101 141,103-145,0-1,1 1,-1-1,1 1,-1-1,1 1,-1-1,1 1,0 0,0-1,0 1,0-1,0 1,0 0,0-1,0 1,1-1,-1 1,1 0,-1-1,1 1,-1-1,1 1,0-1,0 0,0 1,0-1,0 0,0 0,0 1,0-1,1 0,-1 0,0 0,1 0,-1-1,1 1,-1 0,1-1,-1 1,1-1,-1 1,1-1,1 1,78 4,-72-6,99-14,-62 9,-25 8</inkml:trace>
  <inkml:trace contextRef="#ctx0" brushRef="#br0" timeOffset="13423.891">14904 847,'1'1,"0"1,0 0,0-1,0 1,1-1,-1 1,0-1,1 1,-1-1,1 0,0 0,-1 0,1 0,0 0,0 0,0 0,0-1,0 1,-1-1,1 1,0-1,0 0,0 1,0-1,0 0,1-1,7 3,133 28,10-46,-107 10,-57 21,-2-4</inkml:trace>
  <inkml:trace contextRef="#ctx0" brushRef="#br0" timeOffset="13671.289">14960 1186,'39'0,"31"-5,9-2,-4 1,-10 1,-17 2</inkml:trace>
  <inkml:trace contextRef="#ctx0" brushRef="#br0" timeOffset="12441.273">14058 706,'-326'518,"259"-408,36-97,18-15</inkml:trace>
  <inkml:trace contextRef="#ctx0" brushRef="#br0" timeOffset="12690.211">13634 706,'10'19,"12"26,8 9,3-3,1-7,-5-5,-4-5,0-3,0-2,-4-2,-1-5,-4-1,1-5,-4 0,-3-2</inkml:trace>
  <inkml:trace contextRef="#ctx0" brushRef="#br0" timeOffset="12985.732">14226 1045,'-4'12,"0"0,1 0,0 0,1 1,1-1,0 1,0 0,1-1,1 1,0-1,0 1,2-1,-1 1,2-1,-1 0,2 0,0 0,-3-9,0 0,0 0,1-1,-1 1,1 0,0-1,0 0,0 0,0 0,0 0,0 0,1 0,-1-1,0 1,1-1,-1 0,1 0,0-1,-1 1,1-1,0 0,-1 1,1-2,0 1,-1 0,1-1,0 0,-1 1,1-2,-1 1,1 0,-1-1,0 1,1-1,5-2,-1-1,0 0,0 0,0 0,0-1,-1-1,0 1,0-1,-1 0,0 0,0-1,4-7,-5 5,-1 1,0 0,0-1,-1 0,0 0,-1 0,0 0,0 0,-1 0,-1-1,0-7,0 13,-1 1,1 0,-1 0,0 0,0 0,0 0,-1 1,0-1,1 0,-1 1,0-1,-1 1,1-1,-1 1,1 0,-1 0,0 0,0 0,-1 1,1-1,0 1,-1 0,1 0,-1 0,0 1,0-1,0 1,0 0,0 0,-3-1,-72 8,54 0</inkml:trace>
  <inkml:trace contextRef="#ctx0" brushRef="#br0" timeOffset="11474.048">12703 706,'-1'-1,"0"1,1 0,-1-1,0 1,0 0,0 0,0 0,0 0,0 0,0 0,0 0,0 0,0 0,0 0,0 1,0-1,1 0,-1 0,0 1,0-1,0 1,0-1,1 1,-1-1,0 1,0 0,1-1,-1 1,0 0,1-1,-1 1,1 0,-1 0,1 0,-1 0,-29 32,1 0,2 2,1 1,2 1,-7 16,-1 0,-82 133,-3-46,117-139,-1-1,1 1,-1-1,1 0,-1 1,0-1,1 1,-1-1,0 0,1 0,-1 1,0-1,1 0,-1 0,0 0,1 0,-1 0,0 0,0 0,1 0,-1 0,0 0,1 0,-1-1,0 1,1 0,-1 0,0-1,1 1,-1 0,0-1,1 1,-1-1,1 1,-1-1,1 1,-1-1,1 1,-1-1,1 1,0-1,-1 0,1 1,0-1,-1 0,1 1,0-1,0 0,0 1,-1-1,1 0,0 0,0 1,0-1,0 0,0 1,1-1,-1 0,0 1,0-1,0 0,1 0,-1 1,0-1,0 1,1-1,-1 0,1 0,-1-18</inkml:trace>
  <inkml:trace contextRef="#ctx0" brushRef="#br0" timeOffset="11820.179">12223 678,'3'13,"0"1,1-1,0 0,1-1,0 1,1-1,0 0,1 0,1-1,0 0,0 0,1-1,2 1,23 29,-7-10,-1 1,-1 2,-1 0,-2 2,-2 0,-1 1,0 5,37 155,-38-161,-10-29</inkml:trace>
  <inkml:trace contextRef="#ctx0" brushRef="#br0" timeOffset="12119.617">12928 1016,'34'5,"25"-3,8-3,-4 0,-6 0,-9-1,-8 1,-5 1,-10-1</inkml:trace>
  <inkml:trace contextRef="#ctx0" brushRef="#br0" timeOffset="20019.02">16851 1467,'160'-41,"-114"29,-17 4,0 1,1 1,0 1,0 2,0 1,12 1,-41 1,0 0,1-1,-1 1,0 0,0 0,1 0,-1 0,0 0,0 0,1 0,-1 1,0-1,0 0,1 1,-1-1,0 1,0-1,0 1,0-1,0 1,0 0,0 0,0 0,0-1,0 1,0 0,-1 0,1 0,0 0,0 0,-1 0,1 1,-1-1,1 0,-1 0,0 0,1 1,-1-1,0 0,0 0,0 1,0-1,0 0,0 0,0 1,0-1,0 0,-1 0,1 0,0 1,-1-1,-6 13,-1-1,0 0,-1 0,-1-1,0 0,0-1,-1 0,0-1,-8 5,-25 26,-62 69,94-97,-58 80,69-91,-1 1,1 0,-1-1,1 1,0 0,0 0,1 0,-1 0,0 0,1 0,0 0,0 0,0 0,0 0,0 0,1 0,-1 0,1 0,0 0,0 0,0 0,0 0,0-1,1 1,-1 0,1-1,0 1,0-1,0 1,0-1,0 0,0 0,0 0,1 0,7 2,1 1,0-1,0-1,0 0,0-1,0 0,0-1,1 0,-1-1,0 0,1 0,-1-1,0-1,1 0,-1-1,0 0,-1 0,1-1,1-1,-11 4,152-53,-135 49</inkml:trace>
  <inkml:trace contextRef="#ctx0" brushRef="#br0" timeOffset="20502.654">17867 1637,'-11'-1,"0"0,0 1,0 0,-1 1,1 0,0 0,0 2,1-1,-1 1,0 1,1 0,0 0,0 1,0 1,0-1,1 1,0 1,0 0,1 0,0 1,0 0,1 1,-59 85,65-91,0-1,0 1,0-1,0 1,1 0,-1-1,1 1,-1 0,1-1,0 1,0 0,0 0,0-1,1 1,-1 0,1 0,0-1,-1 1,1-1,0 1,1-1,-1 1,0-1,1 0,-1 1,1-1,0 0,0 0,0 0,0 0,0-1,0 1,0 0,1-1,-1 0,0 1,1-1,0 0,0 0,10 2,0-1,1-1,-1 0,0-1,1 0,-1-1,0-1,1 0,-1 0,0-2,0 1,-1-2,1 0,-1 0,0-1,0 0,-1-1,0-1,9-7,7 0,9-9,-29 18,-1 1,1 0,0 0,0 1,0 0,1 0,-1 1,1 0,0 0,0 1,0 0,1 0,-1 1,0 0,6 0,-10 3,1 0,-1 0,0 0,0 1,0-1,0 1,-1 0,1 0,-1 1,1-1,-1 1,0-1,-1 1,1 0,-1 0,1 0,-1 1,0-1,-1 0,1 3,34 49,-30-52,1 0,-1 0,0 0,1 0,0-1,0-1,0 1,0-1,0 0,0 0,1-1,-1 0,1 0,16 1</inkml:trace>
  <inkml:trace contextRef="#ctx0" brushRef="#br0" timeOffset="14951.983">16258 368,'53'100,"-39"-63,72 216,-22-94,-64-158,1 0,-1 0,1 0,-1 0,1 0,-1 0,1 0,0 0,-1 0,1 0,0 0,0 0,0 0,0-1,0 1,0 0,0-1,0 1,0 0,0-1,0 0,0 1,0-1,0 0,1 1,-1-1,0 0,0 0,0 0,1 0,-1 0,0 0,0 0,0 0,0-1,1 1,-1 0,0-1,0 1,0-1,0 1,0-1,0 0,0 1,0-1,0 0,0 0,0 1,-1-1,1 0,0 0,0 0,-1 0,1 0,-1 0,1 0,-1-1,1 1,-1 0,0 0,1 0,-1 0,0-1,0 1,0 0,0 0,0-1,69-234,-60 205,4-8,-3 0,-1-1,-1 0,1-38,-9 66</inkml:trace>
  <inkml:trace contextRef="#ctx0" brushRef="#br0" timeOffset="15451.919">16908 226,'75'-20,"-60"18,-9 1,77-1,-81 2,0 1,-1-1,1 0,0 0,0 1,0-1,0 1,0 0,-1-1,1 1,0 0,-1 0,1 0,0 0,-1 1,1-1,-1 0,0 1,1-1,-1 1,0-1,0 1,0-1,0 1,0 0,0-1,-1 1,1 0,-1 0,1 0,-1 0,1 0,-1 0,0-1,0 1,0 0,0 0,-1 2,0 3,-2 0,1 0,-1 0,0 0,0 0,-1 0,0-1,0 0,-1 0,1 0,-2 0,1-1,-6 5,-41 62,52-70,-1-1,1 1,-1 0,1-1,0 1,0 0,-1 0,1-1,1 1,-1 0,0 0,0-1,1 1,-1 0,1-1,-1 1,1 0,-1-1,1 1,0-1,0 1,0-1,0 1,0-1,0 0,1 1,-1-1,0 0,1 0,-1 0,1 0,-1 0,1 0,-1-1,1 1,0 0,-1-1,1 1,0-1,0 1,72 9,46-13,-95 2</inkml:trace>
  <inkml:trace contextRef="#ctx0" brushRef="#br0" timeOffset="15702.333">17275 678,'38'0,"23"0,5-5,-3-1,-9-1,-7 2,-13 2</inkml:trace>
  <inkml:trace contextRef="#ctx0" brushRef="#br0" timeOffset="16118.193">17755 226,'51'367,"1"-239,-52-127,0 1,1-1,-1 0,1 0,0 1,-1-1,1 0,0 0,0 0,0 0,0 0,0 0,0 0,0 0,0-1,0 1,0 0,0 0,1-1,-1 1,0-1,0 1,1-1,-1 0,0 0,1 1,-1-1,0 0,1 0,-1 0,1 0,-1 0,0-1,1 1,-1 0,0-1,0 1,1-1,-1 1,0-1,0 1,1-1,-1 0,0 0,0 0,0 1,0-2,41-54,145-301,-86 215,-101 142,0 0,0 1,0-1,0 1,1-1,-1 0,0 1,0-1,1 0,-1 1,0-1,1 0,-1 0,0 1,1-1,-1 0,1 0,-1 1,0-1,1 0,-1 0,1 0,-1 0,0 0,1 0,-1 0,1 0,-1 0,1 0,-1 0,0 0,1 0,-1 0,1 0,-1 0,1 0,-1 0,0-1,1 1,-1 0,1 0,-1 0,0-1,1 1,-1 0,0-1,1 1,-1 0,0-1,0 1,1 0,-1-1,0 1,0 0,0-1,1 1,-1-1,0 1,0 0,0-1,0 1,0-1,0 1,0-1,-4 14</inkml:trace>
  <inkml:trace contextRef="#ctx0" brushRef="#br0" timeOffset="16436.777">18263 593,'-1'13,"2"1,0-1,0 1,1-1,1 0,0 0,1 0,0 0,1 0,0-1,1 0,1 0,0 0,0-1,1 0,7 6,-12-14,0 0,0-1,1 0,-1 1,1-1,0-1,-1 1,1 0,0-1,0 0,0 0,0 0,0-1,0 1,0-1,1 0,-1 0,0 0,0-1,0 1,0-1,0 0,0 0,0-1,0 1,0-1,-1 0,1 0,-1 0,1 0,-1-1,0 1,1-1,-1 0,-1 0,1 0,0 0,0-2,1 2,-1-1,0-1,0 1,0 0,0-1,0 0,-1 1,0-1,0 0,0 0,-1 0,0 0,0-1,0 1,0 0,-1 0,0-1,0 1,0 0,-1-1,0 1,0 0,0 0,-1 0,1 0,-1 0,0 0,-1 0,1 1,-2-2,-1 1,-2-1,1 1,-1 0,0 1,0 0,0 0,0 0,-1 1,1 0,-1 0,0 1,0 0,0 0,0 1,0 0,0 1,-1 0,-6 0,-11 0</inkml:trace>
  <inkml:trace contextRef="#ctx0" brushRef="#br0" timeOffset="16856.302">18488 57,'155'18,"-151"-19,0 1,0 0,-1 0,1 1,0-1,0 1,-1 0,1 0,-1 0,1 0,-1 1,1-1,-1 1,1 0,-1 0,0 0,0 0,0 1,-1-1,1 1,0 0,-1-1,0 1,0 1,1-1,-2 0,1 0,0 1,-1-1,0 1,1-1,-1 1,-1 0,1-1,0 1,-1 0,0 0,0-1,0 2,-2 1,-1 0,0 0,0 0,0 0,0 0,-1 0,0-1,0 0,-1 0,0 0,0 0,-3 2,-36 48,43-53,1 0,-1 0,1 0,0 0,0 0,0 0,0-1,0 1,0 0,0 0,1 0,-1 0,0 0,1 0,0-1,0 1,-1 0,1-1,0 1,0 0,0-1,1 1,-1-1,0 1,0-1,1 0,-1 0,1 1,-1-1,1 0,0 0,-1-1,1 1,0 0,64 26,-65-26,112 22,-94-16</inkml:trace>
  <inkml:trace contextRef="#ctx0" brushRef="#br0" timeOffset="17134.979">18997 1,'29'55,"-2"2,-2 0,-3 2,-2 1,-3 0,-3 1,4 45,-17-89,-1 0,-1 0,0 0,-1 0,-1 0,-1-1,0 1,-1-1,-1 0,0 0,-2-1,1 1,-2-2,0 1,-1-1,0-1,-1 0,0 0,-1-1,-1-1,-4 4,-16 12,-2-2,0-1,-1-2,-19 8,18-12</inkml:trace>
  <inkml:trace contextRef="#ctx0" brushRef="#br0" timeOffset="17704.594">16145 28,'-25'28,"1"1,2 1,0 1,2 0,2 2,1 0,1 1,2 1,1 0,2 1,2 0,1 1,2 0,-2 27,10-37,1 0,1-1,1 0,2 0,0 0,2-1,1 0,0-1,2 0,1-1,1 0,1-1,1 0,0-1,2-1,0-1,-5-7,1-1,-1 0,1-1,1-1,0 0,1-1,-1 0,1-1,1-1,-1-1,1 0,0-1,0-1,1-1,-1 0,0-1,4-1,20 0,-3-1</inkml:trace>
  <inkml:trace contextRef="#ctx0" brushRef="#br0" timeOffset="19303.538">16118 1101,'80'22,"-14"-16,1-2,0-3,38-6,177-22,249 26,-241-28,-210 29,103-10,40-5,-79 12,-3-22,-63 12,-64 9,1 0,0 2,0 0,0 0,0 2,0-1,0 2,0 0,0 1,1 1,-7 0,56 0,-60-7</inkml:trace>
  <inkml:trace contextRef="#ctx0" brushRef="#br0" timeOffset="80860.152">1047 3359,'58'21,"167"15,-65-37,-149-10,-16 5</inkml:trace>
  <inkml:trace contextRef="#ctx0" brushRef="#br0" timeOffset="81207.772">1132 3613,'10'4,"12"7,7 2,4-2,1-3,0-2,-2-3,-1-1,-1-2,-1 0,0 0,-1-1,0 1,-5-5,-6-2</inkml:trace>
  <inkml:trace contextRef="#ctx0" brushRef="#br0" timeOffset="79458.449">595 3189,'-47'33,"-180"257,14 3,180-269,16-16</inkml:trace>
  <inkml:trace contextRef="#ctx0" brushRef="#br0" timeOffset="80226.238">2 3105,'1'0,"-1"0,0 1,0-1,0 0,0 1,0-1,0 0,0 1,0-1,0 0,0 1,0-1,0 0,-1 1,1-1,0 0,0 0,0 1,0-1,0 0,-1 1,1-1,0 0,0 0,0 1,-1-1,124 110,-17 37,164 203,-210-259,-39-106,-14 2</inkml:trace>
  <inkml:trace contextRef="#ctx0" brushRef="#br0" timeOffset="82426.325">2091 2963,'48'109,"-8"-20,59 104,-49-123,-49-71,1 1,0-1,-1 0,1 1,-1-1,1 0,-1 0,1 0,-1 0,0-1,0 1,1 0,-1 0,0-1,0 1,0-1,0 1,-1-1,1 1,0-1,-1 1,1-1,-1 0,1 1,-1-2,0 3,46-203,9-23,-53 202</inkml:trace>
  <inkml:trace contextRef="#ctx0" brushRef="#br0" timeOffset="82905.374">2655 2681,'11'-4,"-3"-1,0 1,0 0,1 0,-1 1,1 0,0 0,0 1,0 0,0 1,0 0,1 0,-1 1,0 1,0-1,1 1,-1 1,0 0,0 0,0 0,5 4,-11-4,0 1,-1-1,1 1,-1-1,1 1,-1 0,0 0,-1 0,1 0,0 1,-1-1,0 0,1 1,-2-1,1 1,0-1,-1 1,1-1,-1 1,0 0,0-1,0 1,-1-1,1 1,-1 0,0-1,0 1,-43 94,27-67,16-30,-1 1,1-1,-1 1,1 0,0-1,0 1,0 0,0 0,0 0,0 0,0 0,1 0,-1 0,1 0,-1 1,1-1,0 0,0 0,0 0,0 0,0 1,1-1,-1 0,0 0,1 0,0 0,-1 0,1 0,0 0,0 0,0 0,1 0,-1-1,0 1,1 0,-1-1,1 1,-1-1,1 1,0-1,0 0,-1 0,1 0,0 0,0 0,0 0,0 0,0-1,0 1,1-1,99-8,-62 0,3 14,-31 3</inkml:trace>
  <inkml:trace contextRef="#ctx0" brushRef="#br0" timeOffset="83231.671">3135 3161,'24'0,"23"0,7 0,0 0,-5 0,-5 0,-6 0,-4 0,-4 0,-6-5,-8-1</inkml:trace>
  <inkml:trace contextRef="#ctx0" brushRef="#br0" timeOffset="83794.906">3672 2794,'12'22,"-3"-7,1-1,-2 2,0-1,-1 1,0 0,-1 1,-1-1,-1 1,0 0,-1 1,0 10,22 113,5-34,-30-106,0 0,1 0,-1 0,1 0,0-1,-1 1,1 0,-1 0,1 0,0-1,0 1,-1 0,1-1,0 1,0 0,0-1,0 1,0-1,0 0,0 1,0-1,0 0,0 1,0-1,0 0,0 0,0 0,0 0,0 0,0 0,0 0,0-1,0 1,0 0,0 0,0-1,0 1,0-1,0 1,0-1,0 1,0-1,0 1,-1-1,1 0,0 0,0 1,-1-1,1 0,-1 0,1 0,0 0,-1 0,1 0,33-55,-33 54,178-474,-144 399,-39 71,-3 7</inkml:trace>
  <inkml:trace contextRef="#ctx0" brushRef="#br0" timeOffset="84193.964">4179 3048,'-4'20,"1"-1,0 1,1-1,1 1,1 0,1 0,1-1,0 1,4 11,-4-28,1 1,-1 0,1-1,-1 0,1 1,0-1,0 0,0 0,1-1,-1 1,1-1,0 0,-1 1,1-2,0 1,0 0,0-1,0 0,1 0,-1 0,0 0,0-1,1 1,-1-1,0 0,1-1,-1 1,0-1,0 0,1 0,-1 0,0 0,0-1,0 0,0 0,0 0,-1 0,1 0,-1-1,1 0,-1 0,0 1,0-2,0 1,-1 0,1-1,-1 1,1-1,-1 0,0 0,0-2,1 1,-1 1,0 0,0-1,0 1,-1-1,1 1,-1-1,0 0,-1 0,1 1,-1-1,0 0,0 0,0 0,-1 1,1-1,-1 0,-1 0,1 1,-1-1,1 1,-1-1,-1 1,1 0,0 0,-1 0,0 0,0 0,0 0,-1 1,1 0,-1-1,0 1,0 1,0-1,0 0,0 1,0 0,-1 0,1 0,-1 1,-2-1,-72-3,55 5</inkml:trace>
  <inkml:trace contextRef="#ctx0" brushRef="#br0" timeOffset="84661.499">4293 2596,'22'-6,"-4"-1,1 1,0 1,0 1,0 1,0 0,0 1,1 1,-1 1,1 1,5 2,-24-3,1 0,-1 0,1 0,-1 1,1-1,-1 1,1-1,-1 1,0-1,1 1,-1 0,0 0,0 0,1-1,-1 1,0 0,0 1,0-1,0 0,0 0,0 0,-1 0,1 1,0-1,-1 0,1 1,-1-1,1 1,-1-1,0 1,1-1,-1 1,0-1,0 1,0-1,0 1,0-1,0 0,-1 1,1-1,0 1,-1-1,1 1,-1-1,0 0,1 1,-1-1,0 1,-48 59,45-56,-10 8,10-10,0 1,0-1,0 0,0 1,1 0,0 0,-1 0,1 1,1-1,-1 1,1-1,-1 1,1 0,1 0,-1 0,1 0,0 0,0 0,0 0,0 4,4-6,-1 0,1 0,0 0,0-1,0 1,0-1,0 1,1-1,-1 0,1 0,-1-1,1 1,0-1,0 1,0-1,-1-1,1 1,0 0,0-1,0 0,0 0,0 0,0 0,0-1,0 1,0-1,3 1,140-4,-122 3</inkml:trace>
  <inkml:trace contextRef="#ctx0" brushRef="#br0" timeOffset="86760.593">2063 2512,'-16'9,"-1"2,2 0,0 0,0 2,1 0,0 0,1 2,1-1,0 2,1-1,1 2,1-1,0 1,1 1,0-1,2 1,0 1,1-1,1 1,1 0,0 0,1 15,3 361,-1-383,-1 0,2-1,0 1,0 0,1-1,0 0,1 1,0-1,1 0,1 0,-1-1,2 1,-1-1,2 0,-1-1,1 1,0-1,1-1,0 1,1-1,0-1,0 1,0-2,1 1,0-1,1-1,5 4,1-2,1 0,-1-1,1 0,0-2,1 0,-1-1,7-1,-2-1</inkml:trace>
  <inkml:trace contextRef="#ctx0" brushRef="#br0" timeOffset="87430.379">4716 2399,'21'12,"-1"1,0 1,-1 1,-1 1,0 0,-1 2,-1 0,0 0,4 9,-10-9,0 1,-1 0,-1 0,-1 1,0-1,-2 2,0-1,-1 1,-1-1,-1 1,-1 21,-3-26,0 0,-1-1,-1 1,0-1,-1 1,-1-2,0 1,-1 0,-1-1,0-1,-1 1,0-1,-1-1,-1 0,0 0,0-1,-1 0,0-1,-1-1,-1 0,1 0,-1-2,-14 7,-41 23,48-28</inkml:trace>
  <inkml:trace contextRef="#ctx0" brushRef="#br0" timeOffset="88677.175">1894 3585,'508'0,"-211"-28,414 27,-476 0,-38-25,119-4,-66 30,-109-27,44 26,-172 2</inkml:trace>
  <inkml:trace contextRef="#ctx0" brushRef="#br0" timeOffset="89626.846">2825 3839,'90'-19,"75"-18,-124 26,55 0,-95 11,0 0,0 0,0 1,1-1,-1 0,0 1,0-1,0 1,0-1,0 1,0 0,0-1,0 1,0 0,-1 0,1 0,0 0,0-1,-1 1,1 0,0 0,-1 0,1 0,-1 1,1-1,-1 0,0 0,0 0,1 0,-1 0,0 1,0-1,0 0,0 0,0 0,0 0,0 1,-1-1,1 0,0 0,-1 0,1 0,-1 0,1 0,-1 0,0 1,-33 46,31-45,-184 208,76-35,109-174,1 0,-1 1,1-1,0 0,0 1,0-1,0 1,0-1,1 1,-1 0,1-1,-1 1,1 0,0-1,0 1,0 0,1-1,-1 1,1-1,-1 1,1 0,0-1,0 1,0-1,0 0,0 1,1-1,-1 0,1 0,0 1,-1-1,1-1,0 1,0 0,0 0,0-1,1 1,-1-1,0 0,1 1,-1-1,0 0,1 0,0-1,1 1,25-3,-1-2,1-1,-1-1,-1-1,1-2,-1-1,2-2,1 1,15-9,-27 11</inkml:trace>
  <inkml:trace contextRef="#ctx0" brushRef="#br0" timeOffset="93681.987">3841 4007,'1'-2,"0"0,-1 0,0 0,1-1,-1 1,0 0,0 0,0-1,0 1,-1 0,1 0,0 0,-1 0,0-1,1 1,-1 0,0 0,0 0,0 0,-1 1,1-1,0 0,-1 0,1 1,-1-1,1 1,-1-1,0 1,0-1,0 1,0 0,1 0,-2 0,0 0,-4-3,0 0,-1 1,1 0,-1 1,0-1,0 1,0 1,0-1,-1 2,1-1,0 1,0 0,0 1,-1 0,1 0,0 0,0 1,0 1,0-1,1 1,-1 1,1-1,0 1,0 1,0-1,0 1,1 0,-1 1,2-1,-1 1,0 1,1-1,0 1,1 0,0 0,0 0,0 0,1 1,0-1,0 1,0 5,1-8,1 1,-1 0,1 0,1-1,-1 1,1 0,0 0,1 0,-1 0,1-1,0 1,0 0,1 0,0-1,0 1,0-1,1 0,0 0,0 0,0 0,0 0,1 0,0-1,0 0,0 1,0-2,1 1,0 0,-1-1,1 0,0 0,1 0,2 0,2 0,-1-1,1-1,0 1,-1-2,1 1,0-1,0-1,0 0,-1 0,1-1,0 0,-1-1,0 0,1 0,-1-1,0 0,-1-1,1 0,-1 0,0-1,0 0,-1 0,0-1,0 0,0 0,-1 0,0-1,0 0,2-6,46-90,-31 167,-19-45,0 0,1-1,2 1,0-1,0 0,1-1,2 0,-1 0,2-1,0-1,0 1,2-2,0 0,10 9,-21-21,0 0,1 1,-1-1,0 0,0 0,1 0,-1-1,1 1,-1-1,0 1,1-1,-1 0,1 0,-1 0,1 0,-1 0,1 0,-1-1,1 1,-1-1,1 0,-1 0,0 0,0 0,1 0,-1 0,1-2,10-7</inkml:trace>
  <inkml:trace contextRef="#ctx0" brushRef="#br0" timeOffset="95410.853">5421 3386,'7'5,"1"-1,-1 0,1-1,0 0,0 0,0-1,1 0,-1 0,0-1,1 0,-1 0,1-1,-1 0,7-1,1 1,181-18,-165 12,1 2,-1 1,1 1,-1 2,26 3,-58-3</inkml:trace>
  <inkml:trace contextRef="#ctx0" brushRef="#br0" timeOffset="95763.803">5731 3048,'-13'75,"4"1,2 0,4 0,6 67,-1-23,-7-64,-2-32</inkml:trace>
  <inkml:trace contextRef="#ctx0" brushRef="#br0" timeOffset="96114.762">6691 3076,'-89'165,"45"-77,-5-3,-3-2,-20 19,-21 2,72-91</inkml:trace>
  <inkml:trace contextRef="#ctx0" brushRef="#br0" timeOffset="96530.849">6098 3105,'46'23,"-12"1,-1 1,-2 2,0 1,-2 2,-1 0,-2 2,-1 1,-1 1,0 5,-14-26,137 160,-76-104,-53-51</inkml:trace>
  <inkml:trace contextRef="#ctx0" brushRef="#br0" timeOffset="96910.062">6973 3528,'-7'6,"-1"0,1 0,1 1,-1 0,1 0,0 1,1 0,0 0,0 0,1 0,0 1,0-1,0 5,2-8,0-1,1 1,0 0,0-1,0 1,0 0,1 0,0 0,0 0,0 0,1-1,-1 1,1 0,0 0,1-1,-1 1,1 0,0-1,0 0,0 1,1-1,0 0,-1 0,1 0,1-1,1 3,2-1,1 0,0 0,-1 0,2-1,-1-1,0 1,1-1,0-1,-1 1,1-1,0-1,0 0,1 0,-1-1,0 0,0-1,0 0,0 0,0-1,0 0,-1 0,1-1,0 0,-1-1,0 0,0 0,0-1,0 0,-1 0,0-1,1-1,-4 3,0 0,0 0,0-1,-1 0,0 1,0-1,0 0,-1 0,0-1,0 1,0 0,0-1,-1 1,0-1,0 0,-1 1,1-1,-1 0,0 1,-1-1,1 0,-1 1,0-1,-1 1,0-1,1 1,-2-1,1 1,0 0,-1 0,0 0,0 1,-1-1,1 1,-1-1,0 1,0 0,-1 1,1-1,-1 1,1 0,-2 0,-3-3,-1 0,1 1,-1 1,-1 0,1 0,0 1,-1 0,0 1,0 0,1 1,-1 0,0 1,0 0,0 0,0 1,0 1,0 0,0 0,1 1,-1 1,1-1,-7 5,1 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9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1 352,'39'28,"-12"-19,2-1,-1-2,0-1,1-1,0-2,0 0,0-2,0-2,3-1,37 1,383 2,-379-12,-55 6</inkml:trace>
  <inkml:trace contextRef="#ctx0" brushRef="#br0" timeOffset="417.394">227 719,'0'0,"0"0,1 0,-1 1,0-1,0 0,1 0,-1 0,0 0,1 0,-1 0,0 0,1 0,-1 0,0 0,0 0,1 0,-1 0,0 0,1-1,-1 1,0 0,0 0,1 0,-1 0,0 0,0-1,1 1,-1 0,0 0,0 0,0-1,1 1,-1 0,0 0,0-1,0 1,0 0,0-1,1 1,-1 0,0 0,0-1,0 1,0 0,0-1,0 1,0 0,0 0,0-1,0 1,0 0,0-1,0 1,0 0,-1-1,1 1,0 0,0 0,0-1,0 1,0 0,-1 0,1-1,0 1,0 0,36 4,-27-3,143 31,180-30,-163-28,-145 12,-24 7</inkml:trace>
  <inkml:trace contextRef="#ctx0" brushRef="#br0" timeOffset="1083.133">621 13,'-4'-2,"-1"0,0 0,0 0,0 1,0 0,0 0,0 0,0 0,0 1,0 0,0 0,0 1,0-1,-1 1,1 0,0 0,0 1,-2 1,6-3,0 1,1 0,-1-1,0 1,1 0,-1-1,0 1,1 0,-1 0,1 0,0 0,-1 0,1 0,0 0,-1-1,1 1,0 0,0 0,0 0,0 0,0 0,0 0,0 0,0 0,0 0,1 0,-1 0,0 0,1 0,-1 0,0 0,1-1,-1 1,1 0,0 0,-1 0,1-1,-1 1,1 0,0-1,0 1,-1 0,1-1,0 1,36 28,307 164,-319-180,-1 1,0 1,-1 1,-1 1,0 1,-1 1,-2 0,0 2,14 19,-30-36,-1 0,1 1,-1-1,0 1,0 0,0-1,-1 1,1 0,-1 0,-1 0,1 0,-1 0,0 0,0 0,0 0,0 0,-1 0,0 0,0 0,-1 0,1 0,-1-1,0 1,0 0,-1-1,1 0,-1 1,0-1,0 0,0-1,-1 1,1 0,-1-1,-1 1,-94 92,-52 38,-111 54,214-144,38-31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5:3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0 399,'80'23,"185"-16,-25-36,-223 28,18-2,1 2,-1 1,0 2,0 1,34 8,-39-8,-34-7</inkml:trace>
  <inkml:trace contextRef="#ctx0" brushRef="#br0" timeOffset="645.191">0 739,'99'-14,"0"4,0 5,59 6,-131-1,170 27,-57-27,-99-15,-30 2</inkml:trace>
  <inkml:trace contextRef="#ctx0" brushRef="#br0" timeOffset="1518.237">508 5,'-6'-5,"20"18,136 74,-26-8,20 23,-127-92,1 1,-2 1,1 0,-2 1,1 1,-2 1,0 0,-1 0,0 2,6 11,-18-24,0 1,0-1,-1 0,0 1,0-1,0 0,0 1,0-1,-1 0,0 0,0 1,0-1,-1 0,1 0,-1 0,0 0,0 0,0-1,-1 1,1-1,-1 1,0-1,0 0,0 0,0 0,0 0,-1-1,0 1,1-1,-5 2,-15 17,-331 336,236-247,104-82,15-21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4:2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5618 932,'5'0,"7"5,5 1,5 0,4-1,2-2,1-1,0-1,1 0,-1-1,0 0,0-1,-1 1,1-5,-1-1,-10 4,-7 4</inkml:trace>
  <inkml:trace contextRef="#ctx0" brushRef="#br0" timeOffset="247.102">5731 1242,'39'5,"22"-3,5-3,-3 0,-8 0,-14-6,-13 0</inkml:trace>
  <inkml:trace contextRef="#ctx0" brushRef="#br0" timeOffset="-2382.981">2571 565,'-17'8,"-1"2,2 0,0 0,0 2,1 0,0 0,1 2,1 0,0 0,1 1,0 1,1 0,1 1,1-1,0 2,1 0,1 0,-3 13,-3 25,2 0,3 0,3 1,1 10,4 154,2-201,1 1,1-1,1 0,1 0,0 0,2-1,0 0,1-1,1 1,1-2,7 9,-17-25,0 0,1 0,-1-1,0 1,1-1,-1 1,1-1,-1 1,1-1,-1 0,1 0,-1 0,1 0,0 0,-1 0,1 0,-1 0,1 0,-1-1,1 1,-1-1,0 1,1-1,-1 0,1 1,-1-1,0 0,0 0,1 0,-1 0,0 0,0 0,0 0,0-1,0 1,0 0,-1 0,1-1,0 1,-1-1,1 1,-1-1,1 1,-1-1,0 1,1-1,-1 0,3-3,7-11</inkml:trace>
  <inkml:trace contextRef="#ctx0" brushRef="#br0" timeOffset="-2086.961">3051 847,'-164'413,"162"-409,-16 49,-2 0,-2-1,-3-1,-1-1,-26 33,37-62,3-3</inkml:trace>
  <inkml:trace contextRef="#ctx0" brushRef="#br0" timeOffset="-1786.736">2571 932,'24'24,"27"27,14 9,2-4,-7-8,-8-8,-8-4,-7-5,-5-2,-3-2,-7 0,-2-5,-4-1,-5 0,0-3,-1-5</inkml:trace>
  <inkml:trace contextRef="#ctx0" brushRef="#br0" timeOffset="-1547.166">3248 1186,'39'9,"26"4,8-1,-5-2,-8-3,-10-3,-13-1</inkml:trace>
  <inkml:trace contextRef="#ctx0" brushRef="#br0" timeOffset="-1284.593">4264 875,'-19'39,"-12"26,1 8,-1-9,6-11,2-9,5-8,1-4,3-4,-1-6,2-2,4 0,-2-3,1 1,-3 1,-3-3,0 2,4-3</inkml:trace>
  <inkml:trace contextRef="#ctx0" brushRef="#br0" timeOffset="-1014.978">3813 932,'38'33,"27"22,3 5,-5-3,-10-10,-7-9,-13-6,-7-8,-7-4,-3-5,-4-1,1-1,3-5,3-2,-1-3</inkml:trace>
  <inkml:trace contextRef="#ctx0" brushRef="#br0" timeOffset="-735.367">4575 1157,'-13'18,"1"1,0 0,1 1,1 0,1 1,1 0,1 0,1 1,1 0,0 1,4-20,1-1,-1 1,0 0,1 0,0 0,-1 0,1 0,0 0,0 0,1-1,-1 1,1 0,-1 0,1 0,0 0,0-1,0 1,1 0,-1-1,1 1,-1-1,1 1,0-1,0 0,0 0,0 0,0 0,0 0,1 0,-1-1,1 1,-1-1,1 0,-1 1,1-1,0 0,0 0,0-1,-1 1,1-1,3 1,1-2,0 0,0 0,0-1,-1 1,1-1,0-1,-1 0,1 0,-1 0,0 0,0-1,0 0,0 0,-1-1,0 0,0 0,0 0,0 0,-1-1,0 0,0 0,0 0,-1 0,0-1,0 1,-1-1,0 1,0-1,0 0,-1 0,0 0,-1 0,1 0,-1 0,-1-1,1 1,-1 0,0 0,-1 1,0-1,0 0,-2-5,-2 3,0 1,-1 0,0 0,0 1,0 0,-1 0,0 1,-1 0,1 1,-1-1,0 1,-1 1,1 0,-1 0,1 1,-15-5</inkml:trace>
  <inkml:trace contextRef="#ctx0" brushRef="#br0" timeOffset="-385.934">4829 678,'17'10,"-1"1,0 1,-1 1,0 0,-1 1,0 0,2 5,-1-2,3 2,0 0,-2 1,-1 1,0 0,-2 1,0 1,-2 0,0 1,-2 0,0 1,-2-1,-1 1,-1 1,-1-1,-1 1,-1 0,-2 24,-4-37,0-1,-1 0,-1 0,0 0,-1 0,0-1,0 0,-2-1,1 1,-1-2,0 1,-1-1,0-1,-1 0,0 0,0-1,-1 0,1-1,-2 0,1-1,-9 2,-4 6,1 0</inkml:trace>
  <inkml:trace contextRef="#ctx0" brushRef="#br0" timeOffset="-3514.946">426 960,'2'-6,"0"1,1 0,-1 1,1-1,0 0,0 1,1-1,0 1,-1 0,1 0,1 1,-1-1,0 1,1 0,0 0,3-1,143-67,-118 60,-9 1,0 2,1 1,-1 0,1 2,0 1,1 1,-1 1,10 2,-33 0,0-1,-1 1,1 1,0-1,0 0,0 0,0 1,0-1,-1 1,1 0,0-1,0 1,-1 0,1 0,0 0,-1 0,1 0,-1 0,0 1,1-1,-1 1,0-1,0 1,0-1,0 1,0-1,0 1,0 0,0-1,-1 1,1 0,-1 0,1 0,-1 0,0-1,0 1,0 0,0 0,0 0,0 0,0 0,0 0,-1 0,1-1,-1 1,0 0,1 0,-1-1,0 1,0 0,0-1,-1 2,-107 158,69-109,8-11,-7 8,2 1,3 2,2 1,2 2,-4 16,31-66,0-1,1 1,0 1,0-1,0 0,0 0,1 1,0-1,0 1,1-1,-1 1,1 0,0-1,1 1,-1-1,1 1,0-1,1 1,-1-1,1 0,0 0,0 1,1-1,0-1,0 1,0 0,0-1,1 1,-1-1,1 0,0 0,0-1,1 1,3 1,5 0,0-1,1 0,0-1,0 0,0-1,0-1,0 0,0-1,0-1,0 0,0-1,-1 0,1-1,0-1,-1 0,0-1,7-3,5-3</inkml:trace>
  <inkml:trace contextRef="#ctx0" brushRef="#br0" timeOffset="-2933.057">1611 1213,'-16'-3,"0"0,-1 1,1 0,-1 2,1 0,-1 0,1 2,-1 0,1 1,0 0,0 1,0 1,1 1,0 0,0 1,0 1,1 0,0 1,0 0,1 1,0 2,6-5,1 1,0 0,0 1,1-1,0 1,1 0,-1 0,2 1,-1-1,2 1,-1 0,1 0,1-1,0 1,0 1,1-1,0 0,0 0,2 0,0 3,-2-8,0 0,1 0,0 0,0 0,1 0,-1 0,1-1,0 1,0-1,0 1,1-1,0 0,0 0,0 0,0 0,0 0,1-1,0 1,0-1,0 0,0 0,0-1,0 1,1-1,-1 0,1 0,0 0,0-1,-1 0,1 0,0 0,0 0,0-1,0 0,0 0,0 0,0-1,0 1,0-1,0 0,0-1,0 1,1-2,20-13,-1-2,0 0,-2-2,0 0,-1-2,9-13,5-2,55-65,-91 101,0 1,0-1,0 1,0-1,0 1,0-1,0 1,1-1,-1 1,0-1,0 1,0-1,1 1,-1-1,0 1,1 0,-1-1,0 1,1-1,-1 1,1 0,-1-1,1 1,-1 0,1 0,-1-1,1 1,-1 0,1 0,-1 0,1 0,-1 0,1 0,-1 0,1 0,-1 0,1 0,-1 0,1 0,-1 0,1 0,-1 0,1 0,-1 0,1 1,-1-1,1 0,-1 0,1 1,-1-1,1 0,-1 1,0-1,1 0,-1 1,0-1,1 1,-1-1,0 1,1-1,-1 0,0 1,3 37,-3-34,-1 10,1-1,1 0,0 0,1 0,0 0,1 0,1-1,0 1,0-1,2 0,-1 0,1-1,1 1,0-1,1-1,0 1,0-1,1-1,9 8,0-7,-1-3</inkml:trace>
  <inkml:trace contextRef="#ctx0" brushRef="#br0" timeOffset="8084.461">10389 932,'32'8,"1"-2,0 0,1-3,-1-1,19-1,-12 0,8 1,-1-3,0-1,0-3,19-5,71-20,-113 27,-24 7</inkml:trace>
  <inkml:trace contextRef="#ctx0" brushRef="#br0" timeOffset="8351.081">10529 1186,'34'4,"25"3,8-1,-4-1,-6-2,-4-1,-7-1,-5-5,-6-2,-3-1,-3 2,-2 2,0-5,-4 1</inkml:trace>
  <inkml:trace contextRef="#ctx0" brushRef="#br0" timeOffset="8836.086">10812 593,'-3'2,"0"1,0 0,0 0,0 0,1 1,-1-1,1 1,0-1,0 1,0 0,1 0,-1 0,1 0,0 0,0 0,0 0,1 0,-1 0,1 0,0 1,0-1,1 0,-1 0,1 0,0 0,0 0,0 0,1 0,-1 0,1 0,0 0,0-1,0 1,1-1,-1 1,1-1,0 0,0 0,0 0,0 0,0-1,1 0,-1 1,1-1,0 0,3 1,32 16,1-2,1-1,0-3,23 5,140 53,-200-69,-1 0,1-1,-1 2,0-1,1 0,-1 1,0-1,0 1,0 0,-1 0,1 0,-1 0,0 1,0-1,0 1,0-1,0 1,-1 0,1 0,-1-1,0 1,-1 0,1 0,-1 0,1 0,-1 0,0 0,-1 0,1 0,-1 0,1 0,-1 0,0 0,-1 0,0 2,-5 10,0-1,-1-1,0 1,-1-1,0-1,-2 0,1 0,-4 1,-199 209,209-218,-27 29,2 2,2 1,1 2,-2 7,28-45,-8 15,-1 0,0 0,-1-1,-1 0,0-1,-1 0,-3 1,2-4</inkml:trace>
  <inkml:trace contextRef="#ctx0" brushRef="#br0" timeOffset="5335.874">6691 678,'1'0,"-1"0,1 0,-1 0,0 0,1 0,-1 0,0 0,1 0,-1 0,0 0,1 0,-1 0,0 0,1 0,-1 0,0-1,1 1,-1 0,0 0,0 0,1 0,-1-1,0 1,1 0,-1 0,0-1,0 1,0 0,1-1,-1 1,0 0,0 0,0-1,0 1,0 0,1-1,-1 1,0-1,0 1,0 0,0-1,0 1,0 0,0-1,0 1,0 0,0-1,-1 1,1 0,0-1,15 34,-13-29,95 299,-41-66,0-52,-56-185,0 1,0 0,1-1,-1 1,0-1,0 1,0-1,0 1,1 0,-1-1,0 1,0-1,1 1,-1-1,0 1,1-1,-1 1,1-1,-1 0,1 1,-1-1,1 0,-1 1,1-1,-1 0,1 1,-1-1,1 0,-1 0,1 0,-1 0,1 0,0 1,-1-1,1 0,-1 0,1 0,0 0,-1-1,1 1,-1 0,1 0,0 0,-1 0,1-1,-1 1,1 0,-1 0,1-1,-1 1,1 0,-1-1,1 1,-1-1,0 1,1-1,-1 1,0-1,1 1,-1-1,0 1,1-1,-1 1,0-1,0 1,0-1,15-40,-15 41,156-434,-149 408,-2-1,-1 0,-1-1,-1 1,-2-1,-2-23,1 40</inkml:trace>
  <inkml:trace contextRef="#ctx0" brushRef="#br0" timeOffset="5866.909">7369 480,'2'-3,"0"0,0 0,0 1,1-1,-1 1,1 0,-1 0,1 0,0 0,0 0,0 0,0 1,0 0,0-1,1 1,-1 0,3 0,-2 0,13-5,1 2,0 0,0 1,1 0,-1 2,0 0,18 2,-35-1,1-1,0 1,0 0,0 0,0 0,0 0,-1 0,1 0,0 0,0 1,0-1,0 1,-1-1,1 1,0 0,-1 0,1 0,0 0,-1 0,1 0,-1 0,1 0,-1 0,0 1,1-1,-1 1,0-1,0 1,0-1,0 1,0 0,-1-1,1 1,0 0,-1 0,1 0,-1-1,0 1,0 0,1 0,-1 0,0 0,-1 0,1-1,0 1,0 0,-1 0,1 0,-1-1,0 1,1 0,-1 0,-1 0,-85 96,48-63,-57 63,96-97,-1 0,0 0,1 0,-1 0,1 0,-1 0,1 0,0 0,-1 0,1 0,0 0,0 0,-1 1,1-1,0 0,0 0,1 0,-1 0,0 0,0 1,0-1,1 0,-1 0,1 0,-1 0,1 0,-1 0,1 0,-1 0,1 0,0 0,0 0,0 0,-1-1,1 1,0 0,0-1,0 1,0 0,0-1,0 1,0-1,0 1,0-1,1 0,-1 1,0-1,0 0,1 0,64 6,-62-6,203-22,-179 18,-4 0</inkml:trace>
  <inkml:trace contextRef="#ctx0" brushRef="#br0" timeOffset="6120.634">7820 1045,'43'-5,"29"-6,7-2,-5 2,-11 3,-11 2,-9 3,-8 1,-9 2</inkml:trace>
  <inkml:trace contextRef="#ctx0" brushRef="#br0" timeOffset="6571.206">8413 452,'39'399,"-31"-303,-8-72,1 0,1 0,1 0,2 0,0-1,1 1,1-2,1 1,1-1,1 0,6 8,-14-28,0 1,0-1,0 0,0 0,0 0,0-1,0 1,0 0,1-1,-1 0,1 1,-1-1,1 0,-1 0,1-1,0 1,0 0,-1-1,1 0,0 1,0-1,0 0,-1-1,1 1,0 0,0-1,-1 1,1-1,0 0,-1 0,1 0,-1 0,1-1,-1 1,1-1,-1 1,0-1,0 0,0 0,0 0,0 0,0 0,-1 0,1-1,-1 1,1-1,-1 1,0-1,0 1,1-3,216-392,-37-29,-180 425,-2 1,1-1,0 1,0-1,0 1,-1-1,1 1,0-1,0 1,0 0,0-1,0 1,0-1,0 1,0-1,0 1,0-1,0 1,0-1,1 1,-1-1,0 1,0-1,0 1,1 0,-1-1,0 1,0-1,1 1,-1 0,0-1,1 1,-1 0,0-1,1 1,-1 0,1-1,-1 1,1 0,-1 0,0 0,1 0,-1-1,1 1,-1 0,1 0,-1 0,1 0,-1 0,1 0,-1 0,1 0,-1 0,1 0,-1 0,1 1,-1-1,0 0,1 0,-1 0,1 1,1 10</inkml:trace>
  <inkml:trace contextRef="#ctx0" brushRef="#br0" timeOffset="6899.523">9260 875,'-16'20,"1"0,1 1,1 0,0 1,2 0,1 1,0 0,2 1,1 0,0 0,1 8,6-27,0-1,0 0,0 0,0 0,1 0,0 0,0 1,0-1,0-1,1 1,-1 0,1 0,0 0,0-1,1 1,-1-1,1 0,0 0,-1 0,1 0,1 0,-1 0,0-1,1 0,-1 1,1-1,0-1,-1 1,1 0,0-1,0 0,0 0,0 0,1 0,-1-1,0 0,0 0,0 0,0 0,1 0,-1-1,0 0,3-1,2 0,0 0,0 0,0-1,0-1,-1 0,1 0,-1 0,0-1,0 0,-1-1,0 0,0 0,0 0,-1-1,1 0,-2 0,1-1,-1 0,0 0,-1 0,0 0,0-1,-1 1,0-1,0 0,-1 0,0 0,-1-1,0 1,0 0,-1-1,0 1,-1-1,-1 5,1 0,-1 0,-1 0,1 0,-1 1,0-1,0 1,0 0,-1 0,1 0,-1 0,0 0,0 1,-1 0,1 0,0 0,-1 0,0 1,0-1,0 1,0 1,0-1,0 1,0-1,-1 2,-2-1,-16-3</inkml:trace>
  <inkml:trace contextRef="#ctx0" brushRef="#br0" timeOffset="7332.842">9457 255,'220'4,"-216"-3,0-1,-1 1,1 0,0-1,-1 2,1-1,-1 0,1 1,-1-1,1 1,-1 0,0 0,0 1,0-1,0 0,-1 1,1 0,-1 0,1 0,-1 0,0 0,0 0,0 0,0 1,-1-1,0 1,1-1,-1 1,-1 0,1-1,0 1,-1 0,0 0,0-1,0 1,0 0,0 0,-1-1,0 1,0 0,0-1,0 1,0 0,-1-1,-1 3,-101 141,103-145,0-1,1 1,-1-1,1 1,-1-1,1 1,-1-1,1 1,0 0,0-1,0 1,0-1,0 1,0 0,0-1,0 1,1-1,-1 1,1 0,-1-1,1 1,-1-1,1 1,0-1,0 0,0 1,0-1,0 0,0 0,0 1,0-1,1 0,-1 0,0 0,1 0,-1-1,1 1,-1 0,1-1,-1 1,1-1,-1 1,1-1,1 1,78 4,-72-6,99-14,-62 9,-25 8</inkml:trace>
  <inkml:trace contextRef="#ctx0" brushRef="#br0" timeOffset="13423.891">14904 847,'1'1,"0"1,0 0,0-1,0 1,1-1,-1 1,0-1,1 1,-1-1,1 0,0 0,-1 0,1 0,0 0,0 0,0 0,0-1,0 1,-1-1,1 1,0-1,0 0,0 1,0-1,0 0,1-1,7 3,133 28,10-46,-107 10,-57 21,-2-4</inkml:trace>
  <inkml:trace contextRef="#ctx0" brushRef="#br0" timeOffset="13671.289">14960 1186,'39'0,"31"-5,9-2,-4 1,-10 1,-17 2</inkml:trace>
  <inkml:trace contextRef="#ctx0" brushRef="#br0" timeOffset="12441.273">14058 706,'-326'518,"259"-408,36-97,18-15</inkml:trace>
  <inkml:trace contextRef="#ctx0" brushRef="#br0" timeOffset="12690.211">13634 706,'10'19,"12"26,8 9,3-3,1-7,-5-5,-4-5,0-3,0-2,-4-2,-1-5,-4-1,1-5,-4 0,-3-2</inkml:trace>
  <inkml:trace contextRef="#ctx0" brushRef="#br0" timeOffset="12985.732">14226 1045,'-4'12,"0"0,1 0,0 0,1 1,1-1,0 1,0 0,1-1,1 1,0-1,0 1,2-1,-1 1,2-1,-1 0,2 0,0 0,-3-9,0 0,0 0,1-1,-1 1,1 0,0-1,0 0,0 0,0 0,0 0,0 0,1 0,-1-1,0 1,1-1,-1 0,1 0,0-1,-1 1,1-1,0 0,-1 1,1-2,0 1,-1 0,1-1,0 0,-1 1,1-2,-1 1,1 0,-1-1,0 1,1-1,5-2,-1-1,0 0,0 0,0 0,0-1,-1-1,0 1,0-1,-1 0,0 0,0-1,4-7,-5 5,-1 1,0 0,0-1,-1 0,0 0,-1 0,0 0,0 0,-1 0,-1-1,0-7,0 13,-1 1,1 0,-1 0,0 0,0 0,0 0,-1 1,0-1,1 0,-1 1,0-1,-1 1,1-1,-1 1,1 0,-1 0,0 0,0 0,-1 1,1-1,0 1,-1 0,1 0,-1 0,0 1,0-1,0 1,0 0,0 0,-3-1,-72 8,54 0</inkml:trace>
  <inkml:trace contextRef="#ctx0" brushRef="#br0" timeOffset="11474.048">12703 706,'-1'-1,"0"1,1 0,-1-1,0 1,0 0,0 0,0 0,0 0,0 0,0 0,0 0,0 0,0 0,0 0,0 1,0-1,1 0,-1 0,0 1,0-1,0 1,0-1,1 1,-1-1,0 1,0 0,1-1,-1 1,0 0,1-1,-1 1,1 0,-1 0,1 0,-1 0,-29 32,1 0,2 2,1 1,2 1,-7 16,-1 0,-82 133,-3-46,117-139,-1-1,1 1,-1-1,1 0,-1 1,0-1,1 1,-1-1,0 0,1 0,-1 1,0-1,1 0,-1 0,0 0,1 0,-1 0,0 0,0 0,1 0,-1 0,0 0,1 0,-1-1,0 1,1 0,-1 0,0-1,1 1,-1 0,0-1,1 1,-1-1,1 1,-1-1,1 1,-1-1,1 1,-1-1,1 1,0-1,-1 0,1 1,0-1,-1 0,1 1,0-1,0 0,0 1,-1-1,1 0,0 0,0 1,0-1,0 0,0 1,1-1,-1 0,0 1,0-1,0 0,1 0,-1 1,0-1,0 1,1-1,-1 0,1 0,-1-18</inkml:trace>
  <inkml:trace contextRef="#ctx0" brushRef="#br0" timeOffset="11820.179">12223 678,'3'13,"0"1,1-1,0 0,1-1,0 1,1-1,0 0,1 0,1-1,0 0,0 0,1-1,2 1,23 29,-7-10,-1 1,-1 2,-1 0,-2 2,-2 0,-1 1,0 5,37 155,-38-161,-10-29</inkml:trace>
  <inkml:trace contextRef="#ctx0" brushRef="#br0" timeOffset="12119.617">12928 1016,'34'5,"25"-3,8-3,-4 0,-6 0,-9-1,-8 1,-5 1,-10-1</inkml:trace>
  <inkml:trace contextRef="#ctx0" brushRef="#br0" timeOffset="20019.02">16851 1467,'160'-41,"-114"29,-17 4,0 1,1 1,0 1,0 2,0 1,12 1,-41 1,0 0,1-1,-1 1,0 0,0 0,1 0,-1 0,0 0,0 0,1 0,-1 1,0-1,0 0,1 1,-1-1,0 1,0-1,0 1,0-1,0 1,0 0,0 0,0 0,0-1,0 1,0 0,-1 0,1 0,0 0,0 0,-1 0,1 1,-1-1,1 0,-1 0,0 0,1 1,-1-1,0 0,0 0,0 1,0-1,0 0,0 0,0 1,0-1,0 0,-1 0,1 0,0 1,-1-1,-6 13,-1-1,0 0,-1 0,-1-1,0 0,0-1,-1 0,0-1,-8 5,-25 26,-62 69,94-97,-58 80,69-91,-1 1,1 0,-1-1,1 1,0 0,0 0,1 0,-1 0,0 0,1 0,0 0,0 0,0 0,0 0,0 0,1 0,-1 0,1 0,0 0,0 0,0 0,0 0,0-1,1 1,-1 0,1-1,0 1,0-1,0 1,0-1,0 0,0 0,0 0,1 0,7 2,1 1,0-1,0-1,0 0,0-1,0 0,0-1,1 0,-1-1,0 0,1 0,-1-1,0-1,1 0,-1-1,0 0,-1 0,1-1,1-1,-11 4,152-53,-135 49</inkml:trace>
  <inkml:trace contextRef="#ctx0" brushRef="#br0" timeOffset="20502.654">17867 1637,'-11'-1,"0"0,0 1,0 0,-1 1,1 0,0 0,0 2,1-1,-1 1,0 1,1 0,0 0,0 1,0 1,0-1,1 1,0 1,0 0,1 0,0 1,0 0,1 1,-59 85,65-91,0-1,0 1,0-1,0 1,1 0,-1-1,1 1,-1 0,1-1,0 1,0 0,0 0,0-1,1 1,-1 0,1 0,0-1,-1 1,1-1,0 1,1-1,-1 1,0-1,1 0,-1 1,1-1,0 0,0 0,0 0,0 0,0-1,0 1,0 0,1-1,-1 0,0 1,1-1,0 0,0 0,10 2,0-1,1-1,-1 0,0-1,1 0,-1-1,0-1,1 0,-1 0,0-2,0 1,-1-2,1 0,-1 0,0-1,0 0,-1-1,0-1,9-7,7 0,9-9,-29 18,-1 1,1 0,0 0,0 1,0 0,1 0,-1 1,1 0,0 0,0 1,0 0,1 0,-1 1,0 0,6 0,-10 3,1 0,-1 0,0 0,0 1,0-1,0 1,-1 0,1 0,-1 1,1-1,-1 1,0-1,-1 1,1 0,-1 0,1 0,-1 1,0-1,-1 0,1 3,34 49,-30-52,1 0,-1 0,0 0,1 0,0-1,0-1,0 1,0-1,0 0,0 0,1-1,-1 0,1 0,16 1</inkml:trace>
  <inkml:trace contextRef="#ctx0" brushRef="#br0" timeOffset="14951.983">16258 368,'53'100,"-39"-63,72 216,-22-94,-64-158,1 0,-1 0,1 0,-1 0,1 0,-1 0,1 0,0 0,-1 0,1 0,0 0,0 0,0 0,0-1,0 1,0 0,0-1,0 1,0 0,0-1,0 0,0 1,0-1,0 0,1 1,-1-1,0 0,0 0,0 0,1 0,-1 0,0 0,0 0,0 0,0-1,1 1,-1 0,0-1,0 1,0-1,0 1,0-1,0 0,0 1,0-1,0 0,0 0,0 1,-1-1,1 0,0 0,0 0,-1 0,1 0,-1 0,1 0,-1-1,1 1,-1 0,0 0,1 0,-1 0,0-1,0 1,0 0,0 0,0-1,69-234,-60 205,4-8,-3 0,-1-1,-1 0,1-38,-9 66</inkml:trace>
  <inkml:trace contextRef="#ctx0" brushRef="#br0" timeOffset="15451.919">16908 226,'75'-20,"-60"18,-9 1,77-1,-81 2,0 1,-1-1,1 0,0 0,0 1,0-1,0 1,0 0,-1-1,1 1,0 0,-1 0,1 0,0 0,-1 1,1-1,-1 0,0 1,1-1,-1 1,0-1,0 1,0-1,0 1,0 0,0-1,-1 1,1 0,-1 0,1 0,-1 0,1 0,-1 0,0-1,0 1,0 0,0 0,-1 2,0 3,-2 0,1 0,-1 0,0 0,0 0,-1 0,0-1,0 0,-1 0,1 0,-2 0,1-1,-6 5,-41 62,52-70,-1-1,1 1,-1 0,1-1,0 1,0 0,-1 0,1-1,1 1,-1 0,0 0,0-1,1 1,-1 0,1-1,-1 1,1 0,-1-1,1 1,0-1,0 1,0-1,0 1,0-1,0 0,1 1,-1-1,0 0,1 0,-1 0,1 0,-1 0,1 0,-1-1,1 1,0 0,-1-1,1 1,0-1,0 1,72 9,46-13,-95 2</inkml:trace>
  <inkml:trace contextRef="#ctx0" brushRef="#br0" timeOffset="15702.333">17275 678,'38'0,"23"0,5-5,-3-1,-9-1,-7 2,-13 2</inkml:trace>
  <inkml:trace contextRef="#ctx0" brushRef="#br0" timeOffset="16118.193">17755 226,'51'367,"1"-239,-52-127,0 1,1-1,-1 0,1 0,0 1,-1-1,1 0,0 0,0 0,0 0,0 0,0 0,0 0,0 0,0-1,0 1,0 0,0 0,1-1,-1 1,0-1,0 1,1-1,-1 0,0 0,1 1,-1-1,0 0,1 0,-1 0,1 0,-1 0,0-1,1 1,-1 0,0-1,0 1,1-1,-1 1,0-1,0 1,1-1,-1 0,0 0,0 0,0 1,0-2,41-54,145-301,-86 215,-101 142,0 0,0 1,0-1,0 1,1-1,-1 0,0 1,0-1,1 0,-1 1,0-1,1 0,-1 0,0 1,1-1,-1 0,1 0,-1 1,0-1,1 0,-1 0,1 0,-1 0,0 0,1 0,-1 0,1 0,-1 0,1 0,-1 0,0 0,1 0,-1 0,1 0,-1 0,1 0,-1 0,0-1,1 1,-1 0,1 0,-1 0,0-1,1 1,-1 0,0-1,1 1,-1 0,0-1,0 1,1 0,-1-1,0 1,0 0,0-1,1 1,-1-1,0 1,0 0,0-1,0 1,0-1,0 1,0-1,-4 14</inkml:trace>
  <inkml:trace contextRef="#ctx0" brushRef="#br0" timeOffset="16436.777">18263 593,'-1'13,"2"1,0-1,0 1,1-1,1 0,0 0,1 0,0 0,1 0,0-1,1 0,1 0,0 0,0-1,1 0,7 6,-12-14,0 0,0-1,1 0,-1 1,1-1,0-1,-1 1,1 0,0-1,0 0,0 0,0 0,0-1,0 1,0-1,1 0,-1 0,0 0,0-1,0 1,0-1,0 0,0 0,0-1,0 1,0-1,-1 0,1 0,-1 0,1 0,-1-1,0 1,1-1,-1 0,-1 0,1 0,0 0,0-2,1 2,-1-1,0-1,0 1,0 0,0-1,0 0,-1 1,0-1,0 0,0 0,-1 0,0 0,0-1,0 1,0 0,-1 0,0-1,0 1,0 0,-1-1,0 1,0 0,0 0,-1 0,1 0,-1 0,0 0,-1 0,1 1,-2-2,-1 1,-2-1,1 1,-1 0,0 1,0 0,0 0,0 0,-1 1,1 0,-1 0,0 1,0 0,0 0,0 1,0 0,0 1,-1 0,-6 0,-11 0</inkml:trace>
  <inkml:trace contextRef="#ctx0" brushRef="#br0" timeOffset="16856.302">18488 57,'155'18,"-151"-19,0 1,0 0,-1 0,1 1,0-1,0 1,-1 0,1 0,-1 0,1 0,-1 1,1-1,-1 1,1 0,-1 0,0 0,0 0,0 1,-1-1,1 1,0 0,-1-1,0 1,0 1,1-1,-2 0,1 0,0 1,-1-1,0 1,1-1,-1 1,-1 0,1-1,0 1,-1 0,0 0,0-1,0 2,-2 1,-1 0,0 0,0 0,0 0,0 0,-1 0,0-1,0 0,-1 0,0 0,0 0,-3 2,-36 48,43-53,1 0,-1 0,1 0,0 0,0 0,0 0,0-1,0 1,0 0,0 0,1 0,-1 0,0 0,1 0,0-1,0 1,-1 0,1-1,0 1,0 0,0-1,1 1,-1-1,0 1,0-1,1 0,-1 0,1 1,-1-1,1 0,0 0,-1-1,1 1,0 0,64 26,-65-26,112 22,-94-16</inkml:trace>
  <inkml:trace contextRef="#ctx0" brushRef="#br0" timeOffset="17134.979">18997 1,'29'55,"-2"2,-2 0,-3 2,-2 1,-3 0,-3 1,4 45,-17-89,-1 0,-1 0,0 0,-1 0,-1 0,-1-1,0 1,-1-1,-1 0,0 0,-2-1,1 1,-2-2,0 1,-1-1,0-1,-1 0,0 0,-1-1,-1-1,-4 4,-16 12,-2-2,0-1,-1-2,-19 8,18-12</inkml:trace>
  <inkml:trace contextRef="#ctx0" brushRef="#br0" timeOffset="17704.594">16145 28,'-25'28,"1"1,2 1,0 1,2 0,2 2,1 0,1 1,2 1,1 0,2 1,2 0,1 1,2 0,-2 27,10-37,1 0,1-1,1 0,2 0,0 0,2-1,1 0,0-1,2 0,1-1,1 0,1-1,1 0,0-1,2-1,0-1,-5-7,1-1,-1 0,1-1,1-1,0 0,1-1,-1 0,1-1,1-1,-1-1,1 0,0-1,0-1,1-1,-1 0,0-1,4-1,20 0,-3-1</inkml:trace>
  <inkml:trace contextRef="#ctx0" brushRef="#br0" timeOffset="19303.538">16118 1101,'80'22,"-14"-16,1-2,0-3,38-6,177-22,249 26,-241-28,-210 29,103-10,40-5,-79 12,-3-22,-63 12,-64 9,1 0,0 2,0 0,0 0,0 2,0-1,0 2,0 0,0 1,1 1,-7 0,56 0,-60-7</inkml:trace>
  <inkml:trace contextRef="#ctx0" brushRef="#br0" timeOffset="80860.152">1047 3359,'58'21,"167"15,-65-37,-149-10,-16 5</inkml:trace>
  <inkml:trace contextRef="#ctx0" brushRef="#br0" timeOffset="81207.772">1132 3613,'10'4,"12"7,7 2,4-2,1-3,0-2,-2-3,-1-1,-1-2,-1 0,0 0,-1-1,0 1,-5-5,-6-2</inkml:trace>
  <inkml:trace contextRef="#ctx0" brushRef="#br0" timeOffset="79458.449">595 3189,'-47'33,"-180"257,14 3,180-269,16-16</inkml:trace>
  <inkml:trace contextRef="#ctx0" brushRef="#br0" timeOffset="80226.238">2 3105,'1'0,"-1"0,0 1,0-1,0 0,0 1,0-1,0 0,0 1,0-1,0 0,0 1,0-1,0 0,-1 1,1-1,0 0,0 0,0 1,0-1,0 0,-1 1,1-1,0 0,0 0,0 1,-1-1,124 110,-17 37,164 203,-210-259,-39-106,-14 2</inkml:trace>
  <inkml:trace contextRef="#ctx0" brushRef="#br0" timeOffset="82426.325">2091 2963,'48'109,"-8"-20,59 104,-49-123,-49-71,1 1,0-1,-1 0,1 1,-1-1,1 0,-1 0,1 0,-1 0,0-1,0 1,1 0,-1 0,0-1,0 1,0-1,0 1,-1-1,1 1,0-1,-1 1,1-1,-1 0,1 1,-1-2,0 3,46-203,9-23,-53 202</inkml:trace>
  <inkml:trace contextRef="#ctx0" brushRef="#br0" timeOffset="82905.374">2655 2681,'11'-4,"-3"-1,0 1,0 0,1 0,-1 1,1 0,0 0,0 1,0 0,0 1,0 0,1 0,-1 1,0 1,0-1,1 1,-1 1,0 0,0 0,0 0,5 4,-11-4,0 1,-1-1,1 1,-1-1,1 1,-1 0,0 0,-1 0,1 0,0 1,-1-1,0 0,1 1,-2-1,1 1,0-1,-1 1,1-1,-1 1,0 0,0-1,0 1,-1-1,1 1,-1 0,0-1,0 1,-43 94,27-67,16-30,-1 1,1-1,-1 1,1 0,0-1,0 1,0 0,0 0,0 0,0 0,0 0,1 0,-1 0,1 0,-1 1,1-1,0 0,0 0,0 0,0 0,0 1,1-1,-1 0,0 0,1 0,0 0,-1 0,1 0,0 0,0 0,0 0,1 0,-1-1,0 1,1 0,-1-1,1 1,-1-1,1 1,0-1,0 0,-1 0,1 0,0 0,0 0,0 0,0 0,0-1,0 1,1-1,99-8,-62 0,3 14,-31 3</inkml:trace>
  <inkml:trace contextRef="#ctx0" brushRef="#br0" timeOffset="83231.671">3135 3161,'24'0,"23"0,7 0,0 0,-5 0,-5 0,-6 0,-4 0,-4 0,-6-5,-8-1</inkml:trace>
  <inkml:trace contextRef="#ctx0" brushRef="#br0" timeOffset="83794.906">3672 2794,'12'22,"-3"-7,1-1,-2 2,0-1,-1 1,0 0,-1 1,-1-1,-1 1,0 0,-1 1,0 10,22 113,5-34,-30-106,0 0,1 0,-1 0,1 0,0-1,-1 1,1 0,-1 0,1 0,0-1,0 1,-1 0,1-1,0 1,0 0,0-1,0 1,0-1,0 0,0 1,0-1,0 0,0 1,0-1,0 0,0 0,0 0,0 0,0 0,0 0,0 0,0-1,0 1,0 0,0 0,0-1,0 1,0-1,0 1,0-1,0 1,0-1,0 1,-1-1,1 0,0 0,0 1,-1-1,1 0,-1 0,1 0,0 0,-1 0,1 0,33-55,-33 54,178-474,-144 399,-39 71,-3 7</inkml:trace>
  <inkml:trace contextRef="#ctx0" brushRef="#br0" timeOffset="84193.964">4179 3048,'-4'20,"1"-1,0 1,1-1,1 1,1 0,1 0,1-1,0 1,4 11,-4-28,1 1,-1 0,1-1,-1 0,1 1,0-1,0 0,0 0,1-1,-1 1,1-1,0 0,-1 1,1-2,0 1,0 0,0-1,0 0,1 0,-1 0,0 0,0-1,1 1,-1-1,0 0,1-1,-1 1,0-1,0 0,1 0,-1 0,0 0,0-1,0 0,0 0,0 0,-1 0,1 0,-1-1,1 0,-1 0,0 1,0-2,0 1,-1 0,1-1,-1 1,1-1,-1 0,0 0,0-2,1 1,-1 1,0 0,0-1,0 1,-1-1,1 1,-1-1,0 0,-1 0,1 1,-1-1,0 0,0 0,0 0,-1 1,1-1,-1 0,-1 0,1 1,-1-1,1 1,-1-1,-1 1,1 0,0 0,-1 0,0 0,0 0,0 0,-1 1,1 0,-1-1,0 1,0 1,0-1,0 0,0 1,0 0,-1 0,1 0,-1 1,-2-1,-72-3,55 5</inkml:trace>
  <inkml:trace contextRef="#ctx0" brushRef="#br0" timeOffset="84661.499">4293 2596,'22'-6,"-4"-1,1 1,0 1,0 1,0 1,0 0,0 1,1 1,-1 1,1 1,5 2,-24-3,1 0,-1 0,1 0,-1 1,1-1,-1 1,1-1,-1 1,0-1,1 1,-1 0,0 0,0 0,1-1,-1 1,0 0,0 1,0-1,0 0,0 0,0 0,-1 0,1 1,0-1,-1 0,1 1,-1-1,1 1,-1-1,0 1,1-1,-1 1,0-1,0 1,0-1,0 1,0-1,0 0,-1 1,1-1,0 1,-1-1,1 1,-1-1,0 0,1 1,-1-1,0 1,-48 59,45-56,-10 8,10-10,0 1,0-1,0 0,0 1,1 0,0 0,-1 0,1 1,1-1,-1 1,1-1,-1 1,1 0,1 0,-1 0,1 0,0 0,0 0,0 0,0 4,4-6,-1 0,1 0,0 0,0-1,0 1,0-1,0 1,1-1,-1 0,1 0,-1-1,1 1,0-1,0 1,0-1,-1-1,1 1,0 0,0-1,0 0,0 0,0 0,0 0,0-1,0 1,0-1,3 1,140-4,-122 3</inkml:trace>
  <inkml:trace contextRef="#ctx0" brushRef="#br0" timeOffset="86760.593">2063 2512,'-16'9,"-1"2,2 0,0 0,0 2,1 0,0 0,1 2,1-1,0 2,1-1,1 2,1-1,0 1,1 1,0-1,2 1,0 1,1-1,1 1,1 0,0 0,1 15,3 361,-1-383,-1 0,2-1,0 1,0 0,1-1,0 0,1 1,0-1,1 0,1 0,-1-1,2 1,-1-1,2 0,-1-1,1 1,0-1,1-1,0 1,1-1,0-1,0 1,0-2,1 1,0-1,1-1,5 4,1-2,1 0,-1-1,1 0,0-2,1 0,-1-1,7-1,-2-1</inkml:trace>
  <inkml:trace contextRef="#ctx0" brushRef="#br0" timeOffset="87430.379">4716 2399,'21'12,"-1"1,0 1,-1 1,-1 1,0 0,-1 2,-1 0,0 0,4 9,-10-9,0 1,-1 0,-1 0,-1 1,0-1,-2 2,0-1,-1 1,-1-1,-1 1,-1 21,-3-26,0 0,-1-1,-1 1,0-1,-1 1,-1-2,0 1,-1 0,-1-1,0-1,-1 1,0-1,-1-1,-1 0,0 0,0-1,-1 0,0-1,-1-1,-1 0,1 0,-1-2,-14 7,-41 23,48-28</inkml:trace>
  <inkml:trace contextRef="#ctx0" brushRef="#br0" timeOffset="88677.175">1894 3585,'508'0,"-211"-28,414 27,-476 0,-38-25,119-4,-66 30,-109-27,44 26,-172 2</inkml:trace>
  <inkml:trace contextRef="#ctx0" brushRef="#br0" timeOffset="89626.846">2825 3839,'90'-19,"75"-18,-124 26,55 0,-95 11,0 0,0 0,0 1,1-1,-1 0,0 1,0-1,0 1,0-1,0 1,0 0,0-1,0 1,0 0,-1 0,1 0,0 0,0-1,-1 1,1 0,0 0,-1 0,1 0,-1 1,1-1,-1 0,0 0,0 0,1 0,-1 0,0 1,0-1,0 0,0 0,0 0,0 0,0 1,-1-1,1 0,0 0,-1 0,1 0,-1 0,1 0,-1 0,0 1,-33 46,31-45,-184 208,76-35,109-174,1 0,-1 1,1-1,0 0,0 1,0-1,0 1,0-1,1 1,-1 0,1-1,-1 1,1 0,0-1,0 1,0 0,1-1,-1 1,1-1,-1 1,1 0,0-1,0 1,0-1,0 0,0 1,1-1,-1 0,1 0,0 1,-1-1,1-1,0 1,0 0,0 0,0-1,1 1,-1-1,0 0,1 1,-1-1,0 0,1 0,0-1,1 1,25-3,-1-2,1-1,-1-1,-1-1,1-2,-1-1,2-2,1 1,15-9,-27 11</inkml:trace>
  <inkml:trace contextRef="#ctx0" brushRef="#br0" timeOffset="93681.987">3841 4007,'1'-2,"0"0,-1 0,0 0,1-1,-1 1,0 0,0 0,0-1,0 1,-1 0,1 0,0 0,-1 0,0-1,1 1,-1 0,0 0,0 0,0 0,-1 1,1-1,0 0,-1 0,1 1,-1-1,1 1,-1-1,0 1,0-1,0 1,0 0,1 0,-2 0,0 0,-4-3,0 0,-1 1,1 0,-1 1,0-1,0 1,0 1,0-1,-1 2,1-1,0 1,0 0,0 1,-1 0,1 0,0 0,0 1,0 1,0-1,1 1,-1 1,1-1,0 1,0 1,0-1,0 1,1 0,-1 1,2-1,-1 1,0 1,1-1,0 1,1 0,0 0,0 0,0 0,1 1,0-1,0 1,0 5,1-8,1 1,-1 0,1 0,1-1,-1 1,1 0,0 0,1 0,-1 0,1-1,0 1,0 0,1 0,0-1,0 1,0-1,1 0,0 0,0 0,0 0,0 0,1 0,0-1,0 0,0 1,0-2,1 1,0 0,-1-1,1 0,0 0,1 0,2 0,2 0,-1-1,1-1,0 1,-1-2,1 1,0-1,0-1,0 0,-1 0,1-1,0 0,-1-1,0 0,1 0,-1-1,0 0,-1-1,1 0,-1 0,0-1,0 0,-1 0,0-1,0 0,0 0,-1 0,0-1,0 0,2-6,46-90,-31 167,-19-45,0 0,1-1,2 1,0-1,0 0,1-1,2 0,-1 0,2-1,0-1,0 1,2-2,0 0,10 9,-21-21,0 0,1 1,-1-1,0 0,0 0,1 0,-1-1,1 1,-1-1,0 1,1-1,-1 0,1 0,-1 0,1 0,-1 0,1 0,-1-1,1 1,-1-1,1 0,-1 0,0 0,0 0,1 0,-1 0,1-2,10-7</inkml:trace>
  <inkml:trace contextRef="#ctx0" brushRef="#br0" timeOffset="95410.853">5421 3386,'7'5,"1"-1,-1 0,1-1,0 0,0 0,0-1,1 0,-1 0,0-1,1 0,-1 0,1-1,-1 0,7-1,1 1,181-18,-165 12,1 2,-1 1,1 1,-1 2,26 3,-58-3</inkml:trace>
  <inkml:trace contextRef="#ctx0" brushRef="#br0" timeOffset="95763.803">5731 3048,'-13'75,"4"1,2 0,4 0,6 67,-1-23,-7-64,-2-32</inkml:trace>
  <inkml:trace contextRef="#ctx0" brushRef="#br0" timeOffset="96114.762">6691 3076,'-89'165,"45"-77,-5-3,-3-2,-20 19,-21 2,72-91</inkml:trace>
  <inkml:trace contextRef="#ctx0" brushRef="#br0" timeOffset="96530.849">6098 3105,'46'23,"-12"1,-1 1,-2 2,0 1,-2 2,-1 0,-2 2,-1 1,-1 1,0 5,-14-26,137 160,-76-104,-53-51</inkml:trace>
  <inkml:trace contextRef="#ctx0" brushRef="#br0" timeOffset="96910.062">6973 3528,'-7'6,"-1"0,1 0,1 1,-1 0,1 0,0 1,1 0,0 0,0 0,1 0,0 1,0-1,0 5,2-8,0-1,1 1,0 0,0-1,0 1,0 0,1 0,0 0,0 0,0 0,1-1,-1 1,1 0,0 0,1-1,-1 1,1 0,0-1,0 0,0 1,1-1,0 0,-1 0,1 0,1-1,1 3,2-1,1 0,0 0,-1 0,2-1,-1-1,0 1,1-1,0-1,-1 1,1-1,0-1,0 0,1 0,-1-1,0 0,0-1,0 0,0 0,0-1,0 0,-1 0,1-1,0 0,-1-1,0 0,0 0,0-1,0 0,-1 0,0-1,1-1,-4 3,0 0,0 0,0-1,-1 0,0 1,0-1,0 0,-1 0,0-1,0 1,0 0,0-1,-1 1,0-1,0 0,-1 1,1-1,-1 0,0 1,-1-1,1 0,-1 1,0-1,-1 1,0-1,1 1,-2-1,1 1,0 0,-1 0,0 0,0 1,-1-1,1 1,-1-1,0 1,0 0,-1 1,1-1,-1 1,1 0,-2 0,-3-3,-1 0,1 1,-1 1,-1 0,1 0,0 1,-1 0,0 1,0 0,1 1,-1 0,0 1,0 0,0 0,0 1,0 1,0 0,0 0,1 1,-1 1,1-1,-7 5,1 2</inkml:trace>
  <inkml:trace contextRef="#ctx0" brushRef="#br0" timeOffset="100432.117">7679 3133,'39'17,"-17"-12,0-1,0-1,1-1,-1-1,1-1,0-1,6-1,115-27,-44 27,-99 3,-11-1</inkml:trace>
  <inkml:trace contextRef="#ctx0" brushRef="#br0" timeOffset="100965.844">7736 3415,'4'5,"8"1,5 0,5-1,4-2,2 0,1-2,0-1,1 0,-1 0,0 0,-1-1,1 1,-1 0,0 0,1 0,-6 0</inkml:trace>
  <inkml:trace contextRef="#ctx0" brushRef="#br0" timeOffset="139506.807">13945 3189,'14'0,"15"0,6 0,3 0,0 0,-2 0,-3 0,-1 0,-2-5,-2-1,1 0,-1 1,0 2,-1 1,1 1,-10 0,-7-4,-7-1</inkml:trace>
  <inkml:trace contextRef="#ctx0" brushRef="#br0" timeOffset="139975.057">14226 2851,'-6'5,"-1"0,1 0,0 1,1-1,-1 2,1-1,0 0,0 1,1 0,0 0,0 0,1 1,0-1,0 1,1 0,0 0,0 0,1 0,0 0,0 0,1 0,0 1,1-1,-1 0,1 0,2 3,6 38,-3 0,-1 1,-3-1,-1 1,-4 15,-8 5,14-68</inkml:trace>
  <inkml:trace contextRef="#ctx0" brushRef="#br0" timeOffset="122489.114">8837 2766,'45'-24,"-17"8,-6 1,1 2,0 0,1 2,1 0,0 2,0 1,0 0,21-2,-45 10,1 0,-1-1,0 1,1 0,-1 0,0 0,1 0,-1 0,0 0,0 0,1 1,-1-1,0 0,1 1,-1-1,0 1,0-1,0 1,0 0,1-1,-1 1,0 0,0 0,0 0,0 0,-1 0,1 0,0 0,0 0,-1 0,1 0,0 0,-1 1,1-1,-1 0,0 0,1 1,-1-1,0 0,0 1,0-1,1 0,-2 1,1-1,0 0,0 1,0-1,-1 0,1 1,-26 64,-151 192,170-247,-1 0,1 0,1 1,0-1,1 1,0 1,1-1,0 1,1 0,1 0,0 0,0 11,2-20,0-1,0 0,0 0,1 1,0-1,-1 0,1 0,0 1,1-1,-1 0,0 0,1-1,0 1,0 0,0 0,0-1,0 1,0-1,1 0,-1 1,1-1,-1 0,1-1,0 1,0 0,0-1,0 0,0 1,0-1,0 0,1-1,103 1,38-50,-131 39</inkml:trace>
  <inkml:trace contextRef="#ctx0" brushRef="#br0" timeOffset="123057.198">9795 2541,'-38'18,"7"-4,0 2,1 1,1 1,1 2,-9 7,35-25,-1 1,0-1,1 1,0-1,-1 1,1 0,0-1,0 1,0 0,1 1,-1-1,1 0,0 0,0 1,0-1,0 0,0 1,1-1,0 1,0-1,0 1,0-1,0 1,0-1,1 1,0-1,0 0,0 1,0-1,0 0,1 1,-1-1,1 0,0 0,0-1,0 1,0 0,1 0,-1-1,1 0,-1 1,1-1,0 0,0 0,0-1,0 1,0 0,1-1,-1 0,0 0,1 0,0 0,83 14,35 16,-118-28,0 2,0-1,0 0,-1 1,0-1,0 1,0 0,0 0,-1 1,0-1,0 0,0 1,-1-1,0 1,0-1,0 1,-1 0,0-1,0 1,0 0,0-1,-1 1,0 0,-1-1,1 1,-1-1,0 0,0 1,-1-1,1 0,-1 0,0-1,-1 1,1 0,-3 1,-4 7,0 0,0 0,-1-2,-1 1,0-1,-1-1,0 0,0-1,-1-1,-3 2,15-9,1 0,-1 0,1 0,-1-1,1 1,-1 0,1-1,-1 1,1-1,-1 0,0 1,1-1,-1 0,0 0,1 0,-1 0,0-1,1 1,-1 0,0-1,1 1,-1-1,1 1,-1-1,1 0,-1 1,1-1,-1 0,1 0,0 0,0 0,-1-1,1 1,0 0,0-1,-7-14</inkml:trace>
  <inkml:trace contextRef="#ctx0" brushRef="#br0" timeOffset="123304.19">9627 2512,'24'-5,"22"-1,8 0,0 1,-4 1,-7 2,-5 1,-9 1</inkml:trace>
  <inkml:trace contextRef="#ctx0" brushRef="#br0" timeOffset="123819.262">10162 2371,'41'-15,"-32"10,0 0,1 1,0 0,0 1,0 0,0 1,0 0,1 0,-1 1,0 0,1 1,-1 0,1 1,-1 0,1 1,4 1,-13-2,0 0,0 0,-1 0,1 0,0 0,-1 0,1 0,-1 1,1-1,-1 1,0-1,1 1,-1-1,0 1,0 0,0 0,0-1,-1 1,1 0,0 0,-1 0,1 0,-1 0,0 0,0 0,1 0,-1 0,0 0,-1 0,1 0,0 0,-1 0,1 0,-1 0,1 0,-1 0,0-1,0 1,0 0,0 0,0-1,-1 1,-58 73,52-67,-80 91,87-97,-1 0,0 1,1-1,0 0,-1 1,1-1,0 1,1-1,-1 1,0-1,1 1,-1-1,1 1,0 0,0-1,0 1,0 0,0-1,0 1,1 0,-1-1,1 1,0-1,0 1,0-1,0 1,0-1,1 0,-1 1,1-1,-1 0,1 0,0 0,0 0,0 0,0-1,1 2,3 0,-1 1,1-1,-1 1,1-2,0 1,0-1,0 0,1 0,-1 0,0-1,1 0,-1 0,1-1,-1 0,3 0,45-15,-34 3</inkml:trace>
  <inkml:trace contextRef="#ctx0" brushRef="#br0" timeOffset="124339.61">10586 2851,'0'5,"19"1,11 0,6-1,1-2,-1-1,-2-1,-1 0,-2-1,-2 0,0-1,-6-4,-6-1</inkml:trace>
  <inkml:trace contextRef="#ctx0" brushRef="#br0" timeOffset="125508.37">11263 2427,'-17'31,"-6"123,14-83,2 0,4 1,5 43,-1-33,-1-78,0 0,0 1,0-1,0 0,-1 1,1-1,-1 0,-1 0,1 1,0-1,-1 0,0 0,0 0,0-1,0 1,-1 0,1-1,-1 1,0-1,0 0,0 0,-2 1,48-53,-20 33,-2 2</inkml:trace>
  <inkml:trace contextRef="#ctx0" brushRef="#br0" timeOffset="125969.286">11630 2455,'-7'4,"1"0,0 0,-1 1,1 0,1 0,-1 0,1 1,0 0,0 0,1 0,-1 1,1-1,1 1,-1 0,1 0,1 0,-1 1,1-1,0 0,1 1,0 0,0-1,0 4,4-7,0 0,0 0,1 0,-1-1,1 1,-1-1,1 0,0 0,0 0,1-1,-1 1,1-1,-1 0,1 0,-1-1,1 1,0-1,0 0,0-1,0 1,0-1,0 0,0 0,0 0,1-1,28 5,-27-4,-1 1,1 0,0 0,-1 1,1 0,-1 0,1 0,-1 1,0 0,0 0,0 1,0 0,-1 0,0 0,1 0,-2 1,1 0,0 0,-1 0,0 1,0 0,-1-1,1 1,-1 0,-1 1,1-1,-1 1,0-1,0 1,-1-1,0 3,0 1,-1-1,0 0,-1 0,0 0,0 0,-1 0,0 0,-1 0,0-1,0 1,-1-1,0 0,0 0,-1 0,0 0,-1-1,1 0,-1 0,-1 0,1-1,-1 0,0 0,-1-1,1 0,-1 0,-1 0,6-4,1 2,0 0,0-1,-1 1,1-1,-1 0,0 0,0 0,1 0,-1 0,0-1,-1 1,1-1,0 0,0 0,0 0,-1 0,1-1,-1 1,1-1,0 0,-1 0,1 0,-1-1,1 1,0-1,-1 1,1-1,0 0,0-1,0 1,0 0,0-1,0 0,0 1,0-1,0-1,1 1,-1 0,1-1,-1 1,0-3,-6-14,3 0</inkml:trace>
  <inkml:trace contextRef="#ctx0" brushRef="#br0" timeOffset="126224.807">11574 2427,'9'0,"14"0,6 0,5 0,0 0,-1 0,-1 0,-1 0,-1 0,0 0,-2 0,0 0,0 0,0 0,0 0,-4 0</inkml:trace>
  <inkml:trace contextRef="#ctx0" brushRef="#br0" timeOffset="126737.564">12167 2286,'178'-25,"-175"25,0-1,0 1,0 0,-1 0,1 0,0 0,0 0,0 1,-1-1,1 1,0 0,0 0,-1 0,1 0,-1 0,1 1,-1-1,1 1,-1-1,0 1,0 0,0 0,0 0,0 0,0 0,-1 1,1-1,-1 0,1 1,-1-1,0 1,0 0,0-1,0 1,0 0,-1 0,0-1,1 1,-1 0,0 0,0 0,0-1,-1 1,1 0,-1 0,1 0,-1-1,0 1,0 0,0-1,-1 1,-118 138,120-139,-1-1,0 1,0 0,1 0,-1-1,1 1,-1 0,1 0,0 0,0 0,0 0,0-1,0 1,0 0,0 0,1 0,-1 0,1 0,-1-1,1 1,0 0,-1-1,1 1,0 0,0-1,1 1,-1-1,0 1,0-1,1 0,-1 1,0-1,1 0,-1 0,1 0,0 0,-1 0,1-1,0 1,0 0,-1-1,1 1,2-1,83 12,-27-13,-35 0</inkml:trace>
  <inkml:trace contextRef="#ctx0" brushRef="#br0" timeOffset="128160.365">8723 3386,'1160'0,"-906"-28,-29-1,-56 19,-101 0,0 3,1 3,-1 3,20 4,31-1,163-32,1 3,-142 16,84-17,-123 11,-90 16</inkml:trace>
  <inkml:trace contextRef="#ctx0" brushRef="#br0" timeOffset="131454.666">9542 3640,'125'-32,"-69"14,-38 11,0 0,1 2,0 0,0 1,0 1,1 1,8 0,-27 2,1 0,0 0,0 0,-1 0,1 0,0 1,0-1,-1 0,1 1,0-1,-1 1,1 0,-1-1,1 1,-1 0,1 0,-1 0,1 0,-1 0,0 0,1 1,-1-1,0 0,0 1,0-1,0 1,0-1,-1 1,1-1,0 1,-1 0,1-1,-1 1,1 0,-1-1,0 1,0 0,0 0,0-1,0 1,0 0,0 0,-1-1,1 1,0 0,-1-1,0 1,1 0,-1-1,0 1,0-1,0 1,0 0,-15 27,0-1,-2-1,-1 0,-2-1,-5 5,-58 78,81-105,-1-1,1 1,-1 0,1 1,1-1,-1 0,0 1,1 0,0-1,0 1,1 0,-1 0,1 0,0 0,0 0,1 0,0 1,-1-1,2 0,-1 0,1 0,-1 0,1 0,1 0,-1 0,1 0,0 0,0 0,0-1,1 1,0-1,-1 1,2-1,-1 0,0 0,1-1,0 1,0-1,0 0,2 2,4-2,0 0,0 0,0-1,0-1,1 1,-1-2,0 1,1-2,-1 1,0-1,1-1,-1 0,0 0,8-4,1-1</inkml:trace>
  <inkml:trace contextRef="#ctx0" brushRef="#br0" timeOffset="131821.177">10558 3640,'-9'10,"-4"8,-4 0,0 3,-1-3,3 1,-2 2,-2 2,-3 1,-3-2,4-1,0-3,4-1,-1-3,-1-4,-2-3,1-3</inkml:trace>
  <inkml:trace contextRef="#ctx0" brushRef="#br0" timeOffset="132122.76">10106 3697,'34'9,"25"9,7 5,-2 0,-7-5,-10-1,-6-2,-7 0,-3-2,-3-4,-1-2,-6-4</inkml:trace>
  <inkml:trace contextRef="#ctx0" brushRef="#br0" timeOffset="132491.16">10248 3528,'4'29,"8"24,0 7,-1-1,-2-6,-4-8,-1-6,-3-5,0-3,-1-3,-1-1,1 0,-1 0,5-5,2-5</inkml:trace>
  <inkml:trace contextRef="#ctx0" brushRef="#br0" timeOffset="132990.02">10982 3443,'-34'135,"24"-108,-50 108,59-133,1 1,-1-1,1 0,-1 1,1-1,0 1,0-1,0 1,0-1,0 0,1 1,-1-1,1 1,0-1,0 0,-1 1,1-1,1 0,-1 0,0 0,0 0,1 0,-1 0,1 0,0 0,0-1,-1 1,1 0,0-1,0 0,1 1,-1-1,0 0,0 0,1 0,-1-1,0 1,1 0,-1-1,0 0,1 1,-1-1,1 0,-1 0,1 0,-1-1,1 1,-1-1,2 0,8 1,-1-1,1-1,-1 0,0 0,0-1,0 0,0-1,0-1,-1 1,1-2,-1 1,0-2,0 0,4-6</inkml:trace>
  <inkml:trace contextRef="#ctx0" brushRef="#br0" timeOffset="133428.708">11263 3386,'-21'130,"-25"110,16-111,-3 22,33-144,2-5</inkml:trace>
  <inkml:trace contextRef="#ctx0" brushRef="#br0" timeOffset="136127.871">8977 2258,'-49'-1,"32"-1,0 1,1 0,-1 1,0 1,1 1,-1 1,1 0,-1 0,1 2,1 0,-1 1,-14 8,23-7,1 0,0 0,0 0,0 1,1 0,0 0,1 0,0 1,0 0,1-1,0 1,1 0,-1 1,2-1,-1 0,1 9,-6 20,-1 10,2 0,3 0,1 0,4 26,-1-9,28 221,-29 424,29-425,-29-89,0-195,0 1,0 0,0 0,0-1,1 1,-1 0,0 0,1-1,-1 1,1-1,0 1,0 0,0-1,0 1,0-1,0 0,0 1,0-1,0 0,1 0,-1 1,0-1,1 0,-1 0,1-1,-1 1,1 0,-1 0,1-1,0 1,-1-1,1 1,0-1,0 0,-1 0,1 0,0 0,0 0,-1 0,1 0,0-1,0 1,-1 0,1-1,0 0,-1 1,1-1,165-36,-3 14,-151 32,-18-4</inkml:trace>
  <inkml:trace contextRef="#ctx0" brushRef="#br0" timeOffset="137506.619">12505 2117,'87'-39,"-85"38,1-1,0 1,-1 0,1 0,0 1,0-1,0 1,0-1,-1 1,1 0,0 0,0 0,0 0,0 1,0-1,0 1,0 0,-1-1,1 1,0 1,-1-1,1 0,0 1,-1-1,0 1,1 0,-1 0,0 0,0 0,0 0,0 0,0 0,-1 1,1-1,-1 1,1-1,-1 1,1 1,4 17,-1 0,-1 0,-1 0,-1 0,0 1,-2-1,0 1,-2-1,0 0,-1 1,-6 16,-28 241,15-74,5 139,19-303,3-2,1 1,2-1,2 0,2 0,1-1,16 33,-20-45,-3 0,0 0,-1 0,-2 1,-1 0,0 0,-2 0,-3 13,3-12,-28 142,27-150,2-17,-1 1,1-1,-1 1,0 0,0-1,0 1,-1-1,1 1,-1-1,0 1,0-1,0 1,-1-1,1 0,-1 0,1 1,-1-1,0 0,0-1,-1 1,1 0,-1-1,1 1,-1-1,0 1,-1-1,-139 32,66-22,-93 22,162-32,3 0,1-1,-1 0,1 0,-1 0,1 0,-1-1,1 0,-1 0,0 0,1 0,-1-1,1 0,-1 0,1 0,-1 0,1-1,-2 0,1-8,4-2</inkml:trace>
  <inkml:trace contextRef="#ctx0" brushRef="#br0" timeOffset="138746.194">12815 3472,'13'-15,"-2"-1,0 0,0-1,-2 0,0 0,-1-1,3-10,13-25,-22 48,9-21,2 1,0 1,1 0,2 1,0 0,18-18,-33 40,-1 1,1-1,0 0,-1 0,1 1,0-1,-1 0,1 1,0-1,0 1,0-1,-1 1,1-1,0 1,0-1,0 1,0 0,0-1,0 1,0 0,0 0,0 0,0 0,0 0,0 0,0 0,0 0,0 0,0 1,0-1,0 0,0 1,-1-1,1 0,0 1,0-1,0 1,0 0,-1-1,1 1,0-1,0 1,-1 0,1 0,-1-1,1 1,-1 0,1 0,-1 0,1 0,-1 0,0 0,1 0,-1 0,15 57,-14-53,2 14,-2-10,-1-1,2 1,-1 0,1-1,1 1,-1-1,2 0,-1 0,1 0,0 0,0 0,5 4,-6-11,0-1,1 1,0 0,-1-1,1 0,-1 0,1 0,-1 0,1-1,-1 1,1-1,-1 0,1 0,-1 0,0-1,1 1,-1-1,0 0,0 0,0 0,0 0,-1 0,1 0,0-1,-1 0,0 1,1-1,-1 0,0 0,1-3,-1 3,146-152,-148 154,1 0,-1 0,0 0,1 0,-1 0,1 1,-1-1,1 0,0 0,-1 0,1 0,0 1,-1-1,1 0,0 0,0 1,0-1,0 1,0-1,0 1,0-1,0 1,0 0,0-1,0 1,0 0,0 0,0 0,0 0,0 0,0 0,0 0,0 0,0 0,0 0,0 1,0-1,0 0,0 1,0-1,0 1,0-1,0 1,0-1,0 1,0 0,-1-1,1 1,0 0,0 0,-1-1,1 1,-1 0,1 0,0 1,37 220,-38-219,0 1,1-1,-1 1,1-1,0 1,0-1,0 1,0-1,0 0,1 0,0 0,-1 0,1 0,0 0,1 0,-1 0,0-1,1 1,0-1,-1 0,1 0,0 0,0 0,0 0,0 0,1-1,-1 0,0 0,1 0,-1 0,1 0,1 0,11-4</inkml:trace>
  <inkml:trace contextRef="#ctx0" brushRef="#br0" timeOffset="153149.814">15299 2681,'-1'2,"0"0,-1 0,1 0,-1 0,0-1,0 1,1-1,-1 1,0-1,0 0,0 0,-1 0,1 0,0 0,0 0,-1 0,1-1,0 1,-1-1,1 0,0 0,-1 0,1 0,-3 0,2 0,-185 15,26 21,157-33,1 1,-1 1,1-1,0 1,0-1,0 1,1 0,-1 1,1-1,1 1,-1-1,1 1,0 0,0 0,0 0,1 0,0 0,0 0,1 0,0 0,0 0,0 0,1 0,0 1,0-1,0 0,1 0,-1 17,0 23,-2-26,1 0,1 0,1-1,1 1,0-1,2 1,3 7,-6-24,0 0,0 0,1-1,-1 1,1 0,0-1,0 0,0 0,0 0,0 0,1 0,-1 0,0-1,1 0,-1 0,1 0,0 0,-1 0,1-1,0 1,-1-1,1 0,0 0,-1-1,1 1,0-1,-1 0,1 0,-1 0,1 0,-1 0,1-1,1-1,32-3,-26 5,-1 0,1 1,-1 0,1 0,-1 1,1 1,-1 0,0 0,0 1,0 1,0-1,0 2,-1-1,1 1,-1 1,-1-1,1 2,-1-1,0 1,5 6,4 4,-9-11,0 1,-1 0,0 0,0 0,-1 1,0 0,0 1,-1-1,0 1,0 0,-1 0,-1 0,1 1,-1 0,-1 0,0-1,-1-1,0 1,0 0,-1-1,0 1,0-1,-1 1,0 0,-1-1,0 1,0-1,-1 0,0 0,-1 0,1 0,-1 0,-1-1,0 0,0 0,0 0,-1 0,1-1,-2 0,1 0,-7 4,2-3,0-1,0 0,-1-1,0 0,0 0,0-1,0-1,-1 0,0-1,1 0,-1-1,0-1,0 0,0 0,0-1,1-1,-1 0,1-1,-1 0,1-1,0-1,-10-4,-33-20,41 19</inkml:trace>
  <inkml:trace contextRef="#ctx0" brushRef="#br0" timeOffset="155733.745">15553 3585,'-4'-7,"0"0,0-1,1 1,0-1,0 0,1 0,0 0,0 0,1 0,0 0,0 0,1-1,0 1,1-6,-1-1,1-4,1 0,1 0,1 0,0 0,2 1,0 0,1 0,1 0,0 1,1 0,1 1,1 0,0 0,1 1,1 1,10-9,50-30,-71 52,0-1,1 1,-1 0,1 1,-1-1,1 0,-1 1,1-1,-1 1,1 0,0 0,-1 0,1 0,0 0,-1 1,1-1,-1 1,1 0,-1-1,1 1,-1 0,0 1,1-1,-1 0,0 1,0-1,0 1,0 0,0-1,0 1,1 2,7 11,-1 1,-1 0,-1 0,0 1,-1 0,-1 0,-1 0,0 1,0 8,3 6,2 31,-8-63,0 0,0 1,0-1,0 0,-1 0,1 0,0 0,0 0,0 1,0-2,0 1,0 0,-1 0,1 0,0 0,0 0,0-1,0 1,-1 0,1-1,0 1,0-1,-1 1,1-1,0 1,-1-1,1 1,0-1,-1 0,1 1,-1-1,1 0,-1 0,1 1,-1-1,0 0,1 0,-1 0,0 1,0-2,2 1,50-65,-26 31,1 1,2 1,1 1,1 2,2 2,9-6,-40 33,0 0,0-1,0 1,0 0,0 0,0 1,1-1,-1 0,0 1,1-1,-1 1,1 0,-1-1,0 1,1 1,-1-1,1 0,-1 0,0 1,1 0,-1-1,0 1,0 0,1 0,-1 0,0 0,0 0,0 1,0-1,0 1,-1-1,1 1,0 0,-1 0,1 0,-1 0,1 0,-1 0,0 0,0 0,0 0,0 0,0 1,-1-1,1 0,-1 1,1 1,4 19,-2 1,0 0,-1 0,-1 0,-2 0,-2 19,1 22,6 14,2-61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0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92,'-186'110,"183"-109,1 0,-1 0,1 0,-1 1,1-1,0 1,-1-1,1 1,0 0,0 0,0 0,0 0,1 0,-1 0,0 1,1-1,0 1,-1-1,1 1,0-1,0 1,1 0,-1-1,1 1,-1 0,1 0,0-1,0 1,0 0,0 0,0 0,1-1,-1 1,1 0,0-1,0 1,0 0,0-1,0 1,0-1,1 1,-1-1,1 0,0 0,0 0,0 0,0 0,0 0,0 0,14 4,-1-1,1 0,0-1,1-1,-1 0,1-1,0-1,3-1,93 16,-107-15,0 1,0 0,0 0,-1 0,1 1,-1 0,1 0,-1 0,0 1,0 0,-1 0,1 0,-1 0,0 1,0 0,0-1,-1 2,1-1,-1 0,0 1,-1-1,0 1,0 0,0 0,0 0,-1 0,0 0,0 0,-1 0,1 0,-1 0,-1 0,1 1,-1-1,0 0,-1 0,1 0,-1-1,-1 1,1 0,-1-1,1 1,-2-1,1 0,-1 0,1 0,-4 3,-17 10,0 0,-1-2,-1-1,0-1,-1-1,0-1,-1-2,-10 2,36-10,-1-2,1 1,-1 0,1 0,-1-1,1 1,-1-1,0 0,1 0,-1 0,0 0,1 0,-1-1,1 1,-1-1,0 0,1 0,-1 0,1 0,0 0,-1 0,1-1,0 1,0-1,0 1,0-1,0 0,0 0,0 0,1 0,-1 0,1 0,-1 0,1-1,0 1,0-1,0 1,-1-2,-2-16</inkml:trace>
  <inkml:trace contextRef="#ctx0" brushRef="#br0" timeOffset="251.405">146 148,'24'-24,"22"-8,9 1,-1 7,-5 6,-5 7,-6 5,-5 4,-2 2,-3 1,0 1,-1-1,-5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9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1 352,'39'28,"-12"-19,2-1,-1-2,0-1,1-1,0-2,0 0,0-2,0-2,3-1,37 1,383 2,-379-12,-55 6</inkml:trace>
  <inkml:trace contextRef="#ctx0" brushRef="#br0" timeOffset="417.394">227 719,'0'0,"0"0,1 0,-1 1,0-1,0 0,1 0,-1 0,0 0,1 0,-1 0,0 0,1 0,-1 0,0 0,0 0,1 0,-1 0,0 0,1-1,-1 1,0 0,0 0,1 0,-1 0,0 0,0-1,1 1,-1 0,0 0,0 0,0-1,1 1,-1 0,0 0,0-1,0 1,0 0,0-1,1 1,-1 0,0 0,0-1,0 1,0 0,0-1,0 1,0 0,0 0,0-1,0 1,0 0,0-1,0 1,0 0,-1-1,1 1,0 0,0 0,0-1,0 1,0 0,-1 0,1-1,0 1,0 0,36 4,-27-3,143 31,180-30,-163-28,-145 12,-24 7</inkml:trace>
  <inkml:trace contextRef="#ctx0" brushRef="#br0" timeOffset="1083.133">621 13,'-4'-2,"-1"0,0 0,0 0,0 1,0 0,0 0,0 0,0 0,0 1,0 0,0 0,0 1,0-1,-1 1,1 0,0 0,0 1,-2 1,6-3,0 1,1 0,-1-1,0 1,1 0,-1-1,0 1,1 0,-1 0,1 0,0 0,-1 0,1 0,0 0,-1-1,1 1,0 0,0 0,0 0,0 0,0 0,0 0,0 0,0 0,0 0,1 0,-1 0,0 0,1 0,-1 0,0 0,1-1,-1 1,1 0,0 0,-1 0,1-1,-1 1,1 0,0-1,0 1,-1 0,1-1,0 1,36 28,307 164,-319-180,-1 1,0 1,-1 1,-1 1,0 1,-1 1,-2 0,0 2,14 19,-30-36,-1 0,1 1,-1-1,0 1,0 0,0-1,-1 1,1 0,-1 0,-1 0,1 0,-1 0,0 0,0 0,0 0,0 0,-1 0,0 0,0 0,-1 0,1 0,-1-1,0 1,0 0,-1-1,1 0,-1 1,0-1,0 0,0-1,-1 1,1 0,-1-1,-1 1,-94 92,-52 38,-111 54,214-144,38-31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5:3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0 399,'80'23,"185"-16,-25-36,-223 28,18-2,1 2,-1 1,0 2,0 1,34 8,-39-8,-34-7</inkml:trace>
  <inkml:trace contextRef="#ctx0" brushRef="#br0" timeOffset="645.191">0 739,'99'-14,"0"4,0 5,59 6,-131-1,170 27,-57-27,-99-15,-30 2</inkml:trace>
  <inkml:trace contextRef="#ctx0" brushRef="#br0" timeOffset="1518.237">508 5,'-6'-5,"20"18,136 74,-26-8,20 23,-127-92,1 1,-2 1,1 0,-2 1,1 1,-2 1,0 0,-1 0,0 2,6 11,-18-24,0 1,0-1,-1 0,0 1,0-1,0 0,0 1,0-1,-1 0,0 0,0 1,0-1,-1 0,1 0,-1 0,0 0,0 0,0-1,-1 1,1-1,-1 1,0-1,0 0,0 0,0 0,0 0,-1-1,0 1,1-1,-5 2,-15 17,-331 336,236-247,104-82,15-21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4:23.635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5618 932,'5'0,"7"5,5 1,5 0,4-1,2-2,1-1,0-1,1 0,-1-1,0 0,0-1,-1 1,1-5,-1-1,-10 4,-7 4</inkml:trace>
  <inkml:trace contextRef="#ctx0" brushRef="#br0" timeOffset="247.102">5731 1242,'39'5,"22"-3,5-3,-3 0,-8 0,-14-6,-13 0</inkml:trace>
  <inkml:trace contextRef="#ctx0" brushRef="#br0" timeOffset="-2382.981">2571 565,'-17'8,"-1"2,2 0,0 0,0 2,1 0,0 0,1 2,1 0,0 0,1 1,0 1,1 0,1 1,1-1,0 2,1 0,1 0,-3 13,-3 25,2 0,3 0,3 1,1 10,4 154,2-201,1 1,1-1,1 0,1 0,0 0,2-1,0 0,1-1,1 1,1-2,7 9,-17-25,0 0,1 0,-1-1,0 1,1-1,-1 1,1-1,-1 1,1-1,-1 0,1 0,-1 0,1 0,0 0,-1 0,1 0,-1 0,1 0,-1-1,1 1,-1-1,0 1,1-1,-1 0,1 1,-1-1,0 0,0 0,1 0,-1 0,0 0,0 0,0 0,0-1,0 1,0 0,-1 0,1-1,0 1,-1-1,1 1,-1-1,1 1,-1-1,0 1,1-1,-1 0,3-3,7-11</inkml:trace>
  <inkml:trace contextRef="#ctx0" brushRef="#br0" timeOffset="-2086.961">3051 847,'-164'413,"162"-409,-16 49,-2 0,-2-1,-3-1,-1-1,-26 33,37-62,3-3</inkml:trace>
  <inkml:trace contextRef="#ctx0" brushRef="#br0" timeOffset="-1786.736">2571 932,'24'24,"27"27,14 9,2-4,-7-8,-8-8,-8-4,-7-5,-5-2,-3-2,-7 0,-2-5,-4-1,-5 0,0-3,-1-5</inkml:trace>
  <inkml:trace contextRef="#ctx0" brushRef="#br0" timeOffset="-1547.166">3248 1186,'39'9,"26"4,8-1,-5-2,-8-3,-10-3,-13-1</inkml:trace>
  <inkml:trace contextRef="#ctx0" brushRef="#br0" timeOffset="-1284.593">4264 875,'-19'39,"-12"26,1 8,-1-9,6-11,2-9,5-8,1-4,3-4,-1-6,2-2,4 0,-2-3,1 1,-3 1,-3-3,0 2,4-3</inkml:trace>
  <inkml:trace contextRef="#ctx0" brushRef="#br0" timeOffset="-1014.978">3813 932,'38'33,"27"22,3 5,-5-3,-10-10,-7-9,-13-6,-7-8,-7-4,-3-5,-4-1,1-1,3-5,3-2,-1-3</inkml:trace>
  <inkml:trace contextRef="#ctx0" brushRef="#br0" timeOffset="-735.367">4575 1157,'-13'18,"1"1,0 0,1 1,1 0,1 1,1 0,1 0,1 1,1 0,0 1,4-20,1-1,-1 1,0 0,1 0,0 0,-1 0,1 0,0 0,0 0,1-1,-1 1,1 0,-1 0,1 0,0 0,0-1,0 1,1 0,-1-1,1 1,-1-1,1 1,0-1,0 0,0 0,0 0,0 0,0 0,1 0,-1-1,1 1,-1-1,1 0,-1 1,1-1,0 0,0 0,0-1,-1 1,1-1,3 1,1-2,0 0,0 0,0-1,-1 1,1-1,0-1,-1 0,1 0,-1 0,0 0,0-1,0 0,0 0,-1-1,0 0,0 0,0 0,0 0,-1-1,0 0,0 0,0 0,-1 0,0-1,0 1,-1-1,0 1,0-1,0 0,-1 0,0 0,-1 0,1 0,-1 0,-1-1,1 1,-1 0,0 0,-1 1,0-1,0 0,-2-5,-2 3,0 1,-1 0,0 0,0 1,0 0,-1 0,0 1,-1 0,1 1,-1-1,0 1,-1 1,1 0,-1 0,1 1,-15-5</inkml:trace>
  <inkml:trace contextRef="#ctx0" brushRef="#br0" timeOffset="-385.934">4829 678,'17'10,"-1"1,0 1,-1 1,0 0,-1 1,0 0,2 5,-1-2,3 2,0 0,-2 1,-1 1,0 0,-2 1,0 1,-2 0,0 1,-2 0,0 1,-2-1,-1 1,-1 1,-1-1,-1 1,-1 0,-2 24,-4-37,0-1,-1 0,-1 0,0 0,-1 0,0-1,0 0,-2-1,1 1,-1-2,0 1,-1-1,0-1,-1 0,0 0,0-1,-1 0,1-1,-2 0,1-1,-9 2,-4 6,1 0</inkml:trace>
  <inkml:trace contextRef="#ctx0" brushRef="#br0" timeOffset="-3514.946">426 960,'2'-6,"0"1,1 0,-1 1,1-1,0 0,0 1,1-1,0 1,-1 0,1 0,1 1,-1-1,0 1,1 0,0 0,3-1,143-67,-118 60,-9 1,0 2,1 1,-1 0,1 2,0 1,1 1,-1 1,10 2,-33 0,0-1,-1 1,1 1,0-1,0 0,0 0,0 1,0-1,-1 1,1 0,0-1,0 1,-1 0,1 0,0 0,-1 0,1 0,-1 0,0 1,1-1,-1 1,0-1,0 1,0-1,0 1,0-1,0 1,0 0,0-1,-1 1,1 0,-1 0,1 0,-1 0,0-1,0 1,0 0,0 0,0 0,0 0,0 0,0 0,-1 0,1-1,-1 1,0 0,1 0,-1-1,0 1,0 0,0-1,-1 2,-107 158,69-109,8-11,-7 8,2 1,3 2,2 1,2 2,-4 16,31-66,0-1,1 1,0 1,0-1,0 0,0 0,1 1,0-1,0 1,1-1,-1 1,1 0,0-1,1 1,-1-1,1 1,0-1,1 1,-1-1,1 0,0 0,0 1,1-1,0-1,0 1,0 0,0-1,1 1,-1-1,1 0,0 0,0-1,1 1,3 1,5 0,0-1,1 0,0-1,0 0,0-1,0-1,0 0,0-1,0-1,0 0,0-1,-1 0,1-1,0-1,-1 0,0-1,7-3,5-3</inkml:trace>
  <inkml:trace contextRef="#ctx0" brushRef="#br0" timeOffset="-2933.057">1611 1213,'-16'-3,"0"0,-1 1,1 0,-1 2,1 0,-1 0,1 2,-1 0,1 1,0 0,0 1,0 1,1 1,0 0,0 1,0 1,1 0,0 1,0 0,1 1,0 2,6-5,1 1,0 0,0 1,1-1,0 1,1 0,-1 0,2 1,-1-1,2 1,-1 0,1 0,1-1,0 1,0 1,1-1,0 0,0 0,2 0,0 3,-2-8,0 0,1 0,0 0,0 0,1 0,-1 0,1-1,0 1,0-1,0 1,1-1,0 0,0 0,0 0,0 0,0 0,1-1,0 1,0-1,0 0,0 0,0-1,0 1,1-1,-1 0,1 0,0 0,0-1,-1 0,1 0,0 0,0 0,0-1,0 0,0 0,0 0,0-1,0 1,0-1,0 0,0-1,0 1,1-2,20-13,-1-2,0 0,-2-2,0 0,-1-2,9-13,5-2,55-65,-91 101,0 1,0-1,0 1,0-1,0 1,0-1,0 1,1-1,-1 1,0-1,0 1,0-1,1 1,-1-1,0 1,1 0,-1-1,0 1,1-1,-1 1,1 0,-1-1,1 1,-1 0,1 0,-1-1,1 1,-1 0,1 0,-1 0,1 0,-1 0,1 0,-1 0,1 0,-1 0,1 0,-1 0,1 0,-1 0,1 0,-1 0,1 0,-1 0,1 1,-1-1,1 0,-1 0,1 1,-1-1,1 0,-1 1,0-1,1 0,-1 1,0-1,1 1,-1-1,0 1,1-1,-1 0,0 1,3 37,-3-34,-1 10,1-1,1 0,0 0,1 0,0 0,1 0,1-1,0 1,0-1,2 0,-1 0,1-1,1 1,0-1,1-1,0 1,0-1,1-1,9 8,0-7,-1-3</inkml:trace>
  <inkml:trace contextRef="#ctx0" brushRef="#br0" timeOffset="8084.461">10389 932,'32'8,"1"-2,0 0,1-3,-1-1,19-1,-12 0,8 1,-1-3,0-1,0-3,19-5,71-20,-113 27,-24 7</inkml:trace>
  <inkml:trace contextRef="#ctx0" brushRef="#br0" timeOffset="8351.081">10529 1186,'34'4,"25"3,8-1,-4-1,-6-2,-4-1,-7-1,-5-5,-6-2,-3-1,-3 2,-2 2,0-5,-4 1</inkml:trace>
  <inkml:trace contextRef="#ctx0" brushRef="#br0" timeOffset="8836.086">10812 593,'-3'2,"0"1,0 0,0 0,0 0,1 1,-1-1,1 1,0-1,0 1,0 0,1 0,-1 0,1 0,0 0,0 0,0 0,1 0,-1 0,1 0,0 1,0-1,1 0,-1 0,1 0,0 0,0 0,0 0,1 0,-1 0,1 0,0 0,0-1,0 1,1-1,-1 1,1-1,0 0,0 0,0 0,0 0,0-1,1 0,-1 1,1-1,0 0,3 1,32 16,1-2,1-1,0-3,23 5,140 53,-200-69,-1 0,1-1,-1 2,0-1,1 0,-1 1,0-1,0 1,0 0,-1 0,1 0,-1 0,0 1,0-1,0 1,0-1,0 1,-1 0,1 0,-1-1,0 1,-1 0,1 0,-1 0,1 0,-1 0,0 0,-1 0,1 0,-1 0,1 0,-1 0,0 0,-1 0,0 2,-5 10,0-1,-1-1,0 1,-1-1,0-1,-2 0,1 0,-4 1,-199 209,209-218,-27 29,2 2,2 1,1 2,-2 7,28-45,-8 15,-1 0,0 0,-1-1,-1 0,0-1,-1 0,-3 1,2-4</inkml:trace>
  <inkml:trace contextRef="#ctx0" brushRef="#br0" timeOffset="5335.874">6691 678,'1'0,"-1"0,1 0,-1 0,0 0,1 0,-1 0,0 0,1 0,-1 0,0 0,1 0,-1 0,0 0,1 0,-1 0,0-1,1 1,-1 0,0 0,0 0,1 0,-1-1,0 1,1 0,-1 0,0-1,0 1,0 0,1-1,-1 1,0 0,0 0,0-1,0 1,0 0,1-1,-1 1,0-1,0 1,0 0,0-1,0 1,0 0,0-1,0 1,0 0,0-1,-1 1,1 0,0-1,15 34,-13-29,95 299,-41-66,0-52,-56-185,0 1,0 0,1-1,-1 1,0-1,0 1,0-1,0 1,1 0,-1-1,0 1,0-1,1 1,-1-1,0 1,1-1,-1 1,1-1,-1 0,1 1,-1-1,1 0,-1 1,1-1,-1 0,1 1,-1-1,1 0,-1 0,1 0,-1 0,1 0,0 1,-1-1,1 0,-1 0,1 0,0 0,-1-1,1 1,-1 0,1 0,0 0,-1 0,1-1,-1 1,1 0,-1 0,1-1,-1 1,1 0,-1-1,1 1,-1-1,0 1,1-1,-1 1,0-1,1 1,-1-1,0 1,1-1,-1 1,0-1,0 1,0-1,15-40,-15 41,156-434,-149 408,-2-1,-1 0,-1-1,-1 1,-2-1,-2-23,1 40</inkml:trace>
  <inkml:trace contextRef="#ctx0" brushRef="#br0" timeOffset="5866.909">7369 480,'2'-3,"0"0,0 0,0 1,1-1,-1 1,1 0,-1 0,1 0,0 0,0 0,0 0,0 1,0 0,0-1,1 1,-1 0,3 0,-2 0,13-5,1 2,0 0,0 1,1 0,-1 2,0 0,18 2,-35-1,1-1,0 1,0 0,0 0,0 0,0 0,-1 0,1 0,0 0,0 1,0-1,0 1,-1-1,1 1,0 0,-1 0,1 0,0 0,-1 0,1 0,-1 0,1 0,-1 0,0 1,1-1,-1 1,0-1,0 1,0-1,0 1,0 0,-1-1,1 1,0 0,-1 0,1 0,-1-1,0 1,0 0,1 0,-1 0,0 0,-1 0,1-1,0 1,0 0,-1 0,1 0,-1-1,0 1,1 0,-1 0,-1 0,-85 96,48-63,-57 63,96-97,-1 0,0 0,1 0,-1 0,1 0,-1 0,1 0,0 0,-1 0,1 0,0 0,0 0,-1 1,1-1,0 0,0 0,1 0,-1 0,0 0,0 1,0-1,1 0,-1 0,1 0,-1 0,1 0,-1 0,1 0,-1 0,1 0,0 0,0 0,0 0,-1-1,1 1,0 0,0-1,0 1,0 0,0-1,0 1,0-1,0 1,0-1,1 0,-1 1,0-1,0 0,1 0,64 6,-62-6,203-22,-179 18,-4 0</inkml:trace>
  <inkml:trace contextRef="#ctx0" brushRef="#br0" timeOffset="6120.634">7820 1045,'43'-5,"29"-6,7-2,-5 2,-11 3,-11 2,-9 3,-8 1,-9 2</inkml:trace>
  <inkml:trace contextRef="#ctx0" brushRef="#br0" timeOffset="6571.206">8413 452,'39'399,"-31"-303,-8-72,1 0,1 0,1 0,2 0,0-1,1 1,1-2,1 1,1-1,1 0,6 8,-14-28,0 1,0-1,0 0,0 0,0 0,0-1,0 1,0 0,1-1,-1 0,1 1,-1-1,1 0,-1 0,1-1,0 1,0 0,-1-1,1 0,0 1,0-1,0 0,-1-1,1 1,0 0,0-1,-1 1,1-1,0 0,-1 0,1 0,-1 0,1-1,-1 1,1-1,-1 1,0-1,0 0,0 0,0 0,0 0,0 0,-1 0,1-1,-1 1,1-1,-1 1,0-1,0 1,1-3,216-392,-37-29,-180 425,-2 1,1-1,0 1,0-1,0 1,-1-1,1 1,0-1,0 1,0 0,0-1,0 1,0-1,0 1,0-1,0 1,0-1,0 1,0-1,1 1,-1-1,0 1,0-1,0 1,1 0,-1-1,0 1,0-1,1 1,-1 0,0-1,1 1,-1 0,0-1,1 1,-1 0,1-1,-1 1,1 0,-1 0,0 0,1 0,-1-1,1 1,-1 0,1 0,-1 0,1 0,-1 0,1 0,-1 0,1 0,-1 0,1 0,-1 0,1 1,-1-1,0 0,1 0,-1 0,1 1,1 10</inkml:trace>
  <inkml:trace contextRef="#ctx0" brushRef="#br0" timeOffset="6899.523">9260 875,'-16'20,"1"0,1 1,1 0,0 1,2 0,1 1,0 0,2 1,1 0,0 0,1 8,6-27,0-1,0 0,0 0,0 0,1 0,0 0,0 1,0-1,0-1,1 1,-1 0,1 0,0 0,0-1,1 1,-1-1,1 0,0 0,-1 0,1 0,1 0,-1 0,0-1,1 0,-1 1,1-1,0-1,-1 1,1 0,0-1,0 0,0 0,0 0,1 0,-1-1,0 0,0 0,0 0,0 0,1 0,-1-1,0 0,3-1,2 0,0 0,0 0,0-1,0-1,-1 0,1 0,-1 0,0-1,0 0,-1-1,0 0,0 0,0 0,-1-1,1 0,-2 0,1-1,-1 0,0 0,-1 0,0 0,0-1,-1 1,0-1,0 0,-1 0,0 0,-1-1,0 1,0 0,-1-1,0 1,-1-1,-1 5,1 0,-1 0,-1 0,1 0,-1 1,0-1,0 1,0 0,-1 0,1 0,-1 0,0 0,0 1,-1 0,1 0,0 0,-1 0,0 1,0-1,0 1,0 1,0-1,0 1,0-1,-1 2,-2-1,-16-3</inkml:trace>
  <inkml:trace contextRef="#ctx0" brushRef="#br0" timeOffset="7332.842">9457 255,'220'4,"-216"-3,0-1,-1 1,1 0,0-1,-1 2,1-1,-1 0,1 1,-1-1,1 1,-1 0,0 0,0 1,0-1,0 0,-1 1,1 0,-1 0,1 0,-1 0,0 0,0 0,0 0,0 1,-1-1,0 1,1-1,-1 1,-1 0,1-1,0 1,-1 0,0 0,0-1,0 1,0 0,0 0,-1-1,0 1,0 0,0-1,0 1,0 0,-1-1,-1 3,-101 141,103-145,0-1,1 1,-1-1,1 1,-1-1,1 1,-1-1,1 1,0 0,0-1,0 1,0-1,0 1,0 0,0-1,0 1,1-1,-1 1,1 0,-1-1,1 1,-1-1,1 1,0-1,0 0,0 1,0-1,0 0,0 0,0 1,0-1,1 0,-1 0,0 0,1 0,-1-1,1 1,-1 0,1-1,-1 1,1-1,-1 1,1-1,1 1,78 4,-72-6,99-14,-62 9,-25 8</inkml:trace>
  <inkml:trace contextRef="#ctx0" brushRef="#br0" timeOffset="13423.891">14904 847,'1'1,"0"1,0 0,0-1,0 1,1-1,-1 1,0-1,1 1,-1-1,1 0,0 0,-1 0,1 0,0 0,0 0,0 0,0-1,0 1,-1-1,1 1,0-1,0 0,0 1,0-1,0 0,1-1,7 3,133 28,10-46,-107 10,-57 21,-2-4</inkml:trace>
  <inkml:trace contextRef="#ctx0" brushRef="#br0" timeOffset="13671.289">14960 1186,'39'0,"31"-5,9-2,-4 1,-10 1,-17 2</inkml:trace>
  <inkml:trace contextRef="#ctx0" brushRef="#br0" timeOffset="12441.273">14058 706,'-326'518,"259"-408,36-97,18-15</inkml:trace>
  <inkml:trace contextRef="#ctx0" brushRef="#br0" timeOffset="12690.211">13634 706,'10'19,"12"26,8 9,3-3,1-7,-5-5,-4-5,0-3,0-2,-4-2,-1-5,-4-1,1-5,-4 0,-3-2</inkml:trace>
  <inkml:trace contextRef="#ctx0" brushRef="#br0" timeOffset="12985.732">14226 1045,'-4'12,"0"0,1 0,0 0,1 1,1-1,0 1,0 0,1-1,1 1,0-1,0 1,2-1,-1 1,2-1,-1 0,2 0,0 0,-3-9,0 0,0 0,1-1,-1 1,1 0,0-1,0 0,0 0,0 0,0 0,0 0,1 0,-1-1,0 1,1-1,-1 0,1 0,0-1,-1 1,1-1,0 0,-1 1,1-2,0 1,-1 0,1-1,0 0,-1 1,1-2,-1 1,1 0,-1-1,0 1,1-1,5-2,-1-1,0 0,0 0,0 0,0-1,-1-1,0 1,0-1,-1 0,0 0,0-1,4-7,-5 5,-1 1,0 0,0-1,-1 0,0 0,-1 0,0 0,0 0,-1 0,-1-1,0-7,0 13,-1 1,1 0,-1 0,0 0,0 0,0 0,-1 1,0-1,1 0,-1 1,0-1,-1 1,1-1,-1 1,1 0,-1 0,0 0,0 0,-1 1,1-1,0 1,-1 0,1 0,-1 0,0 1,0-1,0 1,0 0,0 0,-3-1,-72 8,54 0</inkml:trace>
  <inkml:trace contextRef="#ctx0" brushRef="#br0" timeOffset="11474.048">12703 706,'-1'-1,"0"1,1 0,-1-1,0 1,0 0,0 0,0 0,0 0,0 0,0 0,0 0,0 0,0 0,0 0,0 1,0-1,1 0,-1 0,0 1,0-1,0 1,0-1,1 1,-1-1,0 1,0 0,1-1,-1 1,0 0,1-1,-1 1,1 0,-1 0,1 0,-1 0,-29 32,1 0,2 2,1 1,2 1,-7 16,-1 0,-82 133,-3-46,117-139,-1-1,1 1,-1-1,1 0,-1 1,0-1,1 1,-1-1,0 0,1 0,-1 1,0-1,1 0,-1 0,0 0,1 0,-1 0,0 0,0 0,1 0,-1 0,0 0,1 0,-1-1,0 1,1 0,-1 0,0-1,1 1,-1 0,0-1,1 1,-1-1,1 1,-1-1,1 1,-1-1,1 1,-1-1,1 1,0-1,-1 0,1 1,0-1,-1 0,1 1,0-1,0 0,0 1,-1-1,1 0,0 0,0 1,0-1,0 0,0 1,1-1,-1 0,0 1,0-1,0 0,1 0,-1 1,0-1,0 1,1-1,-1 0,1 0,-1-18</inkml:trace>
  <inkml:trace contextRef="#ctx0" brushRef="#br0" timeOffset="11820.179">12223 678,'3'13,"0"1,1-1,0 0,1-1,0 1,1-1,0 0,1 0,1-1,0 0,0 0,1-1,2 1,23 29,-7-10,-1 1,-1 2,-1 0,-2 2,-2 0,-1 1,0 5,37 155,-38-161,-10-29</inkml:trace>
  <inkml:trace contextRef="#ctx0" brushRef="#br0" timeOffset="12119.617">12928 1016,'34'5,"25"-3,8-3,-4 0,-6 0,-9-1,-8 1,-5 1,-10-1</inkml:trace>
  <inkml:trace contextRef="#ctx0" brushRef="#br0" timeOffset="20019.02">16851 1467,'160'-41,"-114"29,-17 4,0 1,1 1,0 1,0 2,0 1,12 1,-41 1,0 0,1-1,-1 1,0 0,0 0,1 0,-1 0,0 0,0 0,1 0,-1 1,0-1,0 0,1 1,-1-1,0 1,0-1,0 1,0-1,0 1,0 0,0 0,0 0,0-1,0 1,0 0,-1 0,1 0,0 0,0 0,-1 0,1 1,-1-1,1 0,-1 0,0 0,1 1,-1-1,0 0,0 0,0 1,0-1,0 0,0 0,0 1,0-1,0 0,-1 0,1 0,0 1,-1-1,-6 13,-1-1,0 0,-1 0,-1-1,0 0,0-1,-1 0,0-1,-8 5,-25 26,-62 69,94-97,-58 80,69-91,-1 1,1 0,-1-1,1 1,0 0,0 0,1 0,-1 0,0 0,1 0,0 0,0 0,0 0,0 0,0 0,1 0,-1 0,1 0,0 0,0 0,0 0,0 0,0-1,1 1,-1 0,1-1,0 1,0-1,0 1,0-1,0 0,0 0,0 0,1 0,7 2,1 1,0-1,0-1,0 0,0-1,0 0,0-1,1 0,-1-1,0 0,1 0,-1-1,0-1,1 0,-1-1,0 0,-1 0,1-1,1-1,-11 4,152-53,-135 49</inkml:trace>
  <inkml:trace contextRef="#ctx0" brushRef="#br0" timeOffset="20502.654">17867 1637,'-11'-1,"0"0,0 1,0 0,-1 1,1 0,0 0,0 2,1-1,-1 1,0 1,1 0,0 0,0 1,0 1,0-1,1 1,0 1,0 0,1 0,0 1,0 0,1 1,-59 85,65-91,0-1,0 1,0-1,0 1,1 0,-1-1,1 1,-1 0,1-1,0 1,0 0,0 0,0-1,1 1,-1 0,1 0,0-1,-1 1,1-1,0 1,1-1,-1 1,0-1,1 0,-1 1,1-1,0 0,0 0,0 0,0 0,0-1,0 1,0 0,1-1,-1 0,0 1,1-1,0 0,0 0,10 2,0-1,1-1,-1 0,0-1,1 0,-1-1,0-1,1 0,-1 0,0-2,0 1,-1-2,1 0,-1 0,0-1,0 0,-1-1,0-1,9-7,7 0,9-9,-29 18,-1 1,1 0,0 0,0 1,0 0,1 0,-1 1,1 0,0 0,0 1,0 0,1 0,-1 1,0 0,6 0,-10 3,1 0,-1 0,0 0,0 1,0-1,0 1,-1 0,1 0,-1 1,1-1,-1 1,0-1,-1 1,1 0,-1 0,1 0,-1 1,0-1,-1 0,1 3,34 49,-30-52,1 0,-1 0,0 0,1 0,0-1,0-1,0 1,0-1,0 0,0 0,1-1,-1 0,1 0,16 1</inkml:trace>
  <inkml:trace contextRef="#ctx0" brushRef="#br0" timeOffset="14951.983">16258 368,'53'100,"-39"-63,72 216,-22-94,-64-158,1 0,-1 0,1 0,-1 0,1 0,-1 0,1 0,0 0,-1 0,1 0,0 0,0 0,0 0,0-1,0 1,0 0,0-1,0 1,0 0,0-1,0 0,0 1,0-1,0 0,1 1,-1-1,0 0,0 0,0 0,1 0,-1 0,0 0,0 0,0 0,0-1,1 1,-1 0,0-1,0 1,0-1,0 1,0-1,0 0,0 1,0-1,0 0,0 0,0 1,-1-1,1 0,0 0,0 0,-1 0,1 0,-1 0,1 0,-1-1,1 1,-1 0,0 0,1 0,-1 0,0-1,0 1,0 0,0 0,0-1,69-234,-60 205,4-8,-3 0,-1-1,-1 0,1-38,-9 66</inkml:trace>
  <inkml:trace contextRef="#ctx0" brushRef="#br0" timeOffset="15451.919">16908 226,'75'-20,"-60"18,-9 1,77-1,-81 2,0 1,-1-1,1 0,0 0,0 1,0-1,0 1,0 0,-1-1,1 1,0 0,-1 0,1 0,0 0,-1 1,1-1,-1 0,0 1,1-1,-1 1,0-1,0 1,0-1,0 1,0 0,0-1,-1 1,1 0,-1 0,1 0,-1 0,1 0,-1 0,0-1,0 1,0 0,0 0,-1 2,0 3,-2 0,1 0,-1 0,0 0,0 0,-1 0,0-1,0 0,-1 0,1 0,-2 0,1-1,-6 5,-41 62,52-70,-1-1,1 1,-1 0,1-1,0 1,0 0,-1 0,1-1,1 1,-1 0,0 0,0-1,1 1,-1 0,1-1,-1 1,1 0,-1-1,1 1,0-1,0 1,0-1,0 1,0-1,0 0,1 1,-1-1,0 0,1 0,-1 0,1 0,-1 0,1 0,-1-1,1 1,0 0,-1-1,1 1,0-1,0 1,72 9,46-13,-95 2</inkml:trace>
  <inkml:trace contextRef="#ctx0" brushRef="#br0" timeOffset="15702.333">17275 678,'38'0,"23"0,5-5,-3-1,-9-1,-7 2,-13 2</inkml:trace>
  <inkml:trace contextRef="#ctx0" brushRef="#br0" timeOffset="16118.193">17755 226,'51'367,"1"-239,-52-127,0 1,1-1,-1 0,1 0,0 1,-1-1,1 0,0 0,0 0,0 0,0 0,0 0,0 0,0 0,0-1,0 1,0 0,0 0,1-1,-1 1,0-1,0 1,1-1,-1 0,0 0,1 1,-1-1,0 0,1 0,-1 0,1 0,-1 0,0-1,1 1,-1 0,0-1,0 1,1-1,-1 1,0-1,0 1,1-1,-1 0,0 0,0 0,0 1,0-2,41-54,145-301,-86 215,-101 142,0 0,0 1,0-1,0 1,1-1,-1 0,0 1,0-1,1 0,-1 1,0-1,1 0,-1 0,0 1,1-1,-1 0,1 0,-1 1,0-1,1 0,-1 0,1 0,-1 0,0 0,1 0,-1 0,1 0,-1 0,1 0,-1 0,0 0,1 0,-1 0,1 0,-1 0,1 0,-1 0,0-1,1 1,-1 0,1 0,-1 0,0-1,1 1,-1 0,0-1,1 1,-1 0,0-1,0 1,1 0,-1-1,0 1,0 0,0-1,1 1,-1-1,0 1,0 0,0-1,0 1,0-1,0 1,0-1,-4 14</inkml:trace>
  <inkml:trace contextRef="#ctx0" brushRef="#br0" timeOffset="16436.777">18263 593,'-1'13,"2"1,0-1,0 1,1-1,1 0,0 0,1 0,0 0,1 0,0-1,1 0,1 0,0 0,0-1,1 0,7 6,-12-14,0 0,0-1,1 0,-1 1,1-1,0-1,-1 1,1 0,0-1,0 0,0 0,0 0,0-1,0 1,0-1,1 0,-1 0,0 0,0-1,0 1,0-1,0 0,0 0,0-1,0 1,0-1,-1 0,1 0,-1 0,1 0,-1-1,0 1,1-1,-1 0,-1 0,1 0,0 0,0-2,1 2,-1-1,0-1,0 1,0 0,0-1,0 0,-1 1,0-1,0 0,0 0,-1 0,0 0,0-1,0 1,0 0,-1 0,0-1,0 1,0 0,-1-1,0 1,0 0,0 0,-1 0,1 0,-1 0,0 0,-1 0,1 1,-2-2,-1 1,-2-1,1 1,-1 0,0 1,0 0,0 0,0 0,-1 1,1 0,-1 0,0 1,0 0,0 0,0 1,0 0,0 1,-1 0,-6 0,-11 0</inkml:trace>
  <inkml:trace contextRef="#ctx0" brushRef="#br0" timeOffset="16856.302">18488 57,'155'18,"-151"-19,0 1,0 0,-1 0,1 1,0-1,0 1,-1 0,1 0,-1 0,1 0,-1 1,1-1,-1 1,1 0,-1 0,0 0,0 0,0 1,-1-1,1 1,0 0,-1-1,0 1,0 1,1-1,-2 0,1 0,0 1,-1-1,0 1,1-1,-1 1,-1 0,1-1,0 1,-1 0,0 0,0-1,0 2,-2 1,-1 0,0 0,0 0,0 0,0 0,-1 0,0-1,0 0,-1 0,0 0,0 0,-3 2,-36 48,43-53,1 0,-1 0,1 0,0 0,0 0,0 0,0-1,0 1,0 0,0 0,1 0,-1 0,0 0,1 0,0-1,0 1,-1 0,1-1,0 1,0 0,0-1,1 1,-1-1,0 1,0-1,1 0,-1 0,1 1,-1-1,1 0,0 0,-1-1,1 1,0 0,64 26,-65-26,112 22,-94-16</inkml:trace>
  <inkml:trace contextRef="#ctx0" brushRef="#br0" timeOffset="17134.979">18997 1,'29'55,"-2"2,-2 0,-3 2,-2 1,-3 0,-3 1,4 45,-17-89,-1 0,-1 0,0 0,-1 0,-1 0,-1-1,0 1,-1-1,-1 0,0 0,-2-1,1 1,-2-2,0 1,-1-1,0-1,-1 0,0 0,-1-1,-1-1,-4 4,-16 12,-2-2,0-1,-1-2,-19 8,18-12</inkml:trace>
  <inkml:trace contextRef="#ctx0" brushRef="#br0" timeOffset="17704.594">16145 28,'-25'28,"1"1,2 1,0 1,2 0,2 2,1 0,1 1,2 1,1 0,2 1,2 0,1 1,2 0,-2 27,10-37,1 0,1-1,1 0,2 0,0 0,2-1,1 0,0-1,2 0,1-1,1 0,1-1,1 0,0-1,2-1,0-1,-5-7,1-1,-1 0,1-1,1-1,0 0,1-1,-1 0,1-1,1-1,-1-1,1 0,0-1,0-1,1-1,-1 0,0-1,4-1,20 0,-3-1</inkml:trace>
  <inkml:trace contextRef="#ctx0" brushRef="#br0" timeOffset="19303.538">16118 1101,'80'22,"-14"-16,1-2,0-3,38-6,177-22,249 26,-241-28,-210 29,103-10,40-5,-79 12,-3-22,-63 12,-64 9,1 0,0 2,0 0,0 0,0 2,0-1,0 2,0 0,0 1,1 1,-7 0,56 0,-60-7</inkml:trace>
  <inkml:trace contextRef="#ctx0" brushRef="#br0" timeOffset="80860.152">1047 3359,'58'21,"167"15,-65-37,-149-10,-16 5</inkml:trace>
  <inkml:trace contextRef="#ctx0" brushRef="#br0" timeOffset="81207.772">1132 3613,'10'4,"12"7,7 2,4-2,1-3,0-2,-2-3,-1-1,-1-2,-1 0,0 0,-1-1,0 1,-5-5,-6-2</inkml:trace>
  <inkml:trace contextRef="#ctx0" brushRef="#br0" timeOffset="79458.449">595 3189,'-47'33,"-180"257,14 3,180-269,16-16</inkml:trace>
  <inkml:trace contextRef="#ctx0" brushRef="#br0" timeOffset="80226.238">2 3105,'1'0,"-1"0,0 1,0-1,0 0,0 1,0-1,0 0,0 1,0-1,0 0,0 1,0-1,0 0,-1 1,1-1,0 0,0 0,0 1,0-1,0 0,-1 1,1-1,0 0,0 0,0 1,-1-1,124 110,-17 37,164 203,-210-259,-39-106,-14 2</inkml:trace>
  <inkml:trace contextRef="#ctx0" brushRef="#br0" timeOffset="82426.325">2091 2963,'48'109,"-8"-20,59 104,-49-123,-49-71,1 1,0-1,-1 0,1 1,-1-1,1 0,-1 0,1 0,-1 0,0-1,0 1,1 0,-1 0,0-1,0 1,0-1,0 1,-1-1,1 1,0-1,-1 1,1-1,-1 0,1 1,-1-2,0 3,46-203,9-23,-53 202</inkml:trace>
  <inkml:trace contextRef="#ctx0" brushRef="#br0" timeOffset="82905.374">2655 2681,'11'-4,"-3"-1,0 1,0 0,1 0,-1 1,1 0,0 0,0 1,0 0,0 1,0 0,1 0,-1 1,0 1,0-1,1 1,-1 1,0 0,0 0,0 0,5 4,-11-4,0 1,-1-1,1 1,-1-1,1 1,-1 0,0 0,-1 0,1 0,0 1,-1-1,0 0,1 1,-2-1,1 1,0-1,-1 1,1-1,-1 1,0 0,0-1,0 1,-1-1,1 1,-1 0,0-1,0 1,-43 94,27-67,16-30,-1 1,1-1,-1 1,1 0,0-1,0 1,0 0,0 0,0 0,0 0,0 0,1 0,-1 0,1 0,-1 1,1-1,0 0,0 0,0 0,0 0,0 1,1-1,-1 0,0 0,1 0,0 0,-1 0,1 0,0 0,0 0,0 0,1 0,-1-1,0 1,1 0,-1-1,1 1,-1-1,1 1,0-1,0 0,-1 0,1 0,0 0,0 0,0 0,0 0,0-1,0 1,1-1,99-8,-62 0,3 14,-31 3</inkml:trace>
  <inkml:trace contextRef="#ctx0" brushRef="#br0" timeOffset="83231.671">3135 3161,'24'0,"23"0,7 0,0 0,-5 0,-5 0,-6 0,-4 0,-4 0,-6-5,-8-1</inkml:trace>
  <inkml:trace contextRef="#ctx0" brushRef="#br0" timeOffset="83794.906">3672 2794,'12'22,"-3"-7,1-1,-2 2,0-1,-1 1,0 0,-1 1,-1-1,-1 1,0 0,-1 1,0 10,22 113,5-34,-30-106,0 0,1 0,-1 0,1 0,0-1,-1 1,1 0,-1 0,1 0,0-1,0 1,-1 0,1-1,0 1,0 0,0-1,0 1,0-1,0 0,0 1,0-1,0 0,0 1,0-1,0 0,0 0,0 0,0 0,0 0,0 0,0 0,0-1,0 1,0 0,0 0,0-1,0 1,0-1,0 1,0-1,0 1,0-1,0 1,-1-1,1 0,0 0,0 1,-1-1,1 0,-1 0,1 0,0 0,-1 0,1 0,33-55,-33 54,178-474,-144 399,-39 71,-3 7</inkml:trace>
  <inkml:trace contextRef="#ctx0" brushRef="#br0" timeOffset="84193.964">4179 3048,'-4'20,"1"-1,0 1,1-1,1 1,1 0,1 0,1-1,0 1,4 11,-4-28,1 1,-1 0,1-1,-1 0,1 1,0-1,0 0,0 0,1-1,-1 1,1-1,0 0,-1 1,1-2,0 1,0 0,0-1,0 0,1 0,-1 0,0 0,0-1,1 1,-1-1,0 0,1-1,-1 1,0-1,0 0,1 0,-1 0,0 0,0-1,0 0,0 0,0 0,-1 0,1 0,-1-1,1 0,-1 0,0 1,0-2,0 1,-1 0,1-1,-1 1,1-1,-1 0,0 0,0-2,1 1,-1 1,0 0,0-1,0 1,-1-1,1 1,-1-1,0 0,-1 0,1 1,-1-1,0 0,0 0,0 0,-1 1,1-1,-1 0,-1 0,1 1,-1-1,1 1,-1-1,-1 1,1 0,0 0,-1 0,0 0,0 0,0 0,-1 1,1 0,-1-1,0 1,0 1,0-1,0 0,0 1,0 0,-1 0,1 0,-1 1,-2-1,-72-3,55 5</inkml:trace>
  <inkml:trace contextRef="#ctx0" brushRef="#br0" timeOffset="84661.499">4293 2596,'22'-6,"-4"-1,1 1,0 1,0 1,0 1,0 0,0 1,1 1,-1 1,1 1,5 2,-24-3,1 0,-1 0,1 0,-1 1,1-1,-1 1,1-1,-1 1,0-1,1 1,-1 0,0 0,0 0,1-1,-1 1,0 0,0 1,0-1,0 0,0 0,0 0,-1 0,1 1,0-1,-1 0,1 1,-1-1,1 1,-1-1,0 1,1-1,-1 1,0-1,0 1,0-1,0 1,0-1,0 0,-1 1,1-1,0 1,-1-1,1 1,-1-1,0 0,1 1,-1-1,0 1,-48 59,45-56,-10 8,10-10,0 1,0-1,0 0,0 1,1 0,0 0,-1 0,1 1,1-1,-1 1,1-1,-1 1,1 0,1 0,-1 0,1 0,0 0,0 0,0 0,0 4,4-6,-1 0,1 0,0 0,0-1,0 1,0-1,0 1,1-1,-1 0,1 0,-1-1,1 1,0-1,0 1,0-1,-1-1,1 1,0 0,0-1,0 0,0 0,0 0,0 0,0-1,0 1,0-1,3 1,140-4,-122 3</inkml:trace>
  <inkml:trace contextRef="#ctx0" brushRef="#br0" timeOffset="86760.593">2063 2512,'-16'9,"-1"2,2 0,0 0,0 2,1 0,0 0,1 2,1-1,0 2,1-1,1 2,1-1,0 1,1 1,0-1,2 1,0 1,1-1,1 1,1 0,0 0,1 15,3 361,-1-383,-1 0,2-1,0 1,0 0,1-1,0 0,1 1,0-1,1 0,1 0,-1-1,2 1,-1-1,2 0,-1-1,1 1,0-1,1-1,0 1,1-1,0-1,0 1,0-2,1 1,0-1,1-1,5 4,1-2,1 0,-1-1,1 0,0-2,1 0,-1-1,7-1,-2-1</inkml:trace>
  <inkml:trace contextRef="#ctx0" brushRef="#br0" timeOffset="87430.379">4716 2399,'21'12,"-1"1,0 1,-1 1,-1 1,0 0,-1 2,-1 0,0 0,4 9,-10-9,0 1,-1 0,-1 0,-1 1,0-1,-2 2,0-1,-1 1,-1-1,-1 1,-1 21,-3-26,0 0,-1-1,-1 1,0-1,-1 1,-1-2,0 1,-1 0,-1-1,0-1,-1 1,0-1,-1-1,-1 0,0 0,0-1,-1 0,0-1,-1-1,-1 0,1 0,-1-2,-14 7,-41 23,48-28</inkml:trace>
  <inkml:trace contextRef="#ctx0" brushRef="#br0" timeOffset="88677.175">1894 3585,'508'0,"-211"-28,414 27,-476 0,-38-25,119-4,-66 30,-109-27,44 26,-172 2</inkml:trace>
  <inkml:trace contextRef="#ctx0" brushRef="#br0" timeOffset="89626.846">2825 3839,'90'-19,"75"-18,-124 26,55 0,-95 11,0 0,0 0,0 1,1-1,-1 0,0 1,0-1,0 1,0-1,0 1,0 0,0-1,0 1,0 0,-1 0,1 0,0 0,0-1,-1 1,1 0,0 0,-1 0,1 0,-1 1,1-1,-1 0,0 0,0 0,1 0,-1 0,0 1,0-1,0 0,0 0,0 0,0 0,0 1,-1-1,1 0,0 0,-1 0,1 0,-1 0,1 0,-1 0,0 1,-33 46,31-45,-184 208,76-35,109-174,1 0,-1 1,1-1,0 0,0 1,0-1,0 1,0-1,1 1,-1 0,1-1,-1 1,1 0,0-1,0 1,0 0,1-1,-1 1,1-1,-1 1,1 0,0-1,0 1,0-1,0 0,0 1,1-1,-1 0,1 0,0 1,-1-1,1-1,0 1,0 0,0 0,0-1,1 1,-1-1,0 0,1 1,-1-1,0 0,1 0,0-1,1 1,25-3,-1-2,1-1,-1-1,-1-1,1-2,-1-1,2-2,1 1,15-9,-27 11</inkml:trace>
  <inkml:trace contextRef="#ctx0" brushRef="#br0" timeOffset="93681.987">3841 4007,'1'-2,"0"0,-1 0,0 0,1-1,-1 1,0 0,0 0,0-1,0 1,-1 0,1 0,0 0,-1 0,0-1,1 1,-1 0,0 0,0 0,0 0,-1 1,1-1,0 0,-1 0,1 1,-1-1,1 1,-1-1,0 1,0-1,0 1,0 0,1 0,-2 0,0 0,-4-3,0 0,-1 1,1 0,-1 1,0-1,0 1,0 1,0-1,-1 2,1-1,0 1,0 0,0 1,-1 0,1 0,0 0,0 1,0 1,0-1,1 1,-1 1,1-1,0 1,0 1,0-1,0 1,1 0,-1 1,2-1,-1 1,0 1,1-1,0 1,1 0,0 0,0 0,0 0,1 1,0-1,0 1,0 5,1-8,1 1,-1 0,1 0,1-1,-1 1,1 0,0 0,1 0,-1 0,1-1,0 1,0 0,1 0,0-1,0 1,0-1,1 0,0 0,0 0,0 0,0 0,1 0,0-1,0 0,0 1,0-2,1 1,0 0,-1-1,1 0,0 0,1 0,2 0,2 0,-1-1,1-1,0 1,-1-2,1 1,0-1,0-1,0 0,-1 0,1-1,0 0,-1-1,0 0,1 0,-1-1,0 0,-1-1,1 0,-1 0,0-1,0 0,-1 0,0-1,0 0,0 0,-1 0,0-1,0 0,2-6,46-90,-31 167,-19-45,0 0,1-1,2 1,0-1,0 0,1-1,2 0,-1 0,2-1,0-1,0 1,2-2,0 0,10 9,-21-21,0 0,1 1,-1-1,0 0,0 0,1 0,-1-1,1 1,-1-1,0 1,1-1,-1 0,1 0,-1 0,1 0,-1 0,1 0,-1-1,1 1,-1-1,1 0,-1 0,0 0,0 0,1 0,-1 0,1-2,10-7</inkml:trace>
  <inkml:trace contextRef="#ctx0" brushRef="#br0" timeOffset="95410.853">5421 3386,'7'5,"1"-1,-1 0,1-1,0 0,0 0,0-1,1 0,-1 0,0-1,1 0,-1 0,1-1,-1 0,7-1,1 1,181-18,-165 12,1 2,-1 1,1 1,-1 2,26 3,-58-3</inkml:trace>
  <inkml:trace contextRef="#ctx0" brushRef="#br0" timeOffset="95763.803">5731 3048,'-13'75,"4"1,2 0,4 0,6 67,-1-23,-7-64,-2-32</inkml:trace>
  <inkml:trace contextRef="#ctx0" brushRef="#br0" timeOffset="96114.762">6691 3076,'-89'165,"45"-77,-5-3,-3-2,-20 19,-21 2,72-91</inkml:trace>
  <inkml:trace contextRef="#ctx0" brushRef="#br0" timeOffset="96530.849">6098 3105,'46'23,"-12"1,-1 1,-2 2,0 1,-2 2,-1 0,-2 2,-1 1,-1 1,0 5,-14-26,137 160,-76-104,-53-51</inkml:trace>
  <inkml:trace contextRef="#ctx0" brushRef="#br0" timeOffset="96910.062">6973 3528,'-7'6,"-1"0,1 0,1 1,-1 0,1 0,0 1,1 0,0 0,0 0,1 0,0 1,0-1,0 5,2-8,0-1,1 1,0 0,0-1,0 1,0 0,1 0,0 0,0 0,0 0,1-1,-1 1,1 0,0 0,1-1,-1 1,1 0,0-1,0 0,0 1,1-1,0 0,-1 0,1 0,1-1,1 3,2-1,1 0,0 0,-1 0,2-1,-1-1,0 1,1-1,0-1,-1 1,1-1,0-1,0 0,1 0,-1-1,0 0,0-1,0 0,0 0,0-1,0 0,-1 0,1-1,0 0,-1-1,0 0,0 0,0-1,0 0,-1 0,0-1,1-1,-4 3,0 0,0 0,0-1,-1 0,0 1,0-1,0 0,-1 0,0-1,0 1,0 0,0-1,-1 1,0-1,0 0,-1 1,1-1,-1 0,0 1,-1-1,1 0,-1 1,0-1,-1 1,0-1,1 1,-2-1,1 1,0 0,-1 0,0 0,0 1,-1-1,1 1,-1-1,0 1,0 0,-1 1,1-1,-1 1,1 0,-2 0,-3-3,-1 0,1 1,-1 1,-1 0,1 0,0 1,-1 0,0 1,0 0,1 1,-1 0,0 1,0 0,0 0,0 1,0 1,0 0,0 0,1 1,-1 1,1-1,-7 5,1 2</inkml:trace>
  <inkml:trace contextRef="#ctx0" brushRef="#br0" timeOffset="100432.117">7679 3133,'39'17,"-17"-12,0-1,0-1,1-1,-1-1,1-1,0-1,6-1,115-27,-44 27,-99 3,-11-1</inkml:trace>
  <inkml:trace contextRef="#ctx0" brushRef="#br0" timeOffset="100965.844">7736 3415,'4'5,"8"1,5 0,5-1,4-2,2 0,1-2,0-1,1 0,-1 0,0 0,-1-1,1 1,-1 0,0 0,1 0,-6 0</inkml:trace>
  <inkml:trace contextRef="#ctx0" brushRef="#br0" timeOffset="139506.807">13945 3189,'14'0,"15"0,6 0,3 0,0 0,-2 0,-3 0,-1 0,-2-5,-2-1,1 0,-1 1,0 2,-1 1,1 1,-10 0,-7-4,-7-1</inkml:trace>
  <inkml:trace contextRef="#ctx0" brushRef="#br0" timeOffset="139975.057">14226 2851,'-6'5,"-1"0,1 0,0 1,1-1,-1 2,1-1,0 0,0 1,1 0,0 0,0 0,1 1,0-1,0 1,1 0,0 0,0 0,1 0,0 0,0 0,1 0,0 1,1-1,-1 0,1 0,2 3,6 38,-3 0,-1 1,-3-1,-1 1,-4 15,-8 5,14-68</inkml:trace>
  <inkml:trace contextRef="#ctx0" brushRef="#br0" timeOffset="122489.114">8837 2766,'45'-24,"-17"8,-6 1,1 2,0 0,1 2,1 0,0 2,0 1,0 0,21-2,-45 10,1 0,-1-1,0 1,1 0,-1 0,0 0,1 0,-1 0,0 0,0 0,1 1,-1-1,0 0,1 1,-1-1,0 1,0-1,0 1,0 0,1-1,-1 1,0 0,0 0,0 0,0 0,-1 0,1 0,0 0,0 0,-1 0,1 0,0 0,-1 1,1-1,-1 0,0 0,1 1,-1-1,0 0,0 1,0-1,1 0,-2 1,1-1,0 0,0 1,0-1,-1 0,1 1,-26 64,-151 192,170-247,-1 0,1 0,1 1,0-1,1 1,0 1,1-1,0 1,1 0,1 0,0 0,0 11,2-20,0-1,0 0,0 0,1 1,0-1,-1 0,1 0,0 1,1-1,-1 0,0 0,1-1,0 1,0 0,0 0,0-1,0 1,0-1,1 0,-1 1,1-1,-1 0,1-1,0 1,0 0,0-1,0 0,0 1,0-1,0 0,1-1,103 1,38-50,-131 39</inkml:trace>
  <inkml:trace contextRef="#ctx0" brushRef="#br0" timeOffset="123057.198">9795 2541,'-38'18,"7"-4,0 2,1 1,1 1,1 2,-9 7,35-25,-1 1,0-1,1 1,0-1,-1 1,1 0,0-1,0 1,0 0,1 1,-1-1,1 0,0 0,0 1,0-1,0 0,0 1,1-1,0 1,0-1,0 1,0-1,0 1,0-1,1 1,0-1,0 0,0 1,0-1,0 0,1 1,-1-1,1 0,0 0,0-1,0 1,0 0,1 0,-1-1,1 0,-1 1,1-1,0 0,0 0,0-1,0 1,0 0,1-1,-1 0,0 0,1 0,0 0,83 14,35 16,-118-28,0 2,0-1,0 0,-1 1,0-1,0 1,0 0,0 0,-1 1,0-1,0 0,0 1,-1-1,0 1,0-1,0 1,-1 0,0-1,0 1,0 0,0-1,-1 1,0 0,-1-1,1 1,-1-1,0 0,0 1,-1-1,1 0,-1 0,0-1,-1 1,1 0,-3 1,-4 7,0 0,0 0,-1-2,-1 1,0-1,-1-1,0 0,0-1,-1-1,-3 2,15-9,1 0,-1 0,1 0,-1-1,1 1,-1 0,1-1,-1 1,1-1,-1 0,0 1,1-1,-1 0,0 0,1 0,-1 0,0-1,1 1,-1 0,0-1,1 1,-1-1,1 1,-1-1,1 0,-1 1,1-1,-1 0,1 0,0 0,0 0,-1-1,1 1,0 0,0-1,-7-14</inkml:trace>
  <inkml:trace contextRef="#ctx0" brushRef="#br0" timeOffset="123304.19">9627 2512,'24'-5,"22"-1,8 0,0 1,-4 1,-7 2,-5 1,-9 1</inkml:trace>
  <inkml:trace contextRef="#ctx0" brushRef="#br0" timeOffset="123819.262">10162 2371,'41'-15,"-32"10,0 0,1 1,0 0,0 1,0 0,0 1,0 0,1 0,-1 1,0 0,1 1,-1 0,1 1,-1 0,1 1,4 1,-13-2,0 0,0 0,-1 0,1 0,0 0,-1 0,1 0,-1 1,1-1,-1 1,0-1,1 1,-1-1,0 1,0 0,0 0,0-1,-1 1,1 0,0 0,-1 0,1 0,-1 0,0 0,0 0,1 0,-1 0,0 0,-1 0,1 0,0 0,-1 0,1 0,-1 0,1 0,-1 0,0-1,0 1,0 0,0 0,0-1,-1 1,-58 73,52-67,-80 91,87-97,-1 0,0 1,1-1,0 0,-1 1,1-1,0 1,1-1,-1 1,0-1,1 1,-1-1,1 1,0 0,0-1,0 1,0 0,0-1,0 1,1 0,-1-1,1 1,0-1,0 1,0-1,0 1,0-1,1 0,-1 1,1-1,-1 0,1 0,0 0,0 0,0 0,0-1,1 2,3 0,-1 1,1-1,-1 1,1-2,0 1,0-1,0 0,1 0,-1 0,0-1,1 0,-1 0,1-1,-1 0,3 0,45-15,-34 3</inkml:trace>
  <inkml:trace contextRef="#ctx0" brushRef="#br0" timeOffset="124339.61">10586 2851,'0'5,"19"1,11 0,6-1,1-2,-1-1,-2-1,-1 0,-2-1,-2 0,0-1,-6-4,-6-1</inkml:trace>
  <inkml:trace contextRef="#ctx0" brushRef="#br0" timeOffset="125508.37">11263 2427,'-17'31,"-6"123,14-83,2 0,4 1,5 43,-1-33,-1-78,0 0,0 1,0-1,0 0,-1 1,1-1,-1 0,-1 0,1 1,0-1,-1 0,0 0,0 0,0-1,0 1,-1 0,1-1,-1 1,0-1,0 0,0 0,-2 1,48-53,-20 33,-2 2</inkml:trace>
  <inkml:trace contextRef="#ctx0" brushRef="#br0" timeOffset="125969.286">11630 2455,'-7'4,"1"0,0 0,-1 1,1 0,1 0,-1 0,1 1,0 0,0 0,1 0,-1 1,1-1,1 1,-1 0,1 0,1 0,-1 1,1-1,0 0,1 1,0 0,0-1,0 4,4-7,0 0,0 0,1 0,-1-1,1 1,-1-1,1 0,0 0,0 0,1-1,-1 1,1-1,-1 0,1 0,-1-1,1 1,0-1,0 0,0-1,0 1,0-1,0 0,0 0,0 0,1-1,28 5,-27-4,-1 1,1 0,0 0,-1 1,1 0,-1 0,1 0,-1 1,0 0,0 0,0 1,0 0,-1 0,0 0,1 0,-2 1,1 0,0 0,-1 0,0 1,0 0,-1-1,1 1,-1 0,-1 1,1-1,-1 1,0-1,0 1,-1-1,0 3,0 1,-1-1,0 0,-1 0,0 0,0 0,-1 0,0 0,-1 0,0-1,0 1,-1-1,0 0,0 0,-1 0,0 0,-1-1,1 0,-1 0,-1 0,1-1,-1 0,0 0,-1-1,1 0,-1 0,-1 0,6-4,1 2,0 0,0-1,-1 1,1-1,-1 0,0 0,0 0,1 0,-1 0,0-1,-1 1,1-1,0 0,0 0,0 0,-1 0,1-1,-1 1,1-1,0 0,-1 0,1 0,-1-1,1 1,0-1,-1 1,1-1,0 0,0-1,0 1,0 0,0-1,0 0,0 1,0-1,0-1,1 1,-1 0,1-1,-1 1,0-3,-6-14,3 0</inkml:trace>
  <inkml:trace contextRef="#ctx0" brushRef="#br0" timeOffset="126224.807">11574 2427,'9'0,"14"0,6 0,5 0,0 0,-1 0,-1 0,-1 0,-1 0,0 0,-2 0,0 0,0 0,0 0,0 0,-4 0</inkml:trace>
  <inkml:trace contextRef="#ctx0" brushRef="#br0" timeOffset="126737.564">12167 2286,'178'-25,"-175"25,0-1,0 1,0 0,-1 0,1 0,0 0,0 0,0 1,-1-1,1 1,0 0,0 0,-1 0,1 0,-1 0,1 1,-1-1,1 1,-1-1,0 1,0 0,0 0,0 0,0 0,0 0,-1 1,1-1,-1 0,1 1,-1-1,0 1,0 0,0-1,0 1,0 0,-1 0,0-1,1 1,-1 0,0 0,0 0,0-1,-1 1,1 0,-1 0,1 0,-1-1,0 1,0 0,0-1,-1 1,-118 138,120-139,-1-1,0 1,0 0,1 0,-1-1,1 1,-1 0,1 0,0 0,0 0,0 0,0-1,0 1,0 0,0 0,1 0,-1 0,1 0,-1-1,1 1,0 0,-1-1,1 1,0 0,0-1,1 1,-1-1,0 1,0-1,1 0,-1 1,0-1,1 0,-1 0,1 0,0 0,-1 0,1-1,0 1,0 0,-1-1,1 1,2-1,83 12,-27-13,-35 0</inkml:trace>
  <inkml:trace contextRef="#ctx0" brushRef="#br0" timeOffset="128160.365">8723 3386,'1160'0,"-906"-28,-29-1,-56 19,-101 0,0 3,1 3,-1 3,20 4,31-1,163-32,1 3,-142 16,84-17,-123 11,-90 16</inkml:trace>
  <inkml:trace contextRef="#ctx0" brushRef="#br0" timeOffset="131454.666">9542 3640,'125'-32,"-69"14,-38 11,0 0,1 2,0 0,0 1,0 1,1 1,8 0,-27 2,1 0,0 0,0 0,-1 0,1 0,0 1,0-1,-1 0,1 1,0-1,-1 1,1 0,-1-1,1 1,-1 0,1 0,-1 0,1 0,-1 0,0 0,1 1,-1-1,0 0,0 1,0-1,0 1,0-1,-1 1,1-1,0 1,-1 0,1-1,-1 1,1 0,-1-1,0 1,0 0,0 0,0-1,0 1,0 0,0 0,-1-1,1 1,0 0,-1-1,0 1,1 0,-1-1,0 1,0-1,0 1,0 0,-15 27,0-1,-2-1,-1 0,-2-1,-5 5,-58 78,81-105,-1-1,1 1,-1 0,1 1,1-1,-1 0,0 1,1 0,0-1,0 1,1 0,-1 0,1 0,0 0,0 0,1 0,0 1,-1-1,2 0,-1 0,1 0,-1 0,1 0,1 0,-1 0,1 0,0 0,0 0,0-1,1 1,0-1,-1 1,2-1,-1 0,0 0,1-1,0 1,0-1,0 0,2 2,4-2,0 0,0 0,0-1,0-1,1 1,-1-2,0 1,1-2,-1 1,0-1,1-1,-1 0,0 0,8-4,1-1</inkml:trace>
  <inkml:trace contextRef="#ctx0" brushRef="#br0" timeOffset="131821.177">10558 3640,'-9'10,"-4"8,-4 0,0 3,-1-3,3 1,-2 2,-2 2,-3 1,-3-2,4-1,0-3,4-1,-1-3,-1-4,-2-3,1-3</inkml:trace>
  <inkml:trace contextRef="#ctx0" brushRef="#br0" timeOffset="132122.76">10106 3697,'34'9,"25"9,7 5,-2 0,-7-5,-10-1,-6-2,-7 0,-3-2,-3-4,-1-2,-6-4</inkml:trace>
  <inkml:trace contextRef="#ctx0" brushRef="#br0" timeOffset="132491.16">10248 3528,'4'29,"8"24,0 7,-1-1,-2-6,-4-8,-1-6,-3-5,0-3,-1-3,-1-1,1 0,-1 0,5-5,2-5</inkml:trace>
  <inkml:trace contextRef="#ctx0" brushRef="#br0" timeOffset="132990.02">10982 3443,'-34'135,"24"-108,-50 108,59-133,1 1,-1-1,1 0,-1 1,1-1,0 1,0-1,0 1,0-1,0 0,1 1,-1-1,1 1,0-1,0 0,-1 1,1-1,1 0,-1 0,0 0,0 0,1 0,-1 0,1 0,0 0,0-1,-1 1,1 0,0-1,0 0,1 1,-1-1,0 0,0 0,1 0,-1-1,0 1,1 0,-1-1,0 0,1 1,-1-1,1 0,-1 0,1 0,-1-1,1 1,-1-1,2 0,8 1,-1-1,1-1,-1 0,0 0,0-1,0 0,0-1,0-1,-1 1,1-2,-1 1,0-2,0 0,4-6</inkml:trace>
  <inkml:trace contextRef="#ctx0" brushRef="#br0" timeOffset="133428.708">11263 3386,'-21'130,"-25"110,16-111,-3 22,33-144,2-5</inkml:trace>
  <inkml:trace contextRef="#ctx0" brushRef="#br0" timeOffset="136127.871">8977 2258,'-49'-1,"32"-1,0 1,1 0,-1 1,0 1,1 1,-1 1,1 0,-1 0,1 2,1 0,-1 1,-14 8,23-7,1 0,0 0,0 0,0 1,1 0,0 0,1 0,0 1,0 0,1-1,0 1,1 0,-1 1,2-1,-1 0,1 9,-6 20,-1 10,2 0,3 0,1 0,4 26,-1-9,28 221,-29 424,29-425,-29-89,0-195,0 1,0 0,0 0,0-1,1 1,-1 0,0 0,1-1,-1 1,1-1,0 1,0 0,0-1,0 1,0-1,0 0,0 1,0-1,0 0,1 0,-1 1,0-1,1 0,-1 0,1-1,-1 1,1 0,-1 0,1-1,0 1,-1-1,1 1,0-1,0 0,-1 0,1 0,0 0,0 0,-1 0,1 0,0-1,0 1,-1 0,1-1,0 0,-1 1,1-1,165-36,-3 14,-151 32,-18-4</inkml:trace>
  <inkml:trace contextRef="#ctx0" brushRef="#br0" timeOffset="137506.619">12505 2117,'87'-39,"-85"38,1-1,0 1,-1 0,1 0,0 1,0-1,0 1,0-1,-1 1,1 0,0 0,0 0,0 0,0 1,0-1,0 1,0 0,-1-1,1 1,0 1,-1-1,1 0,0 1,-1-1,0 1,1 0,-1 0,0 0,0 0,0 0,0 0,0 0,-1 1,1-1,-1 1,1-1,-1 1,1 1,4 17,-1 0,-1 0,-1 0,-1 0,0 1,-2-1,0 1,-2-1,0 0,-1 1,-6 16,-28 241,15-74,5 139,19-303,3-2,1 1,2-1,2 0,2 0,1-1,16 33,-20-45,-3 0,0 0,-1 0,-2 1,-1 0,0 0,-2 0,-3 13,3-12,-28 142,27-150,2-17,-1 1,1-1,-1 1,0 0,0-1,0 1,-1-1,1 1,-1-1,0 1,0-1,0 1,-1-1,1 0,-1 0,1 1,-1-1,0 0,0-1,-1 1,1 0,-1-1,1 1,-1-1,0 1,-1-1,-139 32,66-22,-93 22,162-32,3 0,1-1,-1 0,1 0,-1 0,1 0,-1-1,1 0,-1 0,0 0,1 0,-1-1,1 0,-1 0,1 0,-1 0,1-1,-2 0,1-8,4-2</inkml:trace>
  <inkml:trace contextRef="#ctx0" brushRef="#br0" timeOffset="138746.194">12815 3472,'13'-15,"-2"-1,0 0,0-1,-2 0,0 0,-1-1,3-10,13-25,-22 48,9-21,2 1,0 1,1 0,2 1,0 0,18-18,-33 40,-1 1,1-1,0 0,-1 0,1 1,0-1,-1 0,1 1,0-1,0 1,0-1,-1 1,1-1,0 1,0-1,0 1,0 0,0-1,0 1,0 0,0 0,0 0,0 0,0 0,0 0,0 0,0 0,0 0,0 1,0-1,0 0,0 1,-1-1,1 0,0 1,0-1,0 1,0 0,-1-1,1 1,0-1,0 1,-1 0,1 0,-1-1,1 1,-1 0,1 0,-1 0,1 0,-1 0,0 0,1 0,-1 0,15 57,-14-53,2 14,-2-10,-1-1,2 1,-1 0,1-1,1 1,-1-1,2 0,-1 0,1 0,0 0,0 0,5 4,-6-11,0-1,1 1,0 0,-1-1,1 0,-1 0,1 0,-1 0,1-1,-1 1,1-1,-1 0,1 0,-1 0,0-1,1 1,-1-1,0 0,0 0,0 0,0 0,-1 0,1 0,0-1,-1 0,0 1,1-1,-1 0,0 0,1-3,-1 3,146-152,-148 154,1 0,-1 0,0 0,1 0,-1 0,1 1,-1-1,1 0,0 0,-1 0,1 0,0 1,-1-1,1 0,0 0,0 1,0-1,0 1,0-1,0 1,0-1,0 1,0 0,0-1,0 1,0 0,0 0,0 0,0 0,0 0,0 0,0 0,0 0,0 0,0 0,0 1,0-1,0 0,0 1,0-1,0 1,0-1,0 1,0-1,0 1,0 0,-1-1,1 1,0 0,0 0,-1-1,1 1,-1 0,1 0,0 1,37 220,-38-219,0 1,1-1,-1 1,1-1,0 1,0-1,0 1,0-1,0 0,1 0,0 0,-1 0,1 0,0 0,1 0,-1 0,0-1,1 1,0-1,-1 0,1 0,0 0,0 0,0 0,0 0,1-1,-1 0,0 0,1 0,-1 0,1 0,1 0,11-4</inkml:trace>
  <inkml:trace contextRef="#ctx0" brushRef="#br0" timeOffset="153149.814">15299 2681,'-1'2,"0"0,-1 0,1 0,-1 0,0-1,0 1,1-1,-1 1,0-1,0 0,0 0,-1 0,1 0,0 0,0 0,-1 0,1-1,0 1,-1-1,1 0,0 0,-1 0,1 0,-3 0,2 0,-185 15,26 21,157-33,1 1,-1 1,1-1,0 1,0-1,0 1,1 0,-1 1,1-1,1 1,-1-1,1 1,0 0,0 0,0 0,1 0,0 0,0 0,1 0,0 0,0 0,0 0,1 0,0 1,0-1,0 0,1 0,-1 17,0 23,-2-26,1 0,1 0,1-1,1 1,0-1,2 1,3 7,-6-24,0 0,0 0,1-1,-1 1,1 0,0-1,0 0,0 0,0 0,0 0,1 0,-1 0,0-1,1 0,-1 0,1 0,0 0,-1 0,1-1,0 1,-1-1,1 0,0 0,-1-1,1 1,0-1,-1 0,1 0,-1 0,1 0,-1 0,1-1,1-1,32-3,-26 5,-1 0,1 1,-1 0,1 0,-1 1,1 1,-1 0,0 0,0 1,0 1,0-1,0 2,-1-1,1 1,-1 1,-1-1,1 2,-1-1,0 1,5 6,4 4,-9-11,0 1,-1 0,0 0,0 0,-1 1,0 0,0 1,-1-1,0 1,0 0,-1 0,-1 0,1 1,-1 0,-1 0,0-1,-1-1,0 1,0 0,-1-1,0 1,0-1,-1 1,0 0,-1-1,0 1,0-1,-1 0,0 0,-1 0,1 0,-1 0,-1-1,0 0,0 0,0 0,-1 0,1-1,-2 0,1 0,-7 4,2-3,0-1,0 0,-1-1,0 0,0 0,0-1,0-1,-1 0,0-1,1 0,-1-1,0-1,0 0,0 0,0-1,1-1,-1 0,1-1,-1 0,1-1,0-1,-10-4,-33-20,41 19</inkml:trace>
  <inkml:trace contextRef="#ctx0" brushRef="#br0" timeOffset="155733.745">15553 3585,'-4'-7,"0"0,0-1,1 1,0-1,0 0,1 0,0 0,0 0,1 0,0 0,0 0,1-1,0 1,1-6,-1-1,1-4,1 0,1 0,1 0,0 0,2 1,0 0,1 0,1 0,0 1,1 0,1 1,1 0,0 0,1 1,1 1,10-9,50-30,-71 52,0-1,1 1,-1 0,1 1,-1-1,1 0,-1 1,1-1,-1 1,1 0,0 0,-1 0,1 0,0 0,-1 1,1-1,-1 1,1 0,-1-1,1 1,-1 0,0 1,1-1,-1 0,0 1,0-1,0 1,0 0,0-1,0 1,1 2,7 11,-1 1,-1 0,-1 0,0 1,-1 0,-1 0,-1 0,0 1,0 8,3 6,2 31,-8-63,0 0,0 1,0-1,0 0,-1 0,1 0,0 0,0 0,0 1,0-2,0 1,0 0,-1 0,1 0,0 0,0 0,0-1,0 1,-1 0,1-1,0 1,0-1,-1 1,1-1,0 1,-1-1,1 1,0-1,-1 0,1 1,-1-1,1 0,-1 0,1 1,-1-1,0 0,1 0,-1 0,0 1,0-2,2 1,50-65,-26 31,1 1,2 1,1 1,1 2,2 2,9-6,-40 33,0 0,0-1,0 1,0 0,0 0,0 1,1-1,-1 0,0 1,1-1,-1 1,1 0,-1-1,0 1,1 1,-1-1,1 0,-1 0,0 1,1 0,-1-1,0 1,0 0,1 0,-1 0,0 0,0 0,0 1,0-1,0 1,-1-1,1 1,0 0,-1 0,1 0,-1 0,1 0,-1 0,0 0,0 0,0 0,0 0,0 1,-1-1,1 0,-1 1,1 1,4 19,-2 1,0 0,-1 0,-1 0,-2 0,-2 19,1 22,6 14,2-61</inkml:trace>
  <inkml:trace contextRef="#ctx0" brushRef="#br1" timeOffset="202330.917">2684 6011,'0'0,"-1"0,1-1,0 1,-1-1,1 1,-1 0,1 0,-1-1,1 1,-1 0,1 0,-1-1,1 1,-1 0,1 0,-1 0,1 0,-1 0,0 0,1 0,-1 0,1 0,-1 0,1 0,-1 0,1 0,-1 0,1 0,-1 1,1-1,-1 0,1 0,-1 1,1-1,-1 0,1 1,-1-1,1 0,0 1,-1-1,1 1,0-1,-1 1,1-1,0 1,-1-1,1 1,0-1,0 1,0-1,0 1,0-1,-1 1,1-1,0 1,0 0,0-1,0 1,0-1,1 1,-1-1,0 1,0-1,0 1,-1 40,15 81,-6 1,-6 93,4-80,7 1,6-2,12 30,-26-137,61 408,-53-396,-11-70,-6 8</inkml:trace>
  <inkml:trace contextRef="#ctx0" brushRef="#br1" timeOffset="205361.96">2091 6238,'20'-38,"2"2,1 1,2 1,1 1,2 1,1 2,5-3,4-5,1 2,2 2,2 2,0 1,2 3,2 1,0 3,1 1,2 3,0 2,1 2,0 2,1 3,20-1,-54 10,0 1,-1 0,1 1,0 2,0-1,-1 2,1 1,-1 0,0 1,0 0,7 5,-16-6,1 0,-1 1,0 0,0 0,-1 1,1 0,-1 0,-1 1,1 0,-1 0,0 1,-1-1,0 1,0 0,0 1,-1-1,-1 1,1 0,-2 0,1 0,-1 0,0 2,0 7,-1 1,-1 0,0-1,-2 1,0-1,-1 1,0-1,-2 0,0 0,-1-1,-1 1,-1-1,0-1,-1 1,-1-2,-8 11,-18 22,-2-2,-2-2,-2-2,-29 22,26-22,-2-2,-2-2,-2-2,-1-3,-1-1,-2-4,-1-1,-1-3,-1-3,-1-2,-8-1,-40-8,94-15,7-2</inkml:trace>
  <inkml:trace contextRef="#ctx0" brushRef="#br1" timeOffset="206263.791">3361 6689,'-4'21,"1"0,1 0,1 0,1 1,1-1,0 0,2 1,1-1,0-1,1 1,1-1,2 1,0-2,0 1,2-1,1-1,10 16,-15-29,-1-1,1 0,-1 0,1 0,0-1,1 0,-1 0,0 0,1-1,0 0,-1 0,1-1,0 0,0 0,0-1,0 1,0-2,0 1,0-1,-1 0,1 0,0-1,0 0,-1 0,1 0,-1-1,0 0,1 0,-2-1,1 0,0 0,-1 0,1-1,-1 1,0-1,1-3,24-21,-2-2,-1 0,-2-2,-1-1,-1 0,-2-2,6-16,-23 44,104-176,-107 183,-1 0,0 1,0-1,1 0,-1 0,1 0,-1 1,0-1,1 0,0 1,-1-1,1 0,-1 1,1-1,0 0,-1 1,1-1,0 1,0 0,-1-1,1 1,0-1,0 1,0 0,0 0,-1 0,1-1,0 1,0 0,0 0,0 0,0 0,0 0,-1 0,1 1,0-1,0 0,0 0,0 1,-1-1,1 0,0 1,0-1,0 1,-1-1,1 1,0-1,-1 1,1 0,-1-1,1 1,0 0,-1-1,0 1,1 0,-1 0,1-1,-1 1,0 0,1 0,18 60,-17-51,0 2,0 0,1-1,0 1,1-1,0 0,1 0,0 0,1-1,0 1,0-1,1-1,0 1,1-1,0-1,1 1,0-1,0-1,1 0,-1 0,2-1,-1 0,1 0,-1-2,1 1,1-1,-1-1,3 1,-2-3,-1-1,1 0,-1-1,0 0,1-1,-1 0,0-1,0 0,0-1,-1 0,1-1,-1 0,0 0,0-1,-1 0,0-1,0 0,2-3,137-158,-144 163,24-40,-2-2,-2 0,-2-1,-2-1,-2-1,-2-1,-3-1,-2 0,2-29,-2 13,-2-1,-4 0,-2 0,-4 0,-2 0,-4 0,-2 1,-4 0,-15-47,27 107,-1 0,-1-1,1 1,-1 0,-1 1,0-1,0 1,0-1,-1 1,0 0,0 1,0-1,-1 1,0 0,-1 1,1-1,-5-2,7 9,1 0,0 0,0 0,0 1,0-1,0 1,0-1,1 1,-1 0,1 0,-1 1,1-1,-1 0,1 1,0-1,0 1,1 0,-1-1,0 1,1 0,0 0,-1 0,1 1,0-1,1 0,-1 0,1 0,-1 1,1-1,0 0,0 1,0-1,1 1,-5 62,3 1,2 0,4 0,3 0,2-1,17 53,-15-56,93 475,-96-476,15 217,-24-237,-18-81,12 17</inkml:trace>
  <inkml:trace contextRef="#ctx0" brushRef="#br1" timeOffset="206517.704">4293 6039,'33'-9,"41"-14,16-6,3 0,-4 2,-9 4,-7 2,-8 5,-9 4,-5 0,-6 2,-6-2,-9 0</inkml:trace>
  <inkml:trace contextRef="#ctx0" brushRef="#br1" timeOffset="206887.585">6155 6181,'-5'38,"-1"32,0 9,1-4,6-15,4-13,-1-14</inkml:trace>
  <inkml:trace contextRef="#ctx0" brushRef="#br1" timeOffset="207048.788">5985 5334,'0'0</inkml:trace>
  <inkml:trace contextRef="#ctx0" brushRef="#br1" timeOffset="207495.652">6578 6350,'165'-444,"-164"442,0 0,0 0,1 0,-1 0,0 0,1 0,0 0,-1 1,1-1,0 0,0 1,0 0,0-1,0 1,0 0,0 0,1 0,-1 0,0 1,0-1,1 0,-1 1,1 0,-1 0,0-1,1 2,-1-1,1 0,-1 0,0 1,1-1,-1 1,0 0,0-1,1 1,-1 0,0 0,0 1,0-1,0 0,0 1,0-1,0 1,-1 0,1-1,-1 1,1 0,-1 0,1 0,-1 0,0 1,0-1,0 0,0 0,-1 0,1 1,-1-1,1 3,48 168,-43-161,0-1,1 1,0-1,0 0,1 0,1-1,0 0,0-1,1 0,3 2,-9-8,0 0,0 0,0-1,1 1,-1-1,0 0,1 0,0-1,-1 1,1-1,0 0,0-1,-1 1,1-1,0 0,0 0,0 0,0-1,0 1,-1-1,1 0,0-1,-1 1,1-1,-1 0,1 0,-1-1,0 1,1-2,7-7,-1-1,0 0,-1-1,-1-1,0 1,-1-2,0 1,-1-1,-1 0,0 0,-1-1,-1 1,0-1,1-13,9-31,-2 0,-2-1,0-51,16-171,-25 257</inkml:trace>
  <inkml:trace contextRef="#ctx0" brushRef="#br1" timeOffset="207768.835">7623 4883,'14'48,"5"44,4 17,-2 4,-4-8,-1-12,-3-12,2-16,-3-8,3-5,-3-6,-2-7,1-4,0-4,-3-2,2-2,0 0,-3-5</inkml:trace>
  <inkml:trace contextRef="#ctx0" brushRef="#br1" timeOffset="208021.398">7369 5531,'43'-19,"38"-16,16-2,-1 0,-5 7,-19 9</inkml:trace>
  <inkml:trace contextRef="#ctx0" brushRef="#br1" timeOffset="208264.639">8413 5193,'-11'19,"1"1,0 0,2 0,0 1,1 0,2 0,0 0,1 1,1 0,1 0,1 0,0 0,2 0,2 11,-1-26,0 0,0-1,0 1,1-1,0 0,0 1,1-1,-1-1,1 1,1 0,-1-1,1 0,0 0,0 0,0-1,1 0,-1 0,1 0,0-1,0 1,1-1,-1-1,1 1,-1-1,1-1,0 1,0-1,0 0,3 0,7 0,1-1,-1 0,0-1,1-1,-1-1,0 0,0-1,0-1,-1 0,1-2,3-2,-2 1,-1-1,0 0,-1-2,0 0,-1-1,0 0,-1-1,7-8,-17 16,1 0,-2 0,1-1,0 0,-1 0,0 0,0 0,-1 0,0-1,0 1,0-1,-1 1,0-1,0 0,-1 1,0-1,0 0,0 1,-1-1,0 0,-1 1,1-1,-1 1,0-1,-3-5,0 3,1 0,-1 1,0 0,-1-1,0 2,-1-1,1 1,-1 0,-1 0,1 1,-1 0,0 0,0 1,-1 0,0 0,0 1,0 0,0 1,-9-2,-2 0,-1 1,0 1,1 1,-1 0,0 2,0 0,0 2,-17 3,0 1</inkml:trace>
  <inkml:trace contextRef="#ctx0" brushRef="#br1" timeOffset="208733.927">6014 7507,'-126'71,"3"5,4 5,3 6,-18 23,110-91,1 0,1 1,1 2,1 0,1 1,0 1,2 0,1 2,1 0,1 1,2 0,-6 17,17-38,0-1,0 1,0 0,1-1,-1 1,2 0,-1 0,1-1,-1 1,2-1,-1 1,0 0,1-1,0 0,1 0,-1 1,1-1,0 0,0-1,0 1,1-1,0 1,0-1,0 0,0 0,1-1,-1 1,1-1,0 0,0-1,0 1,0-1,1 0,-1 0,4 1,25 4,0-1,1-2,-1-1,1-2,0-1,0-2,-1-2,1 0,-1-3,0-1,0-1,30-13,246-91,-221 77</inkml:trace>
  <inkml:trace contextRef="#ctx0" brushRef="#br1" timeOffset="209246.701">6918 7450,'-67'30,"2"2,1 4,2 2,-18 17,56-41,1 2,1 1,1 0,1 1,0 2,1 0,2 1,0 1,1 0,1 1,1 1,1 0,-5 16,16-36,0 1,1 0,-1 0,1-1,1 1,-1 0,1 0,0 0,0 0,0 0,0 0,1-1,0 1,0 0,0 0,1-1,0 1,0 0,0-1,0 0,1 1,-1-1,1 0,0 0,0-1,1 1,-1-1,1 1,0-1,0 0,0-1,0 1,0-1,1 1,-1-1,1-1,-1 1,1 0,0-1,3 0,8-1,0-1,0-1,0 0,0-1,0-1,-1 0,1-2,-1 1,0-2,-1 0,0-1,0 0,0-1,1-2,43-29,-1-2,-2-2,-2-3,-2-2,-2-2,-3-2,8-15,-15 27,-38 41,0-1,0 1,0-1,0 1,0-1,0 1,0-1,0 1,0 0,0 0,0 0,0-1,0 1,0 0,0 0,1 0,-1 1,0-1,0 0,0 0,0 1,0-1,0 0,0 1,0-1,0 1,0-1,0 1,0 0,-1-1,1 1,0 0,0 0,-1 0,1-1,0 1,-1 0,1 0,-1 0,1 0,-1 0,1 0,-1 0,0 0,1 0,-1 0,0 1,26 75,-25-66,2 0,0 0,0 0,1-1,0 1,1-1,0 0,0 0,1-1,1 1,-1-1,2 0,-1-1,1 0,0 0,1-1,0 0,0 0,2 0,-1-2,1 0,0-1,0 0,0-1,0 0,0 0,1-1,-1-1,1 0,0-1,-1 0,1 0,0-2,-1 1,1-1,-1-1,0 0,0-1,0 0,0 0,0-1,-1-1,0 0,7-5,16-17,0-1,-2-1,-1-2,-1-1,-2-1,-1-1,-2-2,-2 0,1-5,-2-2,-2 0,-2-1,-2-1,-2 0,-2-1,-2 0,-2-1,-2 0,-2 0,-2-1,-3 1,-1 0,-3 0,-1 1,-11-32,15 62,-1 1,-1 0,-1 0,0 0,-1 1,0 0,-2 0,1 1,-2 0,0 0,-1 1,-11-11,18 21,0 1,0 0,-1 0,1 0,-1 0,1 1,-1 0,1 0,-1 0,0 1,1-1,-1 1,0 0,0 0,1 1,-1-1,0 1,1 0,-1 1,1-1,-1 1,1 0,-1 0,1 0,0 0,0 1,0 0,1-1,-2 2,-97 101,78-67,1 2,1 0,3 1,1 0,2 2,2 0,1 1,3 0,-3 32,9-56,1 1,1 0,1 0,1 0,0 0,2 0,0 0,2 0,0 0,1-1,1 0,1 0,1 0,1-1,0 0,1-1,2 0,-1 0,2-1,0-1,1 0,1-1,0-1,1 0,1-1,0-1,6 3,-3-5,0-1,0-1,1-1,0-1,1-1,-1-1,1 0,0-2,0 0,0-2,0 0,14-3,-3-4</inkml:trace>
  <inkml:trace contextRef="#ctx0" brushRef="#br1" timeOffset="209571.864">8723 6915,'-20'3,"-1"1,1 1,0 0,0 2,0 0,1 1,0 1,1 1,0 1,-2 2,13-9,-8 3,-1 1,1 0,1 1,0 1,0 1,1 0,0 0,0 1,2 1,0 0,0 1,1 0,1 0,0 1,1 1,1-1,0 1,1 0,1 1,0-1,1 1,1 0,0 12,3-22,1 0,0 0,0 0,0 0,1 0,0 0,1-1,0 1,0-1,0 1,0-1,1 0,0-1,1 1,-1-1,1 1,0-2,0 1,1 0,-1-1,1 0,0 0,0-1,1 1,1-1,10 5,0-2,0 0,1-2,0 1,0-2,0-1,0 0,14-2,-15 2,1-1,0-1,-1-1,1 0,0-2,-1 0,0-1,0 0,0-2,0 0,-1-1,0-1,0-1,-1 0,0-1,-1-1,2-2,1-7</inkml:trace>
  <inkml:trace contextRef="#ctx0" brushRef="#br1" timeOffset="210169.245">9147 6915,'-4'27,"1"0,1-1,1 2,2-1,1 0,1-1,1 1,1 0,3 6,-6-28,-1-1,1 0,0 0,0 1,1-1,-1 0,1-1,0 1,0 0,0-1,1 0,-1 0,1 0,-1 0,1 0,0-1,0 1,0-1,1 0,-1 0,1-1,-1 0,1 1,-1-1,1-1,-1 1,1-1,0 0,-1 0,1 0,0 0,2-1,6-2,0 1,-1-2,1 0,-1 0,0-1,-1-1,1 0,-1 0,0-1,0-1,2-2,13-15,-1-1,-1-1,-2-1,0 0,-2-2,-2-1,0 0,9-27,-17 38,65-112,-71 168,-5-11,5 93,-3-114,0 0,1 0,-1 1,1-1,0 0,0-1,1 1,-1 0,1-1,-1 1,1-1,0 0,1 0,-1 0,0 0,1 0,0-1,-1 1,1-1,0 0,0-1,0 1,1-1,-1 1,2-1,12 0,0-1,0-1,0 0,0-2,0 0,0-1,-1-1,0 0,0-1,0-1,0-1,-1 0,0-1,-1-1,0 0,-1-1,0-1,-1 0,0-1,2-3,27-27,-2-2,-2-2,-1-2,-3-1,-2-2,-3-1,-2-1,-2-1,-2-2,-3 0,-3-1,-2-1,-3 0,-2-1,-3-1,-1-45,-5 74,-1 0,-1 0,-2 0,-2 0,0 0,-2 1,-2 0,0 0,-4-1,11 26,0 0,0 0,-1 0,0 1,-1-1,1 1,-1 0,0 0,0 0,0 1,-1 0,0-1,0 1,0 1,0-1,0 1,-1 0,0 0,1 1,-1-1,0 1,0 1,0-1,-1 1,1 0,0 0,0 1,-1 0,1 0,0 0,-1 1,1 0,0 0,0 1,0 0,0 0,0 0,0 1,-5 2,-4 8,0 1,0 0,1 1,1 1,1 0,0 1,1 0,1 1,1 0,0 0,1 1,1 0,-1 10,-2 12,3 1,1 0,2 1,2-1,2 1,1-1,3 1,1-1,2 0,2-1,2 1,2-2,1 0,2 0,2-2,21 34,-28-50,1 0,2-1,0-1,1 0,1-1,1-1,1 0,0-1,1-1,1-1,0-1,1 0,1-2,0-1,0 0,1-1,1-2,0 0,0-2,0-1,2 0,10-2</inkml:trace>
  <inkml:trace contextRef="#ctx0" brushRef="#br1" timeOffset="215435.666">11489 6181,'-38'5,"1"2,-1 2,1 1,0 2,1 1,1 2,0 1,1 2,-13 10,40-24,0 0,0 0,0 1,1 0,-1 0,1 1,0-1,1 1,-1 0,1 1,1 0,-1-1,1 1,0 1,1-1,-1 0,2 1,-1 0,1 0,0 0,0 0,1 0,1 0,-1 0,1 0,0 0,1 0,0 1,0-1,1 0,1 3,2-6,1 0,0-1,0 0,0 0,0 0,0-1,1 0,0 0,0 0,-1-1,1 0,1-1,-1 1,0-2,0 1,0-1,1 0,-1 0,0 0,0-1,0-1,1 1,-1-1,0 0,-1-1,7-2,1-3,0 0,-1-1,0 0,0-1,-1 0,0-1,-1-1,-1 0,0 0,0-1,-1 0,3-7,18-21,134-215,-162 253,-1 0,1 0,0 0,0 1,0-1,1 1,-1 0,0-1,1 1,0 0,-1 0,1 1,0-1,0 0,0 1,0 0,0 0,0 0,1 0,-1 0,0 1,0-1,1 1,-1 0,0 0,1 0,-1 1,0-1,1 1,-1-1,0 1,0 0,0 0,0 1,0-1,0 1,0-1,2 3,96 171,-98-172,0-1,0 1,0-1,1 0,-1 0,1 0,-1 0,1-1,0 1,0-1,-1 0,1 0,0 0,0-1,0 0,0 1,0-1,0 0,0-1,0 1,0-1,0 0,0 0,0 0,-1 0,1-1,0 1,2-3,87-72,-53 27,-3-2,-2-2,-2-2,-3 0,-2-2,-3-1,-2-1,-1-8,-7-2,-3 0,-3-1,-3 0,-3 0,-7-67,1 87,-2-1,-2 0,-3 1,-1 1,-3 0,-2 0,-2 1,-2 2,-2 0,-3 1,-1 1,-2 1,-2 2,-14-15,-5 18,48 38,0-1,0 1,0-1,0 1,-1 0,1 0,0-1,0 1,-1 0,1 0,0 0,0 0,0 1,-1-1,1 0,0 0,0 1,0-1,-1 1,1-1,0 1,0-1,0 1,0 0,0 0,0-1,0 1,1 0,-1 0,0 0,0 0,0 0,1 0,-1 0,1 0,-1 0,1 0,-1 1,1-1,0 0,-1 0,1 0,0 1,0-1,0 0,0 1,-4 26,1 2,1-1,2 0,1 0,1 0,4 17,14 60,4-1,6 0,3-2,5-2,11 12,-20-41,-5-9,2-2,2-1,4-1,1-1,4-2,40 48,-56-77,-22-22</inkml:trace>
  <inkml:trace contextRef="#ctx0" brushRef="#br1" timeOffset="215683.844">11743 5617,'43'-29,"48"-29,18-9,5 2,-7 7,-8 9,-11 13,-6 7,-7 9,-7 3,-10 4,-6 5,-6-1,-11 0</inkml:trace>
  <inkml:trace contextRef="#ctx0" brushRef="#br1" timeOffset="215931.82">12957 5051,'-28'37,"2"0,2 2,1 1,2 0,1 2,3 0,-2 11,17-48,0 0,0 0,0 1,0-1,1 1,0-1,1 1,-1-1,1 1,0 0,0-1,1 1,-1 0,1-1,1 1,-1-1,1 1,0-1,0 0,0 0,1 0,0 0,0 0,0 0,0-1,1 0,0 1,0-1,0-1,1 1,-1 0,1-1,-1 0,1 0,0-1,1 1,-1-1,0 0,4 0,2 0,0-1,0 0,0-1,0 0,0-1,0 0,0-1,-1 0,1-1,0 0,-1 0,0-1,0-1,0 0,0 0,-1-1,1 0,-2 0,1-1,-1 0,0-1,0 0,-1 0,0-1,-1 0,1 0,-2 0,1-1,-2 0,1 0,-1 0,-1-1,0 1,0-1,-1 0,0 0,-1 0,0 0,-1 0,0 0,-1 0,0 0,-2-4,0 1,0-1,-1 1,-1 0,-1 0,0 1,0-1,-1 2,-1-1,0 1,-1 0,0 0,-1 1,0 0,-1 1,0 1,-1-1,-5-2,11 8,0 1,1 1,-1-1,0 1,-1 0,1 0,0 1,0 0,-1 0,1 0,-1 1,1 0,-1 0,1 1,-4 0,-9 5</inkml:trace>
  <inkml:trace contextRef="#ctx0" brushRef="#br1" timeOffset="216136.076">13521 5560,'-15'-78,"3"0,-1-71,9 108,4 30,-5-26,1 0,3-1,0 1,3 0,1-1,2 1,1 0,2 1,4-7,-2 23,2 0,0 1,0 1,2 0,1 1,0 0,1 1,0 1,1 0,1 2,1 0,14-8,-7 7,0 1,1 1,1 1,0 2,0 1,1 1,-1 1,19-1,-10 4</inkml:trace>
  <inkml:trace contextRef="#ctx0" brushRef="#br1" timeOffset="217281.753">18376 2738,'-119'-84,"-4"6,-3 5,-12 1,-101-38,-5 11,-5 10,-3 11,-3 12,-100-7,-319-47,-5 30,-543 3,617 72,0 25,1 28,-291 66,386-17,4 22,6 22,5 22,5 22,302-101,4 8,3 9,4 7,5 7,4 8,-6 16,120-87,1 2,3 2,2 2,2 2,2 2,2 2,3 1,2 3,3 0,-7 23,32-60,0 1,2 1,1-1,0 1,2 0,0 0,2 1,1-1,0 0,2 0,1 0,0 0,2 0,0 0,2-1,1 0,0 0,2-1,0 0,1-1,2 0,23 26,1-2,3-1,2-2,1-2,2-2,1-2,2-2,1-3,2-1,1-3,1-1,1-4,7 1,139 44,3-9,3-9,1-9,2-9,48-5,345 23,2-27,1-26,140-37,1186-171,1514-384,-2925 477,440-166,-874 258,-2-3,-2-4,-1-3,-1-4,-3-3,-1-3,54-49,-116 86,-1 0,0-1,-1-1,0 0,-1-1,-1 0,0-1,-1 0,0 0,-1-1,-1 0,-1 0,0-1,-1 0,-1 0,-1 0,0-1,-1 1,-1-1,0 1,-2-1,0 0,-1 1,0 0,-2-1,0 1,-2-3,-5-6,-2 0,0 1,-2 0,0 1,-2 1,-1 0,0 1,-2 1,-1 1,0 1,-5-2,-30-22,-2 4,-1 1,-2 4,-8-1,-99-38,-3 8,-3 7,-2 8,-2 8,-105-9,-194-14,-2 21,-2 21,0 20,-222 38,295-4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9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1 352,'39'28,"-12"-19,2-1,-1-2,0-1,1-1,0-2,0 0,0-2,0-2,3-1,37 1,383 2,-379-12,-55 6</inkml:trace>
  <inkml:trace contextRef="#ctx0" brushRef="#br0" timeOffset="417.394">227 719,'0'0,"0"0,1 0,-1 1,0-1,0 0,1 0,-1 0,0 0,1 0,-1 0,0 0,1 0,-1 0,0 0,0 0,1 0,-1 0,0 0,1-1,-1 1,0 0,0 0,1 0,-1 0,0 0,0-1,1 1,-1 0,0 0,0 0,0-1,1 1,-1 0,0 0,0-1,0 1,0 0,0-1,1 1,-1 0,0 0,0-1,0 1,0 0,0-1,0 1,0 0,0 0,0-1,0 1,0 0,0-1,0 1,0 0,-1-1,1 1,0 0,0 0,0-1,0 1,0 0,-1 0,1-1,0 1,0 0,36 4,-27-3,143 31,180-30,-163-28,-145 12,-24 7</inkml:trace>
  <inkml:trace contextRef="#ctx0" brushRef="#br0" timeOffset="1083.133">621 13,'-4'-2,"-1"0,0 0,0 0,0 1,0 0,0 0,0 0,0 0,0 1,0 0,0 0,0 1,0-1,-1 1,1 0,0 0,0 1,-2 1,6-3,0 1,1 0,-1-1,0 1,1 0,-1-1,0 1,1 0,-1 0,1 0,0 0,-1 0,1 0,0 0,-1-1,1 1,0 0,0 0,0 0,0 0,0 0,0 0,0 0,0 0,0 0,1 0,-1 0,0 0,1 0,-1 0,0 0,1-1,-1 1,1 0,0 0,-1 0,1-1,-1 1,1 0,0-1,0 1,-1 0,1-1,0 1,36 28,307 164,-319-180,-1 1,0 1,-1 1,-1 1,0 1,-1 1,-2 0,0 2,14 19,-30-36,-1 0,1 1,-1-1,0 1,0 0,0-1,-1 1,1 0,-1 0,-1 0,1 0,-1 0,0 0,0 0,0 0,0 0,-1 0,0 0,0 0,-1 0,1 0,-1-1,0 1,0 0,-1-1,1 0,-1 1,0-1,0 0,0-1,-1 1,1 0,-1-1,-1 1,-94 92,-52 38,-111 54,214-144,38-31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5:3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0 399,'80'23,"185"-16,-25-36,-223 28,18-2,1 2,-1 1,0 2,0 1,34 8,-39-8,-34-7</inkml:trace>
  <inkml:trace contextRef="#ctx0" brushRef="#br0" timeOffset="645.191">0 739,'99'-14,"0"4,0 5,59 6,-131-1,170 27,-57-27,-99-15,-30 2</inkml:trace>
  <inkml:trace contextRef="#ctx0" brushRef="#br0" timeOffset="1518.237">508 5,'-6'-5,"20"18,136 74,-26-8,20 23,-127-92,1 1,-2 1,1 0,-2 1,1 1,-2 1,0 0,-1 0,0 2,6 11,-18-24,0 1,0-1,-1 0,0 1,0-1,0 0,0 1,0-1,-1 0,0 0,0 1,0-1,-1 0,1 0,-1 0,0 0,0 0,0-1,-1 1,1-1,-1 1,0-1,0 0,0 0,0 0,0 0,-1-1,0 1,1-1,-5 2,-15 17,-331 336,236-247,104-82,15-21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4:2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5618 932,'5'0,"7"5,5 1,5 0,4-1,2-2,1-1,0-1,1 0,-1-1,0 0,0-1,-1 1,1-5,-1-1,-10 4,-7 4</inkml:trace>
  <inkml:trace contextRef="#ctx0" brushRef="#br0" timeOffset="247.102">5731 1242,'39'5,"22"-3,5-3,-3 0,-8 0,-14-6,-13 0</inkml:trace>
  <inkml:trace contextRef="#ctx0" brushRef="#br0" timeOffset="-2382.981">2571 565,'-17'8,"-1"2,2 0,0 0,0 2,1 0,0 0,1 2,1 0,0 0,1 1,0 1,1 0,1 1,1-1,0 2,1 0,1 0,-3 13,-3 25,2 0,3 0,3 1,1 10,4 154,2-201,1 1,1-1,1 0,1 0,0 0,2-1,0 0,1-1,1 1,1-2,7 9,-17-25,0 0,1 0,-1-1,0 1,1-1,-1 1,1-1,-1 1,1-1,-1 0,1 0,-1 0,1 0,0 0,-1 0,1 0,-1 0,1 0,-1-1,1 1,-1-1,0 1,1-1,-1 0,1 1,-1-1,0 0,0 0,1 0,-1 0,0 0,0 0,0 0,0-1,0 1,0 0,-1 0,1-1,0 1,-1-1,1 1,-1-1,1 1,-1-1,0 1,1-1,-1 0,3-3,7-11</inkml:trace>
  <inkml:trace contextRef="#ctx0" brushRef="#br0" timeOffset="-2086.961">3051 847,'-164'413,"162"-409,-16 49,-2 0,-2-1,-3-1,-1-1,-26 33,37-62,3-3</inkml:trace>
  <inkml:trace contextRef="#ctx0" brushRef="#br0" timeOffset="-1786.736">2571 932,'24'24,"27"27,14 9,2-4,-7-8,-8-8,-8-4,-7-5,-5-2,-3-2,-7 0,-2-5,-4-1,-5 0,0-3,-1-5</inkml:trace>
  <inkml:trace contextRef="#ctx0" brushRef="#br0" timeOffset="-1547.166">3248 1186,'39'9,"26"4,8-1,-5-2,-8-3,-10-3,-13-1</inkml:trace>
  <inkml:trace contextRef="#ctx0" brushRef="#br0" timeOffset="-1284.593">4264 875,'-19'39,"-12"26,1 8,-1-9,6-11,2-9,5-8,1-4,3-4,-1-6,2-2,4 0,-2-3,1 1,-3 1,-3-3,0 2,4-3</inkml:trace>
  <inkml:trace contextRef="#ctx0" brushRef="#br0" timeOffset="-1014.978">3813 932,'38'33,"27"22,3 5,-5-3,-10-10,-7-9,-13-6,-7-8,-7-4,-3-5,-4-1,1-1,3-5,3-2,-1-3</inkml:trace>
  <inkml:trace contextRef="#ctx0" brushRef="#br0" timeOffset="-735.367">4575 1157,'-13'18,"1"1,0 0,1 1,1 0,1 1,1 0,1 0,1 1,1 0,0 1,4-20,1-1,-1 1,0 0,1 0,0 0,-1 0,1 0,0 0,0 0,1-1,-1 1,1 0,-1 0,1 0,0 0,0-1,0 1,1 0,-1-1,1 1,-1-1,1 1,0-1,0 0,0 0,0 0,0 0,0 0,1 0,-1-1,1 1,-1-1,1 0,-1 1,1-1,0 0,0 0,0-1,-1 1,1-1,3 1,1-2,0 0,0 0,0-1,-1 1,1-1,0-1,-1 0,1 0,-1 0,0 0,0-1,0 0,0 0,-1-1,0 0,0 0,0 0,0 0,-1-1,0 0,0 0,0 0,-1 0,0-1,0 1,-1-1,0 1,0-1,0 0,-1 0,0 0,-1 0,1 0,-1 0,-1-1,1 1,-1 0,0 0,-1 1,0-1,0 0,-2-5,-2 3,0 1,-1 0,0 0,0 1,0 0,-1 0,0 1,-1 0,1 1,-1-1,0 1,-1 1,1 0,-1 0,1 1,-15-5</inkml:trace>
  <inkml:trace contextRef="#ctx0" brushRef="#br0" timeOffset="-385.934">4829 678,'17'10,"-1"1,0 1,-1 1,0 0,-1 1,0 0,2 5,-1-2,3 2,0 0,-2 1,-1 1,0 0,-2 1,0 1,-2 0,0 1,-2 0,0 1,-2-1,-1 1,-1 1,-1-1,-1 1,-1 0,-2 24,-4-37,0-1,-1 0,-1 0,0 0,-1 0,0-1,0 0,-2-1,1 1,-1-2,0 1,-1-1,0-1,-1 0,0 0,0-1,-1 0,1-1,-2 0,1-1,-9 2,-4 6,1 0</inkml:trace>
  <inkml:trace contextRef="#ctx0" brushRef="#br0" timeOffset="-3514.946">426 960,'2'-6,"0"1,1 0,-1 1,1-1,0 0,0 1,1-1,0 1,-1 0,1 0,1 1,-1-1,0 1,1 0,0 0,3-1,143-67,-118 60,-9 1,0 2,1 1,-1 0,1 2,0 1,1 1,-1 1,10 2,-33 0,0-1,-1 1,1 1,0-1,0 0,0 0,0 1,0-1,-1 1,1 0,0-1,0 1,-1 0,1 0,0 0,-1 0,1 0,-1 0,0 1,1-1,-1 1,0-1,0 1,0-1,0 1,0-1,0 1,0 0,0-1,-1 1,1 0,-1 0,1 0,-1 0,0-1,0 1,0 0,0 0,0 0,0 0,0 0,0 0,-1 0,1-1,-1 1,0 0,1 0,-1-1,0 1,0 0,0-1,-1 2,-107 158,69-109,8-11,-7 8,2 1,3 2,2 1,2 2,-4 16,31-66,0-1,1 1,0 1,0-1,0 0,0 0,1 1,0-1,0 1,1-1,-1 1,1 0,0-1,1 1,-1-1,1 1,0-1,1 1,-1-1,1 0,0 0,0 1,1-1,0-1,0 1,0 0,0-1,1 1,-1-1,1 0,0 0,0-1,1 1,3 1,5 0,0-1,1 0,0-1,0 0,0-1,0-1,0 0,0-1,0-1,0 0,0-1,-1 0,1-1,0-1,-1 0,0-1,7-3,5-3</inkml:trace>
  <inkml:trace contextRef="#ctx0" brushRef="#br0" timeOffset="-2933.057">1611 1213,'-16'-3,"0"0,-1 1,1 0,-1 2,1 0,-1 0,1 2,-1 0,1 1,0 0,0 1,0 1,1 1,0 0,0 1,0 1,1 0,0 1,0 0,1 1,0 2,6-5,1 1,0 0,0 1,1-1,0 1,1 0,-1 0,2 1,-1-1,2 1,-1 0,1 0,1-1,0 1,0 1,1-1,0 0,0 0,2 0,0 3,-2-8,0 0,1 0,0 0,0 0,1 0,-1 0,1-1,0 1,0-1,0 1,1-1,0 0,0 0,0 0,0 0,0 0,1-1,0 1,0-1,0 0,0 0,0-1,0 1,1-1,-1 0,1 0,0 0,0-1,-1 0,1 0,0 0,0 0,0-1,0 0,0 0,0 0,0-1,0 1,0-1,0 0,0-1,0 1,1-2,20-13,-1-2,0 0,-2-2,0 0,-1-2,9-13,5-2,55-65,-91 101,0 1,0-1,0 1,0-1,0 1,0-1,0 1,1-1,-1 1,0-1,0 1,0-1,1 1,-1-1,0 1,1 0,-1-1,0 1,1-1,-1 1,1 0,-1-1,1 1,-1 0,1 0,-1-1,1 1,-1 0,1 0,-1 0,1 0,-1 0,1 0,-1 0,1 0,-1 0,1 0,-1 0,1 0,-1 0,1 0,-1 0,1 0,-1 0,1 1,-1-1,1 0,-1 0,1 1,-1-1,1 0,-1 1,0-1,1 0,-1 1,0-1,1 1,-1-1,0 1,1-1,-1 0,0 1,3 37,-3-34,-1 10,1-1,1 0,0 0,1 0,0 0,1 0,1-1,0 1,0-1,2 0,-1 0,1-1,1 1,0-1,1-1,0 1,0-1,1-1,9 8,0-7,-1-3</inkml:trace>
  <inkml:trace contextRef="#ctx0" brushRef="#br0" timeOffset="8084.461">10389 932,'32'8,"1"-2,0 0,1-3,-1-1,19-1,-12 0,8 1,-1-3,0-1,0-3,19-5,71-20,-113 27,-24 7</inkml:trace>
  <inkml:trace contextRef="#ctx0" brushRef="#br0" timeOffset="8351.081">10529 1186,'34'4,"25"3,8-1,-4-1,-6-2,-4-1,-7-1,-5-5,-6-2,-3-1,-3 2,-2 2,0-5,-4 1</inkml:trace>
  <inkml:trace contextRef="#ctx0" brushRef="#br0" timeOffset="8836.086">10812 593,'-3'2,"0"1,0 0,0 0,0 0,1 1,-1-1,1 1,0-1,0 1,0 0,1 0,-1 0,1 0,0 0,0 0,0 0,1 0,-1 0,1 0,0 1,0-1,1 0,-1 0,1 0,0 0,0 0,0 0,1 0,-1 0,1 0,0 0,0-1,0 1,1-1,-1 1,1-1,0 0,0 0,0 0,0 0,0-1,1 0,-1 1,1-1,0 0,3 1,32 16,1-2,1-1,0-3,23 5,140 53,-200-69,-1 0,1-1,-1 2,0-1,1 0,-1 1,0-1,0 1,0 0,-1 0,1 0,-1 0,0 1,0-1,0 1,0-1,0 1,-1 0,1 0,-1-1,0 1,-1 0,1 0,-1 0,1 0,-1 0,0 0,-1 0,1 0,-1 0,1 0,-1 0,0 0,-1 0,0 2,-5 10,0-1,-1-1,0 1,-1-1,0-1,-2 0,1 0,-4 1,-199 209,209-218,-27 29,2 2,2 1,1 2,-2 7,28-45,-8 15,-1 0,0 0,-1-1,-1 0,0-1,-1 0,-3 1,2-4</inkml:trace>
  <inkml:trace contextRef="#ctx0" brushRef="#br0" timeOffset="5335.874">6691 678,'1'0,"-1"0,1 0,-1 0,0 0,1 0,-1 0,0 0,1 0,-1 0,0 0,1 0,-1 0,0 0,1 0,-1 0,0-1,1 1,-1 0,0 0,0 0,1 0,-1-1,0 1,1 0,-1 0,0-1,0 1,0 0,1-1,-1 1,0 0,0 0,0-1,0 1,0 0,1-1,-1 1,0-1,0 1,0 0,0-1,0 1,0 0,0-1,0 1,0 0,0-1,-1 1,1 0,0-1,15 34,-13-29,95 299,-41-66,0-52,-56-185,0 1,0 0,1-1,-1 1,0-1,0 1,0-1,0 1,1 0,-1-1,0 1,0-1,1 1,-1-1,0 1,1-1,-1 1,1-1,-1 0,1 1,-1-1,1 0,-1 1,1-1,-1 0,1 1,-1-1,1 0,-1 0,1 0,-1 0,1 0,0 1,-1-1,1 0,-1 0,1 0,0 0,-1-1,1 1,-1 0,1 0,0 0,-1 0,1-1,-1 1,1 0,-1 0,1-1,-1 1,1 0,-1-1,1 1,-1-1,0 1,1-1,-1 1,0-1,1 1,-1-1,0 1,1-1,-1 1,0-1,0 1,0-1,15-40,-15 41,156-434,-149 408,-2-1,-1 0,-1-1,-1 1,-2-1,-2-23,1 40</inkml:trace>
  <inkml:trace contextRef="#ctx0" brushRef="#br0" timeOffset="5866.909">7369 480,'2'-3,"0"0,0 0,0 1,1-1,-1 1,1 0,-1 0,1 0,0 0,0 0,0 0,0 1,0 0,0-1,1 1,-1 0,3 0,-2 0,13-5,1 2,0 0,0 1,1 0,-1 2,0 0,18 2,-35-1,1-1,0 1,0 0,0 0,0 0,0 0,-1 0,1 0,0 0,0 1,0-1,0 1,-1-1,1 1,0 0,-1 0,1 0,0 0,-1 0,1 0,-1 0,1 0,-1 0,0 1,1-1,-1 1,0-1,0 1,0-1,0 1,0 0,-1-1,1 1,0 0,-1 0,1 0,-1-1,0 1,0 0,1 0,-1 0,0 0,-1 0,1-1,0 1,0 0,-1 0,1 0,-1-1,0 1,1 0,-1 0,-1 0,-85 96,48-63,-57 63,96-97,-1 0,0 0,1 0,-1 0,1 0,-1 0,1 0,0 0,-1 0,1 0,0 0,0 0,-1 1,1-1,0 0,0 0,1 0,-1 0,0 0,0 1,0-1,1 0,-1 0,1 0,-1 0,1 0,-1 0,1 0,-1 0,1 0,0 0,0 0,0 0,-1-1,1 1,0 0,0-1,0 1,0 0,0-1,0 1,0-1,0 1,0-1,1 0,-1 1,0-1,0 0,1 0,64 6,-62-6,203-22,-179 18,-4 0</inkml:trace>
  <inkml:trace contextRef="#ctx0" brushRef="#br0" timeOffset="6120.634">7820 1045,'43'-5,"29"-6,7-2,-5 2,-11 3,-11 2,-9 3,-8 1,-9 2</inkml:trace>
  <inkml:trace contextRef="#ctx0" brushRef="#br0" timeOffset="6571.206">8413 452,'39'399,"-31"-303,-8-72,1 0,1 0,1 0,2 0,0-1,1 1,1-2,1 1,1-1,1 0,6 8,-14-28,0 1,0-1,0 0,0 0,0 0,0-1,0 1,0 0,1-1,-1 0,1 1,-1-1,1 0,-1 0,1-1,0 1,0 0,-1-1,1 0,0 1,0-1,0 0,-1-1,1 1,0 0,0-1,-1 1,1-1,0 0,-1 0,1 0,-1 0,1-1,-1 1,1-1,-1 1,0-1,0 0,0 0,0 0,0 0,0 0,-1 0,1-1,-1 1,1-1,-1 1,0-1,0 1,1-3,216-392,-37-29,-180 425,-2 1,1-1,0 1,0-1,0 1,-1-1,1 1,0-1,0 1,0 0,0-1,0 1,0-1,0 1,0-1,0 1,0-1,0 1,0-1,1 1,-1-1,0 1,0-1,0 1,1 0,-1-1,0 1,0-1,1 1,-1 0,0-1,1 1,-1 0,0-1,1 1,-1 0,1-1,-1 1,1 0,-1 0,0 0,1 0,-1-1,1 1,-1 0,1 0,-1 0,1 0,-1 0,1 0,-1 0,1 0,-1 0,1 0,-1 0,1 1,-1-1,0 0,1 0,-1 0,1 1,1 10</inkml:trace>
  <inkml:trace contextRef="#ctx0" brushRef="#br0" timeOffset="6899.523">9260 875,'-16'20,"1"0,1 1,1 0,0 1,2 0,1 1,0 0,2 1,1 0,0 0,1 8,6-27,0-1,0 0,0 0,0 0,1 0,0 0,0 1,0-1,0-1,1 1,-1 0,1 0,0 0,0-1,1 1,-1-1,1 0,0 0,-1 0,1 0,1 0,-1 0,0-1,1 0,-1 1,1-1,0-1,-1 1,1 0,0-1,0 0,0 0,0 0,1 0,-1-1,0 0,0 0,0 0,0 0,1 0,-1-1,0 0,3-1,2 0,0 0,0 0,0-1,0-1,-1 0,1 0,-1 0,0-1,0 0,-1-1,0 0,0 0,0 0,-1-1,1 0,-2 0,1-1,-1 0,0 0,-1 0,0 0,0-1,-1 1,0-1,0 0,-1 0,0 0,-1-1,0 1,0 0,-1-1,0 1,-1-1,-1 5,1 0,-1 0,-1 0,1 0,-1 1,0-1,0 1,0 0,-1 0,1 0,-1 0,0 0,0 1,-1 0,1 0,0 0,-1 0,0 1,0-1,0 1,0 1,0-1,0 1,0-1,-1 2,-2-1,-16-3</inkml:trace>
  <inkml:trace contextRef="#ctx0" brushRef="#br0" timeOffset="7332.842">9457 255,'220'4,"-216"-3,0-1,-1 1,1 0,0-1,-1 2,1-1,-1 0,1 1,-1-1,1 1,-1 0,0 0,0 1,0-1,0 0,-1 1,1 0,-1 0,1 0,-1 0,0 0,0 0,0 0,0 1,-1-1,0 1,1-1,-1 1,-1 0,1-1,0 1,-1 0,0 0,0-1,0 1,0 0,0 0,-1-1,0 1,0 0,0-1,0 1,0 0,-1-1,-1 3,-101 141,103-145,0-1,1 1,-1-1,1 1,-1-1,1 1,-1-1,1 1,0 0,0-1,0 1,0-1,0 1,0 0,0-1,0 1,1-1,-1 1,1 0,-1-1,1 1,-1-1,1 1,0-1,0 0,0 1,0-1,0 0,0 0,0 1,0-1,1 0,-1 0,0 0,1 0,-1-1,1 1,-1 0,1-1,-1 1,1-1,-1 1,1-1,1 1,78 4,-72-6,99-14,-62 9,-25 8</inkml:trace>
  <inkml:trace contextRef="#ctx0" brushRef="#br0" timeOffset="13423.891">14904 847,'1'1,"0"1,0 0,0-1,0 1,1-1,-1 1,0-1,1 1,-1-1,1 0,0 0,-1 0,1 0,0 0,0 0,0 0,0-1,0 1,-1-1,1 1,0-1,0 0,0 1,0-1,0 0,1-1,7 3,133 28,10-46,-107 10,-57 21,-2-4</inkml:trace>
  <inkml:trace contextRef="#ctx0" brushRef="#br0" timeOffset="13671.289">14960 1186,'39'0,"31"-5,9-2,-4 1,-10 1,-17 2</inkml:trace>
  <inkml:trace contextRef="#ctx0" brushRef="#br0" timeOffset="12441.273">14058 706,'-326'518,"259"-408,36-97,18-15</inkml:trace>
  <inkml:trace contextRef="#ctx0" brushRef="#br0" timeOffset="12690.211">13634 706,'10'19,"12"26,8 9,3-3,1-7,-5-5,-4-5,0-3,0-2,-4-2,-1-5,-4-1,1-5,-4 0,-3-2</inkml:trace>
  <inkml:trace contextRef="#ctx0" brushRef="#br0" timeOffset="12985.732">14226 1045,'-4'12,"0"0,1 0,0 0,1 1,1-1,0 1,0 0,1-1,1 1,0-1,0 1,2-1,-1 1,2-1,-1 0,2 0,0 0,-3-9,0 0,0 0,1-1,-1 1,1 0,0-1,0 0,0 0,0 0,0 0,0 0,1 0,-1-1,0 1,1-1,-1 0,1 0,0-1,-1 1,1-1,0 0,-1 1,1-2,0 1,-1 0,1-1,0 0,-1 1,1-2,-1 1,1 0,-1-1,0 1,1-1,5-2,-1-1,0 0,0 0,0 0,0-1,-1-1,0 1,0-1,-1 0,0 0,0-1,4-7,-5 5,-1 1,0 0,0-1,-1 0,0 0,-1 0,0 0,0 0,-1 0,-1-1,0-7,0 13,-1 1,1 0,-1 0,0 0,0 0,0 0,-1 1,0-1,1 0,-1 1,0-1,-1 1,1-1,-1 1,1 0,-1 0,0 0,0 0,-1 1,1-1,0 1,-1 0,1 0,-1 0,0 1,0-1,0 1,0 0,0 0,-3-1,-72 8,54 0</inkml:trace>
  <inkml:trace contextRef="#ctx0" brushRef="#br0" timeOffset="11474.048">12703 706,'-1'-1,"0"1,1 0,-1-1,0 1,0 0,0 0,0 0,0 0,0 0,0 0,0 0,0 0,0 0,0 0,0 1,0-1,1 0,-1 0,0 1,0-1,0 1,0-1,1 1,-1-1,0 1,0 0,1-1,-1 1,0 0,1-1,-1 1,1 0,-1 0,1 0,-1 0,-29 32,1 0,2 2,1 1,2 1,-7 16,-1 0,-82 133,-3-46,117-139,-1-1,1 1,-1-1,1 0,-1 1,0-1,1 1,-1-1,0 0,1 0,-1 1,0-1,1 0,-1 0,0 0,1 0,-1 0,0 0,0 0,1 0,-1 0,0 0,1 0,-1-1,0 1,1 0,-1 0,0-1,1 1,-1 0,0-1,1 1,-1-1,1 1,-1-1,1 1,-1-1,1 1,-1-1,1 1,0-1,-1 0,1 1,0-1,-1 0,1 1,0-1,0 0,0 1,-1-1,1 0,0 0,0 1,0-1,0 0,0 1,1-1,-1 0,0 1,0-1,0 0,1 0,-1 1,0-1,0 1,1-1,-1 0,1 0,-1-18</inkml:trace>
  <inkml:trace contextRef="#ctx0" brushRef="#br0" timeOffset="11820.179">12223 678,'3'13,"0"1,1-1,0 0,1-1,0 1,1-1,0 0,1 0,1-1,0 0,0 0,1-1,2 1,23 29,-7-10,-1 1,-1 2,-1 0,-2 2,-2 0,-1 1,0 5,37 155,-38-161,-10-29</inkml:trace>
  <inkml:trace contextRef="#ctx0" brushRef="#br0" timeOffset="12119.617">12928 1016,'34'5,"25"-3,8-3,-4 0,-6 0,-9-1,-8 1,-5 1,-10-1</inkml:trace>
  <inkml:trace contextRef="#ctx0" brushRef="#br0" timeOffset="20019.02">16851 1467,'160'-41,"-114"29,-17 4,0 1,1 1,0 1,0 2,0 1,12 1,-41 1,0 0,1-1,-1 1,0 0,0 0,1 0,-1 0,0 0,0 0,1 0,-1 1,0-1,0 0,1 1,-1-1,0 1,0-1,0 1,0-1,0 1,0 0,0 0,0 0,0-1,0 1,0 0,-1 0,1 0,0 0,0 0,-1 0,1 1,-1-1,1 0,-1 0,0 0,1 1,-1-1,0 0,0 0,0 1,0-1,0 0,0 0,0 1,0-1,0 0,-1 0,1 0,0 1,-1-1,-6 13,-1-1,0 0,-1 0,-1-1,0 0,0-1,-1 0,0-1,-8 5,-25 26,-62 69,94-97,-58 80,69-91,-1 1,1 0,-1-1,1 1,0 0,0 0,1 0,-1 0,0 0,1 0,0 0,0 0,0 0,0 0,0 0,1 0,-1 0,1 0,0 0,0 0,0 0,0 0,0-1,1 1,-1 0,1-1,0 1,0-1,0 1,0-1,0 0,0 0,0 0,1 0,7 2,1 1,0-1,0-1,0 0,0-1,0 0,0-1,1 0,-1-1,0 0,1 0,-1-1,0-1,1 0,-1-1,0 0,-1 0,1-1,1-1,-11 4,152-53,-135 49</inkml:trace>
  <inkml:trace contextRef="#ctx0" brushRef="#br0" timeOffset="20502.654">17867 1637,'-11'-1,"0"0,0 1,0 0,-1 1,1 0,0 0,0 2,1-1,-1 1,0 1,1 0,0 0,0 1,0 1,0-1,1 1,0 1,0 0,1 0,0 1,0 0,1 1,-59 85,65-91,0-1,0 1,0-1,0 1,1 0,-1-1,1 1,-1 0,1-1,0 1,0 0,0 0,0-1,1 1,-1 0,1 0,0-1,-1 1,1-1,0 1,1-1,-1 1,0-1,1 0,-1 1,1-1,0 0,0 0,0 0,0 0,0-1,0 1,0 0,1-1,-1 0,0 1,1-1,0 0,0 0,10 2,0-1,1-1,-1 0,0-1,1 0,-1-1,0-1,1 0,-1 0,0-2,0 1,-1-2,1 0,-1 0,0-1,0 0,-1-1,0-1,9-7,7 0,9-9,-29 18,-1 1,1 0,0 0,0 1,0 0,1 0,-1 1,1 0,0 0,0 1,0 0,1 0,-1 1,0 0,6 0,-10 3,1 0,-1 0,0 0,0 1,0-1,0 1,-1 0,1 0,-1 1,1-1,-1 1,0-1,-1 1,1 0,-1 0,1 0,-1 1,0-1,-1 0,1 3,34 49,-30-52,1 0,-1 0,0 0,1 0,0-1,0-1,0 1,0-1,0 0,0 0,1-1,-1 0,1 0,16 1</inkml:trace>
  <inkml:trace contextRef="#ctx0" brushRef="#br0" timeOffset="14951.983">16258 368,'53'100,"-39"-63,72 216,-22-94,-64-158,1 0,-1 0,1 0,-1 0,1 0,-1 0,1 0,0 0,-1 0,1 0,0 0,0 0,0 0,0-1,0 1,0 0,0-1,0 1,0 0,0-1,0 0,0 1,0-1,0 0,1 1,-1-1,0 0,0 0,0 0,1 0,-1 0,0 0,0 0,0 0,0-1,1 1,-1 0,0-1,0 1,0-1,0 1,0-1,0 0,0 1,0-1,0 0,0 0,0 1,-1-1,1 0,0 0,0 0,-1 0,1 0,-1 0,1 0,-1-1,1 1,-1 0,0 0,1 0,-1 0,0-1,0 1,0 0,0 0,0-1,69-234,-60 205,4-8,-3 0,-1-1,-1 0,1-38,-9 66</inkml:trace>
  <inkml:trace contextRef="#ctx0" brushRef="#br0" timeOffset="15451.919">16908 226,'75'-20,"-60"18,-9 1,77-1,-81 2,0 1,-1-1,1 0,0 0,0 1,0-1,0 1,0 0,-1-1,1 1,0 0,-1 0,1 0,0 0,-1 1,1-1,-1 0,0 1,1-1,-1 1,0-1,0 1,0-1,0 1,0 0,0-1,-1 1,1 0,-1 0,1 0,-1 0,1 0,-1 0,0-1,0 1,0 0,0 0,-1 2,0 3,-2 0,1 0,-1 0,0 0,0 0,-1 0,0-1,0 0,-1 0,1 0,-2 0,1-1,-6 5,-41 62,52-70,-1-1,1 1,-1 0,1-1,0 1,0 0,-1 0,1-1,1 1,-1 0,0 0,0-1,1 1,-1 0,1-1,-1 1,1 0,-1-1,1 1,0-1,0 1,0-1,0 1,0-1,0 0,1 1,-1-1,0 0,1 0,-1 0,1 0,-1 0,1 0,-1-1,1 1,0 0,-1-1,1 1,0-1,0 1,72 9,46-13,-95 2</inkml:trace>
  <inkml:trace contextRef="#ctx0" brushRef="#br0" timeOffset="15702.333">17275 678,'38'0,"23"0,5-5,-3-1,-9-1,-7 2,-13 2</inkml:trace>
  <inkml:trace contextRef="#ctx0" brushRef="#br0" timeOffset="16118.193">17755 226,'51'367,"1"-239,-52-127,0 1,1-1,-1 0,1 0,0 1,-1-1,1 0,0 0,0 0,0 0,0 0,0 0,0 0,0 0,0-1,0 1,0 0,0 0,1-1,-1 1,0-1,0 1,1-1,-1 0,0 0,1 1,-1-1,0 0,1 0,-1 0,1 0,-1 0,0-1,1 1,-1 0,0-1,0 1,1-1,-1 1,0-1,0 1,1-1,-1 0,0 0,0 0,0 1,0-2,41-54,145-301,-86 215,-101 142,0 0,0 1,0-1,0 1,1-1,-1 0,0 1,0-1,1 0,-1 1,0-1,1 0,-1 0,0 1,1-1,-1 0,1 0,-1 1,0-1,1 0,-1 0,1 0,-1 0,0 0,1 0,-1 0,1 0,-1 0,1 0,-1 0,0 0,1 0,-1 0,1 0,-1 0,1 0,-1 0,0-1,1 1,-1 0,1 0,-1 0,0-1,1 1,-1 0,0-1,1 1,-1 0,0-1,0 1,1 0,-1-1,0 1,0 0,0-1,1 1,-1-1,0 1,0 0,0-1,0 1,0-1,0 1,0-1,-4 14</inkml:trace>
  <inkml:trace contextRef="#ctx0" brushRef="#br0" timeOffset="16436.777">18263 593,'-1'13,"2"1,0-1,0 1,1-1,1 0,0 0,1 0,0 0,1 0,0-1,1 0,1 0,0 0,0-1,1 0,7 6,-12-14,0 0,0-1,1 0,-1 1,1-1,0-1,-1 1,1 0,0-1,0 0,0 0,0 0,0-1,0 1,0-1,1 0,-1 0,0 0,0-1,0 1,0-1,0 0,0 0,0-1,0 1,0-1,-1 0,1 0,-1 0,1 0,-1-1,0 1,1-1,-1 0,-1 0,1 0,0 0,0-2,1 2,-1-1,0-1,0 1,0 0,0-1,0 0,-1 1,0-1,0 0,0 0,-1 0,0 0,0-1,0 1,0 0,-1 0,0-1,0 1,0 0,-1-1,0 1,0 0,0 0,-1 0,1 0,-1 0,0 0,-1 0,1 1,-2-2,-1 1,-2-1,1 1,-1 0,0 1,0 0,0 0,0 0,-1 1,1 0,-1 0,0 1,0 0,0 0,0 1,0 0,0 1,-1 0,-6 0,-11 0</inkml:trace>
  <inkml:trace contextRef="#ctx0" brushRef="#br0" timeOffset="16856.302">18488 57,'155'18,"-151"-19,0 1,0 0,-1 0,1 1,0-1,0 1,-1 0,1 0,-1 0,1 0,-1 1,1-1,-1 1,1 0,-1 0,0 0,0 0,0 1,-1-1,1 1,0 0,-1-1,0 1,0 1,1-1,-2 0,1 0,0 1,-1-1,0 1,1-1,-1 1,-1 0,1-1,0 1,-1 0,0 0,0-1,0 2,-2 1,-1 0,0 0,0 0,0 0,0 0,-1 0,0-1,0 0,-1 0,0 0,0 0,-3 2,-36 48,43-53,1 0,-1 0,1 0,0 0,0 0,0 0,0-1,0 1,0 0,0 0,1 0,-1 0,0 0,1 0,0-1,0 1,-1 0,1-1,0 1,0 0,0-1,1 1,-1-1,0 1,0-1,1 0,-1 0,1 1,-1-1,1 0,0 0,-1-1,1 1,0 0,64 26,-65-26,112 22,-94-16</inkml:trace>
  <inkml:trace contextRef="#ctx0" brushRef="#br0" timeOffset="17134.979">18997 1,'29'55,"-2"2,-2 0,-3 2,-2 1,-3 0,-3 1,4 45,-17-89,-1 0,-1 0,0 0,-1 0,-1 0,-1-1,0 1,-1-1,-1 0,0 0,-2-1,1 1,-2-2,0 1,-1-1,0-1,-1 0,0 0,-1-1,-1-1,-4 4,-16 12,-2-2,0-1,-1-2,-19 8,18-12</inkml:trace>
  <inkml:trace contextRef="#ctx0" brushRef="#br0" timeOffset="17704.594">16145 28,'-25'28,"1"1,2 1,0 1,2 0,2 2,1 0,1 1,2 1,1 0,2 1,2 0,1 1,2 0,-2 27,10-37,1 0,1-1,1 0,2 0,0 0,2-1,1 0,0-1,2 0,1-1,1 0,1-1,1 0,0-1,2-1,0-1,-5-7,1-1,-1 0,1-1,1-1,0 0,1-1,-1 0,1-1,1-1,-1-1,1 0,0-1,0-1,1-1,-1 0,0-1,4-1,20 0,-3-1</inkml:trace>
  <inkml:trace contextRef="#ctx0" brushRef="#br0" timeOffset="19303.538">16118 1101,'80'22,"-14"-16,1-2,0-3,38-6,177-22,249 26,-241-28,-210 29,103-10,40-5,-79 12,-3-22,-63 12,-64 9,1 0,0 2,0 0,0 0,0 2,0-1,0 2,0 0,0 1,1 1,-7 0,56 0,-60-7</inkml:trace>
  <inkml:trace contextRef="#ctx0" brushRef="#br0" timeOffset="80860.152">1047 3359,'58'21,"167"15,-65-37,-149-10,-16 5</inkml:trace>
  <inkml:trace contextRef="#ctx0" brushRef="#br0" timeOffset="81207.772">1132 3613,'10'4,"12"7,7 2,4-2,1-3,0-2,-2-3,-1-1,-1-2,-1 0,0 0,-1-1,0 1,-5-5,-6-2</inkml:trace>
  <inkml:trace contextRef="#ctx0" brushRef="#br0" timeOffset="79458.449">595 3189,'-47'33,"-180"257,14 3,180-269,16-16</inkml:trace>
  <inkml:trace contextRef="#ctx0" brushRef="#br0" timeOffset="80226.238">2 3105,'1'0,"-1"0,0 1,0-1,0 0,0 1,0-1,0 0,0 1,0-1,0 0,0 1,0-1,0 0,-1 1,1-1,0 0,0 0,0 1,0-1,0 0,-1 1,1-1,0 0,0 0,0 1,-1-1,124 110,-17 37,164 203,-210-259,-39-106,-14 2</inkml:trace>
  <inkml:trace contextRef="#ctx0" brushRef="#br0" timeOffset="82426.325">2091 2963,'48'109,"-8"-20,59 104,-49-123,-49-71,1 1,0-1,-1 0,1 1,-1-1,1 0,-1 0,1 0,-1 0,0-1,0 1,1 0,-1 0,0-1,0 1,0-1,0 1,-1-1,1 1,0-1,-1 1,1-1,-1 0,1 1,-1-2,0 3,46-203,9-23,-53 202</inkml:trace>
  <inkml:trace contextRef="#ctx0" brushRef="#br0" timeOffset="82905.374">2655 2681,'11'-4,"-3"-1,0 1,0 0,1 0,-1 1,1 0,0 0,0 1,0 0,0 1,0 0,1 0,-1 1,0 1,0-1,1 1,-1 1,0 0,0 0,0 0,5 4,-11-4,0 1,-1-1,1 1,-1-1,1 1,-1 0,0 0,-1 0,1 0,0 1,-1-1,0 0,1 1,-2-1,1 1,0-1,-1 1,1-1,-1 1,0 0,0-1,0 1,-1-1,1 1,-1 0,0-1,0 1,-43 94,27-67,16-30,-1 1,1-1,-1 1,1 0,0-1,0 1,0 0,0 0,0 0,0 0,0 0,1 0,-1 0,1 0,-1 1,1-1,0 0,0 0,0 0,0 0,0 1,1-1,-1 0,0 0,1 0,0 0,-1 0,1 0,0 0,0 0,0 0,1 0,-1-1,0 1,1 0,-1-1,1 1,-1-1,1 1,0-1,0 0,-1 0,1 0,0 0,0 0,0 0,0 0,0-1,0 1,1-1,99-8,-62 0,3 14,-31 3</inkml:trace>
  <inkml:trace contextRef="#ctx0" brushRef="#br0" timeOffset="83231.671">3135 3161,'24'0,"23"0,7 0,0 0,-5 0,-5 0,-6 0,-4 0,-4 0,-6-5,-8-1</inkml:trace>
  <inkml:trace contextRef="#ctx0" brushRef="#br0" timeOffset="83794.906">3672 2794,'12'22,"-3"-7,1-1,-2 2,0-1,-1 1,0 0,-1 1,-1-1,-1 1,0 0,-1 1,0 10,22 113,5-34,-30-106,0 0,1 0,-1 0,1 0,0-1,-1 1,1 0,-1 0,1 0,0-1,0 1,-1 0,1-1,0 1,0 0,0-1,0 1,0-1,0 0,0 1,0-1,0 0,0 1,0-1,0 0,0 0,0 0,0 0,0 0,0 0,0 0,0-1,0 1,0 0,0 0,0-1,0 1,0-1,0 1,0-1,0 1,0-1,0 1,-1-1,1 0,0 0,0 1,-1-1,1 0,-1 0,1 0,0 0,-1 0,1 0,33-55,-33 54,178-474,-144 399,-39 71,-3 7</inkml:trace>
  <inkml:trace contextRef="#ctx0" brushRef="#br0" timeOffset="84193.964">4179 3048,'-4'20,"1"-1,0 1,1-1,1 1,1 0,1 0,1-1,0 1,4 11,-4-28,1 1,-1 0,1-1,-1 0,1 1,0-1,0 0,0 0,1-1,-1 1,1-1,0 0,-1 1,1-2,0 1,0 0,0-1,0 0,1 0,-1 0,0 0,0-1,1 1,-1-1,0 0,1-1,-1 1,0-1,0 0,1 0,-1 0,0 0,0-1,0 0,0 0,0 0,-1 0,1 0,-1-1,1 0,-1 0,0 1,0-2,0 1,-1 0,1-1,-1 1,1-1,-1 0,0 0,0-2,1 1,-1 1,0 0,0-1,0 1,-1-1,1 1,-1-1,0 0,-1 0,1 1,-1-1,0 0,0 0,0 0,-1 1,1-1,-1 0,-1 0,1 1,-1-1,1 1,-1-1,-1 1,1 0,0 0,-1 0,0 0,0 0,0 0,-1 1,1 0,-1-1,0 1,0 1,0-1,0 0,0 1,0 0,-1 0,1 0,-1 1,-2-1,-72-3,55 5</inkml:trace>
  <inkml:trace contextRef="#ctx0" brushRef="#br0" timeOffset="84661.499">4293 2596,'22'-6,"-4"-1,1 1,0 1,0 1,0 1,0 0,0 1,1 1,-1 1,1 1,5 2,-24-3,1 0,-1 0,1 0,-1 1,1-1,-1 1,1-1,-1 1,0-1,1 1,-1 0,0 0,0 0,1-1,-1 1,0 0,0 1,0-1,0 0,0 0,0 0,-1 0,1 1,0-1,-1 0,1 1,-1-1,1 1,-1-1,0 1,1-1,-1 1,0-1,0 1,0-1,0 1,0-1,0 0,-1 1,1-1,0 1,-1-1,1 1,-1-1,0 0,1 1,-1-1,0 1,-48 59,45-56,-10 8,10-10,0 1,0-1,0 0,0 1,1 0,0 0,-1 0,1 1,1-1,-1 1,1-1,-1 1,1 0,1 0,-1 0,1 0,0 0,0 0,0 0,0 4,4-6,-1 0,1 0,0 0,0-1,0 1,0-1,0 1,1-1,-1 0,1 0,-1-1,1 1,0-1,0 1,0-1,-1-1,1 1,0 0,0-1,0 0,0 0,0 0,0 0,0-1,0 1,0-1,3 1,140-4,-122 3</inkml:trace>
  <inkml:trace contextRef="#ctx0" brushRef="#br0" timeOffset="86760.593">2063 2512,'-16'9,"-1"2,2 0,0 0,0 2,1 0,0 0,1 2,1-1,0 2,1-1,1 2,1-1,0 1,1 1,0-1,2 1,0 1,1-1,1 1,1 0,0 0,1 15,3 361,-1-383,-1 0,2-1,0 1,0 0,1-1,0 0,1 1,0-1,1 0,1 0,-1-1,2 1,-1-1,2 0,-1-1,1 1,0-1,1-1,0 1,1-1,0-1,0 1,0-2,1 1,0-1,1-1,5 4,1-2,1 0,-1-1,1 0,0-2,1 0,-1-1,7-1,-2-1</inkml:trace>
  <inkml:trace contextRef="#ctx0" brushRef="#br0" timeOffset="87430.379">4716 2399,'21'12,"-1"1,0 1,-1 1,-1 1,0 0,-1 2,-1 0,0 0,4 9,-10-9,0 1,-1 0,-1 0,-1 1,0-1,-2 2,0-1,-1 1,-1-1,-1 1,-1 21,-3-26,0 0,-1-1,-1 1,0-1,-1 1,-1-2,0 1,-1 0,-1-1,0-1,-1 1,0-1,-1-1,-1 0,0 0,0-1,-1 0,0-1,-1-1,-1 0,1 0,-1-2,-14 7,-41 23,48-28</inkml:trace>
  <inkml:trace contextRef="#ctx0" brushRef="#br0" timeOffset="88677.175">1894 3585,'508'0,"-211"-28,414 27,-476 0,-38-25,119-4,-66 30,-109-27,44 26,-172 2</inkml:trace>
  <inkml:trace contextRef="#ctx0" brushRef="#br0" timeOffset="89626.846">2825 3839,'90'-19,"75"-18,-124 26,55 0,-95 11,0 0,0 0,0 1,1-1,-1 0,0 1,0-1,0 1,0-1,0 1,0 0,0-1,0 1,0 0,-1 0,1 0,0 0,0-1,-1 1,1 0,0 0,-1 0,1 0,-1 1,1-1,-1 0,0 0,0 0,1 0,-1 0,0 1,0-1,0 0,0 0,0 0,0 0,0 1,-1-1,1 0,0 0,-1 0,1 0,-1 0,1 0,-1 0,0 1,-33 46,31-45,-184 208,76-35,109-174,1 0,-1 1,1-1,0 0,0 1,0-1,0 1,0-1,1 1,-1 0,1-1,-1 1,1 0,0-1,0 1,0 0,1-1,-1 1,1-1,-1 1,1 0,0-1,0 1,0-1,0 0,0 1,1-1,-1 0,1 0,0 1,-1-1,1-1,0 1,0 0,0 0,0-1,1 1,-1-1,0 0,1 1,-1-1,0 0,1 0,0-1,1 1,25-3,-1-2,1-1,-1-1,-1-1,1-2,-1-1,2-2,1 1,15-9,-27 11</inkml:trace>
  <inkml:trace contextRef="#ctx0" brushRef="#br0" timeOffset="93681.987">3841 4007,'1'-2,"0"0,-1 0,0 0,1-1,-1 1,0 0,0 0,0-1,0 1,-1 0,1 0,0 0,-1 0,0-1,1 1,-1 0,0 0,0 0,0 0,-1 1,1-1,0 0,-1 0,1 1,-1-1,1 1,-1-1,0 1,0-1,0 1,0 0,1 0,-2 0,0 0,-4-3,0 0,-1 1,1 0,-1 1,0-1,0 1,0 1,0-1,-1 2,1-1,0 1,0 0,0 1,-1 0,1 0,0 0,0 1,0 1,0-1,1 1,-1 1,1-1,0 1,0 1,0-1,0 1,1 0,-1 1,2-1,-1 1,0 1,1-1,0 1,1 0,0 0,0 0,0 0,1 1,0-1,0 1,0 5,1-8,1 1,-1 0,1 0,1-1,-1 1,1 0,0 0,1 0,-1 0,1-1,0 1,0 0,1 0,0-1,0 1,0-1,1 0,0 0,0 0,0 0,0 0,1 0,0-1,0 0,0 1,0-2,1 1,0 0,-1-1,1 0,0 0,1 0,2 0,2 0,-1-1,1-1,0 1,-1-2,1 1,0-1,0-1,0 0,-1 0,1-1,0 0,-1-1,0 0,1 0,-1-1,0 0,-1-1,1 0,-1 0,0-1,0 0,-1 0,0-1,0 0,0 0,-1 0,0-1,0 0,2-6,46-90,-31 167,-19-45,0 0,1-1,2 1,0-1,0 0,1-1,2 0,-1 0,2-1,0-1,0 1,2-2,0 0,10 9,-21-21,0 0,1 1,-1-1,0 0,0 0,1 0,-1-1,1 1,-1-1,0 1,1-1,-1 0,1 0,-1 0,1 0,-1 0,1 0,-1-1,1 1,-1-1,1 0,-1 0,0 0,0 0,1 0,-1 0,1-2,10-7</inkml:trace>
  <inkml:trace contextRef="#ctx0" brushRef="#br0" timeOffset="95410.853">5421 3386,'7'5,"1"-1,-1 0,1-1,0 0,0 0,0-1,1 0,-1 0,0-1,1 0,-1 0,1-1,-1 0,7-1,1 1,181-18,-165 12,1 2,-1 1,1 1,-1 2,26 3,-58-3</inkml:trace>
  <inkml:trace contextRef="#ctx0" brushRef="#br0" timeOffset="95763.803">5731 3048,'-13'75,"4"1,2 0,4 0,6 67,-1-23,-7-64,-2-32</inkml:trace>
  <inkml:trace contextRef="#ctx0" brushRef="#br0" timeOffset="96114.762">6691 3076,'-89'165,"45"-77,-5-3,-3-2,-20 19,-21 2,72-91</inkml:trace>
  <inkml:trace contextRef="#ctx0" brushRef="#br0" timeOffset="96530.849">6098 3105,'46'23,"-12"1,-1 1,-2 2,0 1,-2 2,-1 0,-2 2,-1 1,-1 1,0 5,-14-26,137 160,-76-104,-53-51</inkml:trace>
  <inkml:trace contextRef="#ctx0" brushRef="#br0" timeOffset="96910.062">6973 3528,'-7'6,"-1"0,1 0,1 1,-1 0,1 0,0 1,1 0,0 0,0 0,1 0,0 1,0-1,0 5,2-8,0-1,1 1,0 0,0-1,0 1,0 0,1 0,0 0,0 0,0 0,1-1,-1 1,1 0,0 0,1-1,-1 1,1 0,0-1,0 0,0 1,1-1,0 0,-1 0,1 0,1-1,1 3,2-1,1 0,0 0,-1 0,2-1,-1-1,0 1,1-1,0-1,-1 1,1-1,0-1,0 0,1 0,-1-1,0 0,0-1,0 0,0 0,0-1,0 0,-1 0,1-1,0 0,-1-1,0 0,0 0,0-1,0 0,-1 0,0-1,1-1,-4 3,0 0,0 0,0-1,-1 0,0 1,0-1,0 0,-1 0,0-1,0 1,0 0,0-1,-1 1,0-1,0 0,-1 1,1-1,-1 0,0 1,-1-1,1 0,-1 1,0-1,-1 1,0-1,1 1,-2-1,1 1,0 0,-1 0,0 0,0 1,-1-1,1 1,-1-1,0 1,0 0,-1 1,1-1,-1 1,1 0,-2 0,-3-3,-1 0,1 1,-1 1,-1 0,1 0,0 1,-1 0,0 1,0 0,1 1,-1 0,0 1,0 0,0 0,0 1,0 1,0 0,0 0,1 1,-1 1,1-1,-7 5,1 2</inkml:trace>
  <inkml:trace contextRef="#ctx0" brushRef="#br0" timeOffset="100432.117">7679 3133,'39'17,"-17"-12,0-1,0-1,1-1,-1-1,1-1,0-1,6-1,115-27,-44 27,-99 3,-11-1</inkml:trace>
  <inkml:trace contextRef="#ctx0" brushRef="#br0" timeOffset="100965.844">7736 3415,'4'5,"8"1,5 0,5-1,4-2,2 0,1-2,0-1,1 0,-1 0,0 0,-1-1,1 1,-1 0,0 0,1 0,-6 0</inkml:trace>
  <inkml:trace contextRef="#ctx0" brushRef="#br0" timeOffset="139506.807">13945 3189,'14'0,"15"0,6 0,3 0,0 0,-2 0,-3 0,-1 0,-2-5,-2-1,1 0,-1 1,0 2,-1 1,1 1,-10 0,-7-4,-7-1</inkml:trace>
  <inkml:trace contextRef="#ctx0" brushRef="#br0" timeOffset="139975.057">14226 2851,'-6'5,"-1"0,1 0,0 1,1-1,-1 2,1-1,0 0,0 1,1 0,0 0,0 0,1 1,0-1,0 1,1 0,0 0,0 0,1 0,0 0,0 0,1 0,0 1,1-1,-1 0,1 0,2 3,6 38,-3 0,-1 1,-3-1,-1 1,-4 15,-8 5,14-68</inkml:trace>
  <inkml:trace contextRef="#ctx0" brushRef="#br0" timeOffset="122489.114">8837 2766,'45'-24,"-17"8,-6 1,1 2,0 0,1 2,1 0,0 2,0 1,0 0,21-2,-45 10,1 0,-1-1,0 1,1 0,-1 0,0 0,1 0,-1 0,0 0,0 0,1 1,-1-1,0 0,1 1,-1-1,0 1,0-1,0 1,0 0,1-1,-1 1,0 0,0 0,0 0,0 0,-1 0,1 0,0 0,0 0,-1 0,1 0,0 0,-1 1,1-1,-1 0,0 0,1 1,-1-1,0 0,0 1,0-1,1 0,-2 1,1-1,0 0,0 1,0-1,-1 0,1 1,-26 64,-151 192,170-247,-1 0,1 0,1 1,0-1,1 1,0 1,1-1,0 1,1 0,1 0,0 0,0 11,2-20,0-1,0 0,0 0,1 1,0-1,-1 0,1 0,0 1,1-1,-1 0,0 0,1-1,0 1,0 0,0 0,0-1,0 1,0-1,1 0,-1 1,1-1,-1 0,1-1,0 1,0 0,0-1,0 0,0 1,0-1,0 0,1-1,103 1,38-50,-131 39</inkml:trace>
  <inkml:trace contextRef="#ctx0" brushRef="#br0" timeOffset="123057.198">9795 2541,'-38'18,"7"-4,0 2,1 1,1 1,1 2,-9 7,35-25,-1 1,0-1,1 1,0-1,-1 1,1 0,0-1,0 1,0 0,1 1,-1-1,1 0,0 0,0 1,0-1,0 0,0 1,1-1,0 1,0-1,0 1,0-1,0 1,0-1,1 1,0-1,0 0,0 1,0-1,0 0,1 1,-1-1,1 0,0 0,0-1,0 1,0 0,1 0,-1-1,1 0,-1 1,1-1,0 0,0 0,0-1,0 1,0 0,1-1,-1 0,0 0,1 0,0 0,83 14,35 16,-118-28,0 2,0-1,0 0,-1 1,0-1,0 1,0 0,0 0,-1 1,0-1,0 0,0 1,-1-1,0 1,0-1,0 1,-1 0,0-1,0 1,0 0,0-1,-1 1,0 0,-1-1,1 1,-1-1,0 0,0 1,-1-1,1 0,-1 0,0-1,-1 1,1 0,-3 1,-4 7,0 0,0 0,-1-2,-1 1,0-1,-1-1,0 0,0-1,-1-1,-3 2,15-9,1 0,-1 0,1 0,-1-1,1 1,-1 0,1-1,-1 1,1-1,-1 0,0 1,1-1,-1 0,0 0,1 0,-1 0,0-1,1 1,-1 0,0-1,1 1,-1-1,1 1,-1-1,1 0,-1 1,1-1,-1 0,1 0,0 0,0 0,-1-1,1 1,0 0,0-1,-7-14</inkml:trace>
  <inkml:trace contextRef="#ctx0" brushRef="#br0" timeOffset="123304.19">9627 2512,'24'-5,"22"-1,8 0,0 1,-4 1,-7 2,-5 1,-9 1</inkml:trace>
  <inkml:trace contextRef="#ctx0" brushRef="#br0" timeOffset="123819.262">10162 2371,'41'-15,"-32"10,0 0,1 1,0 0,0 1,0 0,0 1,0 0,1 0,-1 1,0 0,1 1,-1 0,1 1,-1 0,1 1,4 1,-13-2,0 0,0 0,-1 0,1 0,0 0,-1 0,1 0,-1 1,1-1,-1 1,0-1,1 1,-1-1,0 1,0 0,0 0,0-1,-1 1,1 0,0 0,-1 0,1 0,-1 0,0 0,0 0,1 0,-1 0,0 0,-1 0,1 0,0 0,-1 0,1 0,-1 0,1 0,-1 0,0-1,0 1,0 0,0 0,0-1,-1 1,-58 73,52-67,-80 91,87-97,-1 0,0 1,1-1,0 0,-1 1,1-1,0 1,1-1,-1 1,0-1,1 1,-1-1,1 1,0 0,0-1,0 1,0 0,0-1,0 1,1 0,-1-1,1 1,0-1,0 1,0-1,0 1,0-1,1 0,-1 1,1-1,-1 0,1 0,0 0,0 0,0 0,0-1,1 2,3 0,-1 1,1-1,-1 1,1-2,0 1,0-1,0 0,1 0,-1 0,0-1,1 0,-1 0,1-1,-1 0,3 0,45-15,-34 3</inkml:trace>
  <inkml:trace contextRef="#ctx0" brushRef="#br0" timeOffset="124339.61">10586 2851,'0'5,"19"1,11 0,6-1,1-2,-1-1,-2-1,-1 0,-2-1,-2 0,0-1,-6-4,-6-1</inkml:trace>
  <inkml:trace contextRef="#ctx0" brushRef="#br0" timeOffset="125508.37">11263 2427,'-17'31,"-6"123,14-83,2 0,4 1,5 43,-1-33,-1-78,0 0,0 1,0-1,0 0,-1 1,1-1,-1 0,-1 0,1 1,0-1,-1 0,0 0,0 0,0-1,0 1,-1 0,1-1,-1 1,0-1,0 0,0 0,-2 1,48-53,-20 33,-2 2</inkml:trace>
  <inkml:trace contextRef="#ctx0" brushRef="#br0" timeOffset="125969.286">11630 2455,'-7'4,"1"0,0 0,-1 1,1 0,1 0,-1 0,1 1,0 0,0 0,1 0,-1 1,1-1,1 1,-1 0,1 0,1 0,-1 1,1-1,0 0,1 1,0 0,0-1,0 4,4-7,0 0,0 0,1 0,-1-1,1 1,-1-1,1 0,0 0,0 0,1-1,-1 1,1-1,-1 0,1 0,-1-1,1 1,0-1,0 0,0-1,0 1,0-1,0 0,0 0,0 0,1-1,28 5,-27-4,-1 1,1 0,0 0,-1 1,1 0,-1 0,1 0,-1 1,0 0,0 0,0 1,0 0,-1 0,0 0,1 0,-2 1,1 0,0 0,-1 0,0 1,0 0,-1-1,1 1,-1 0,-1 1,1-1,-1 1,0-1,0 1,-1-1,0 3,0 1,-1-1,0 0,-1 0,0 0,0 0,-1 0,0 0,-1 0,0-1,0 1,-1-1,0 0,0 0,-1 0,0 0,-1-1,1 0,-1 0,-1 0,1-1,-1 0,0 0,-1-1,1 0,-1 0,-1 0,6-4,1 2,0 0,0-1,-1 1,1-1,-1 0,0 0,0 0,1 0,-1 0,0-1,-1 1,1-1,0 0,0 0,0 0,-1 0,1-1,-1 1,1-1,0 0,-1 0,1 0,-1-1,1 1,0-1,-1 1,1-1,0 0,0-1,0 1,0 0,0-1,0 0,0 1,0-1,0-1,1 1,-1 0,1-1,-1 1,0-3,-6-14,3 0</inkml:trace>
  <inkml:trace contextRef="#ctx0" brushRef="#br0" timeOffset="126224.807">11574 2427,'9'0,"14"0,6 0,5 0,0 0,-1 0,-1 0,-1 0,-1 0,0 0,-2 0,0 0,0 0,0 0,0 0,-4 0</inkml:trace>
  <inkml:trace contextRef="#ctx0" brushRef="#br0" timeOffset="126737.564">12167 2286,'178'-25,"-175"25,0-1,0 1,0 0,-1 0,1 0,0 0,0 0,0 1,-1-1,1 1,0 0,0 0,-1 0,1 0,-1 0,1 1,-1-1,1 1,-1-1,0 1,0 0,0 0,0 0,0 0,0 0,-1 1,1-1,-1 0,1 1,-1-1,0 1,0 0,0-1,0 1,0 0,-1 0,0-1,1 1,-1 0,0 0,0 0,0-1,-1 1,1 0,-1 0,1 0,-1-1,0 1,0 0,0-1,-1 1,-118 138,120-139,-1-1,0 1,0 0,1 0,-1-1,1 1,-1 0,1 0,0 0,0 0,0 0,0-1,0 1,0 0,0 0,1 0,-1 0,1 0,-1-1,1 1,0 0,-1-1,1 1,0 0,0-1,1 1,-1-1,0 1,0-1,1 0,-1 1,0-1,1 0,-1 0,1 0,0 0,-1 0,1-1,0 1,0 0,-1-1,1 1,2-1,83 12,-27-13,-35 0</inkml:trace>
  <inkml:trace contextRef="#ctx0" brushRef="#br0" timeOffset="128160.365">8723 3386,'1160'0,"-906"-28,-29-1,-56 19,-101 0,0 3,1 3,-1 3,20 4,31-1,163-32,1 3,-142 16,84-17,-123 11,-90 16</inkml:trace>
  <inkml:trace contextRef="#ctx0" brushRef="#br0" timeOffset="131454.666">9542 3640,'125'-32,"-69"14,-38 11,0 0,1 2,0 0,0 1,0 1,1 1,8 0,-27 2,1 0,0 0,0 0,-1 0,1 0,0 1,0-1,-1 0,1 1,0-1,-1 1,1 0,-1-1,1 1,-1 0,1 0,-1 0,1 0,-1 0,0 0,1 1,-1-1,0 0,0 1,0-1,0 1,0-1,-1 1,1-1,0 1,-1 0,1-1,-1 1,1 0,-1-1,0 1,0 0,0 0,0-1,0 1,0 0,0 0,-1-1,1 1,0 0,-1-1,0 1,1 0,-1-1,0 1,0-1,0 1,0 0,-15 27,0-1,-2-1,-1 0,-2-1,-5 5,-58 78,81-105,-1-1,1 1,-1 0,1 1,1-1,-1 0,0 1,1 0,0-1,0 1,1 0,-1 0,1 0,0 0,0 0,1 0,0 1,-1-1,2 0,-1 0,1 0,-1 0,1 0,1 0,-1 0,1 0,0 0,0 0,0-1,1 1,0-1,-1 1,2-1,-1 0,0 0,1-1,0 1,0-1,0 0,2 2,4-2,0 0,0 0,0-1,0-1,1 1,-1-2,0 1,1-2,-1 1,0-1,1-1,-1 0,0 0,8-4,1-1</inkml:trace>
  <inkml:trace contextRef="#ctx0" brushRef="#br0" timeOffset="131821.177">10558 3640,'-9'10,"-4"8,-4 0,0 3,-1-3,3 1,-2 2,-2 2,-3 1,-3-2,4-1,0-3,4-1,-1-3,-1-4,-2-3,1-3</inkml:trace>
  <inkml:trace contextRef="#ctx0" brushRef="#br0" timeOffset="132122.76">10106 3697,'34'9,"25"9,7 5,-2 0,-7-5,-10-1,-6-2,-7 0,-3-2,-3-4,-1-2,-6-4</inkml:trace>
  <inkml:trace contextRef="#ctx0" brushRef="#br0" timeOffset="132491.16">10248 3528,'4'29,"8"24,0 7,-1-1,-2-6,-4-8,-1-6,-3-5,0-3,-1-3,-1-1,1 0,-1 0,5-5,2-5</inkml:trace>
  <inkml:trace contextRef="#ctx0" brushRef="#br0" timeOffset="132990.02">10982 3443,'-34'135,"24"-108,-50 108,59-133,1 1,-1-1,1 0,-1 1,1-1,0 1,0-1,0 1,0-1,0 0,1 1,-1-1,1 1,0-1,0 0,-1 1,1-1,1 0,-1 0,0 0,0 0,1 0,-1 0,1 0,0 0,0-1,-1 1,1 0,0-1,0 0,1 1,-1-1,0 0,0 0,1 0,-1-1,0 1,1 0,-1-1,0 0,1 1,-1-1,1 0,-1 0,1 0,-1-1,1 1,-1-1,2 0,8 1,-1-1,1-1,-1 0,0 0,0-1,0 0,0-1,0-1,-1 1,1-2,-1 1,0-2,0 0,4-6</inkml:trace>
  <inkml:trace contextRef="#ctx0" brushRef="#br0" timeOffset="133428.708">11263 3386,'-21'130,"-25"110,16-111,-3 22,33-144,2-5</inkml:trace>
  <inkml:trace contextRef="#ctx0" brushRef="#br0" timeOffset="136127.871">8977 2258,'-49'-1,"32"-1,0 1,1 0,-1 1,0 1,1 1,-1 1,1 0,-1 0,1 2,1 0,-1 1,-14 8,23-7,1 0,0 0,0 0,0 1,1 0,0 0,1 0,0 1,0 0,1-1,0 1,1 0,-1 1,2-1,-1 0,1 9,-6 20,-1 10,2 0,3 0,1 0,4 26,-1-9,28 221,-29 424,29-425,-29-89,0-195,0 1,0 0,0 0,0-1,1 1,-1 0,0 0,1-1,-1 1,1-1,0 1,0 0,0-1,0 1,0-1,0 0,0 1,0-1,0 0,1 0,-1 1,0-1,1 0,-1 0,1-1,-1 1,1 0,-1 0,1-1,0 1,-1-1,1 1,0-1,0 0,-1 0,1 0,0 0,0 0,-1 0,1 0,0-1,0 1,-1 0,1-1,0 0,-1 1,1-1,165-36,-3 14,-151 32,-18-4</inkml:trace>
  <inkml:trace contextRef="#ctx0" brushRef="#br0" timeOffset="137506.619">12505 2117,'87'-39,"-85"38,1-1,0 1,-1 0,1 0,0 1,0-1,0 1,0-1,-1 1,1 0,0 0,0 0,0 0,0 1,0-1,0 1,0 0,-1-1,1 1,0 1,-1-1,1 0,0 1,-1-1,0 1,1 0,-1 0,0 0,0 0,0 0,0 0,0 0,-1 1,1-1,-1 1,1-1,-1 1,1 1,4 17,-1 0,-1 0,-1 0,-1 0,0 1,-2-1,0 1,-2-1,0 0,-1 1,-6 16,-28 241,15-74,5 139,19-303,3-2,1 1,2-1,2 0,2 0,1-1,16 33,-20-45,-3 0,0 0,-1 0,-2 1,-1 0,0 0,-2 0,-3 13,3-12,-28 142,27-150,2-17,-1 1,1-1,-1 1,0 0,0-1,0 1,-1-1,1 1,-1-1,0 1,0-1,0 1,-1-1,1 0,-1 0,1 1,-1-1,0 0,0-1,-1 1,1 0,-1-1,1 1,-1-1,0 1,-1-1,-139 32,66-22,-93 22,162-32,3 0,1-1,-1 0,1 0,-1 0,1 0,-1-1,1 0,-1 0,0 0,1 0,-1-1,1 0,-1 0,1 0,-1 0,1-1,-2 0,1-8,4-2</inkml:trace>
  <inkml:trace contextRef="#ctx0" brushRef="#br0" timeOffset="138746.194">12815 3472,'13'-15,"-2"-1,0 0,0-1,-2 0,0 0,-1-1,3-10,13-25,-22 48,9-21,2 1,0 1,1 0,2 1,0 0,18-18,-33 40,-1 1,1-1,0 0,-1 0,1 1,0-1,-1 0,1 1,0-1,0 1,0-1,-1 1,1-1,0 1,0-1,0 1,0 0,0-1,0 1,0 0,0 0,0 0,0 0,0 0,0 0,0 0,0 0,0 0,0 1,0-1,0 0,0 1,-1-1,1 0,0 1,0-1,0 1,0 0,-1-1,1 1,0-1,0 1,-1 0,1 0,-1-1,1 1,-1 0,1 0,-1 0,1 0,-1 0,0 0,1 0,-1 0,15 57,-14-53,2 14,-2-10,-1-1,2 1,-1 0,1-1,1 1,-1-1,2 0,-1 0,1 0,0 0,0 0,5 4,-6-11,0-1,1 1,0 0,-1-1,1 0,-1 0,1 0,-1 0,1-1,-1 1,1-1,-1 0,1 0,-1 0,0-1,1 1,-1-1,0 0,0 0,0 0,0 0,-1 0,1 0,0-1,-1 0,0 1,1-1,-1 0,0 0,1-3,-1 3,146-152,-148 154,1 0,-1 0,0 0,1 0,-1 0,1 1,-1-1,1 0,0 0,-1 0,1 0,0 1,-1-1,1 0,0 0,0 1,0-1,0 1,0-1,0 1,0-1,0 1,0 0,0-1,0 1,0 0,0 0,0 0,0 0,0 0,0 0,0 0,0 0,0 0,0 0,0 1,0-1,0 0,0 1,0-1,0 1,0-1,0 1,0-1,0 1,0 0,-1-1,1 1,0 0,0 0,-1-1,1 1,-1 0,1 0,0 1,37 220,-38-219,0 1,1-1,-1 1,1-1,0 1,0-1,0 1,0-1,0 0,1 0,0 0,-1 0,1 0,0 0,1 0,-1 0,0-1,1 1,0-1,-1 0,1 0,0 0,0 0,0 0,0 0,1-1,-1 0,0 0,1 0,-1 0,1 0,1 0,11-4</inkml:trace>
  <inkml:trace contextRef="#ctx0" brushRef="#br0" timeOffset="153149.814">15299 2681,'-1'2,"0"0,-1 0,1 0,-1 0,0-1,0 1,1-1,-1 1,0-1,0 0,0 0,-1 0,1 0,0 0,0 0,-1 0,1-1,0 1,-1-1,1 0,0 0,-1 0,1 0,-3 0,2 0,-185 15,26 21,157-33,1 1,-1 1,1-1,0 1,0-1,0 1,1 0,-1 1,1-1,1 1,-1-1,1 1,0 0,0 0,0 0,1 0,0 0,0 0,1 0,0 0,0 0,0 0,1 0,0 1,0-1,0 0,1 0,-1 17,0 23,-2-26,1 0,1 0,1-1,1 1,0-1,2 1,3 7,-6-24,0 0,0 0,1-1,-1 1,1 0,0-1,0 0,0 0,0 0,0 0,1 0,-1 0,0-1,1 0,-1 0,1 0,0 0,-1 0,1-1,0 1,-1-1,1 0,0 0,-1-1,1 1,0-1,-1 0,1 0,-1 0,1 0,-1 0,1-1,1-1,32-3,-26 5,-1 0,1 1,-1 0,1 0,-1 1,1 1,-1 0,0 0,0 1,0 1,0-1,0 2,-1-1,1 1,-1 1,-1-1,1 2,-1-1,0 1,5 6,4 4,-9-11,0 1,-1 0,0 0,0 0,-1 1,0 0,0 1,-1-1,0 1,0 0,-1 0,-1 0,1 1,-1 0,-1 0,0-1,-1-1,0 1,0 0,-1-1,0 1,0-1,-1 1,0 0,-1-1,0 1,0-1,-1 0,0 0,-1 0,1 0,-1 0,-1-1,0 0,0 0,0 0,-1 0,1-1,-2 0,1 0,-7 4,2-3,0-1,0 0,-1-1,0 0,0 0,0-1,0-1,-1 0,0-1,1 0,-1-1,0-1,0 0,0 0,0-1,1-1,-1 0,1-1,-1 0,1-1,0-1,-10-4,-33-20,41 19</inkml:trace>
  <inkml:trace contextRef="#ctx0" brushRef="#br0" timeOffset="155733.745">15553 3585,'-4'-7,"0"0,0-1,1 1,0-1,0 0,1 0,0 0,0 0,1 0,0 0,0 0,1-1,0 1,1-6,-1-1,1-4,1 0,1 0,1 0,0 0,2 1,0 0,1 0,1 0,0 1,1 0,1 1,1 0,0 0,1 1,1 1,10-9,50-30,-71 52,0-1,1 1,-1 0,1 1,-1-1,1 0,-1 1,1-1,-1 1,1 0,0 0,-1 0,1 0,0 0,-1 1,1-1,-1 1,1 0,-1-1,1 1,-1 0,0 1,1-1,-1 0,0 1,0-1,0 1,0 0,0-1,0 1,1 2,7 11,-1 1,-1 0,-1 0,0 1,-1 0,-1 0,-1 0,0 1,0 8,3 6,2 31,-8-63,0 0,0 1,0-1,0 0,-1 0,1 0,0 0,0 0,0 1,0-2,0 1,0 0,-1 0,1 0,0 0,0 0,0-1,0 1,-1 0,1-1,0 1,0-1,-1 1,1-1,0 1,-1-1,1 1,0-1,-1 0,1 1,-1-1,1 0,-1 0,1 1,-1-1,0 0,1 0,-1 0,0 1,0-2,2 1,50-65,-26 31,1 1,2 1,1 1,1 2,2 2,9-6,-40 33,0 0,0-1,0 1,0 0,0 0,0 1,1-1,-1 0,0 1,1-1,-1 1,1 0,-1-1,0 1,1 1,-1-1,1 0,-1 0,0 1,1 0,-1-1,0 1,0 0,1 0,-1 0,0 0,0 0,0 1,0-1,0 1,-1-1,1 1,0 0,-1 0,1 0,-1 0,1 0,-1 0,0 0,0 0,0 0,0 0,0 1,-1-1,1 0,-1 1,1 1,4 19,-2 1,0 0,-1 0,-1 0,-2 0,-2 19,1 22,6 14,2-61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14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0,'12'17,"9"-12,-1-1,1-1,0-1,0-1,0 0,0-2,2-1,23 1,311 0,-345 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14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19,'24'5,"28"1,8 0,1-1,-7-2,-7-6,-7-2,-5 0,-5 0,-1 1,-2 2,0 1,0-5,0-1,-4 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1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1,'-290'54,"40"-23,245-31,3-1,1 1,-1-1,0 1,0-1,0 1,0 0,1-1,-1 1,0 0,0 0,0 0,0 1,0-1,0 0,1 1,-1-1,0 1,0-1,1 1,-1 0,0 0,1 0,-1 0,0 0,1 0,0 1,-1-1,1 0,0 1,0-1,-1 1,1-1,0 1,1-1,-1 1,0 0,0 0,1-1,-1 1,1 0,-1 0,1 0,0 1,48 101,-28-62,-16-29,1 0,0 0,1-1,0 1,1-1,0-1,1 0,0 0,1 0,0-1,1 0,0-1,1 0,-1 0,2-1,-1-1,1 0,10 4,7-2,-14-6,-1 1,1 1,-1 0,0 1,0 0,-1 1,0 1,0 0,0 0,-1 2,-1-1,1 2,-9-8,0-1,0 1,0 0,-1 0,1 0,-1 0,0 0,0 0,0 1,0-1,-1 1,1-1,-1 1,0 0,0-1,0 1,-1 0,1 0,-1 0,0-1,0 1,0 0,-1 0,1 0,-1-1,0 1,0 0,0 0,-1-1,1 1,-1-1,0 0,0 1,0-1,-3 3,-13 11,-1-1,0-1,-1-1,-1-1,0 0,-1-2,0 0,-1-2,-10 3,6-1,1-2,-1-1,0-1,-1-2,0 0,0-2,0-1,0-1,-8-2,34 1,-1 0,0-1,1 1,-1-1,1 0,-1 1,1-1,0 0,-1 0,1-1,0 1,0 0,0-1,0 1,0-1,0 0,0 0,0 0,1 0,-1 0,1 0,-1 0,1 0,0-1,-6-14</inkml:trace>
  <inkml:trace contextRef="#ctx0" brushRef="#br0" timeOffset="983.849">1387 1,'-42'3,"1"2,0 3,0 1,1 1,0 3,-28 13,62-24,1-1,-1 0,1 0,-1 1,1 0,0 0,0 0,0 0,0 1,0 0,1 0,-1 0,1 1,0-1,0 1,0 0,0 1,1-1,0 0,0 1,0 0,0 0,1 0,-1 0,1 0,1 0,-1 1,15 121,0-57,-13-65,-1-1,1 1,0 0,1-1,-1 1,1-1,0 1,0-1,1 1,-1-1,1 1,0-1,0 0,0 0,1 0,-1 0,1-1,0 1,0-1,1 1,-1-1,1 0,-1 0,1-1,0 1,0-1,0 1,2-1,47 4,-49-7,0 0,0 1,1-1,-1 1,0 0,0 1,1-1,-1 1,0 0,0 0,0 0,0 0,0 1,0-1,0 1,0 0,-1 0,1 1,-1-1,0 1,1 0,-1-1,0 2,-1-1,1 0,0 0,-1 1,0 0,0-1,1 4,0 2,-2 0,1 0,-1 0,-1 1,0-1,0 0,0 1,-2-1,1 0,-1 0,0 0,-1 0,0 0,0 0,-1-1,0 1,-1-1,1 0,-2-1,1 1,-1-1,0 0,-1 0,1-1,-1 0,-1 0,-2 1,-138 60,-39-31,185-36,0 1,1 0,-1-1,0 1,0 0,0-1,1 0,-1 0,0 1,0-1,0 0,0 0,0-1,0 1,1 0,-1-1,0 1,0-1,0 1,1-1,-1 0,0 0,1 0,-1 0,0 0,1 0,-1 0,1-1,0 1,0 0,-1-1,1 1,0-1,0 0,0 1,0-1,1 0,-1 1,0-1,1 0,-1 0,1 0,5-16</inkml:trace>
  <inkml:trace contextRef="#ctx0" brushRef="#br0" timeOffset="1579.506">1358 846,'200'-276,"-190"265,-7 5,1 1,0 0,1 0,-1 0,1 0,0 1,0 0,0 0,0 0,1 1,0-1,-1 2,1-1,1 0,-1 1,0 0,2 0,-5 3,-1 0,1 1,-1-1,1 0,-1 1,0 0,0-1,0 1,0 0,0 0,0 0,0 0,-1 1,1-1,-1 0,0 1,1-1,-1 1,0-1,0 1,-1 0,1-1,-1 1,1 0,-1-1,0 1,0 0,0 0,0 0,0 0,3 18,-3-19,0 1,0-1,0 0,1 1,-1-1,1 1,0-1,-1 0,1 0,0 1,0-1,0 0,1 0,-1 0,0 0,1 0,0 0,-1-1,1 1,0 0,0-1,0 1,0-1,0 0,0 0,0 0,0 0,0 0,1 0,-1 0,0-1,1 1,-1-1,1 0,-1 0,0 0,1 0,-1 0,1 0,-1 0,0-1,1 0,-1 1,0-1,110-66,-65 33,-46 32,1 1,-1 0,0 0,0 0,1 0,-1 0,0 0,1 0,-1 0,1 0,-1 1,1-1,0 1,-1-1,1 1,0-1,-1 1,1 0,0 0,-1 0,1 0,0 0,-1 0,1 1,0-1,-1 0,1 1,0-1,-1 1,1 0,-1 0,1-1,-1 1,0 0,1 0,-1 0,0 0,1 1,-1-1,0 0,0 1,0-1,0 0,0 1,-1-1,1 1,0-1,-1 1,1 0,-1-1,1 1,-1-1,0 1,0 0,0 0,0-1,0 1,-9 126,1-83,8-41,-1 1,1-1,0 1,0-1,0 1,0-1,1 1,0-1,0 0,0 1,0-1,1 0,-1 0,1 0,0 0,1 0,-1 0,1 0,0-1,0 1,12 10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0.7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829 115,'-22'-22,"16"14,-1 0,0 1,0-1,-1 1,0 1,0 0,-1 0,1 0,-1 1,-1 0,1 1,-1 0,1 1,-1 0,0 0,-5 0,-210 4,205 0,0 1,0 1,1 1,-1 1,1 0,0 2,1 0,0 1,0 1,0 0,1 2,1 0,0 1,0 0,1 1,1 1,0 0,1 1,0 1,2 0,0 0,0 1,2 1,0 0,1 0,-3 11,7-17,0-1,1 1,1-1,-1 1,2 0,0 0,0 0,2 0,-1 0,1 0,1 0,0 0,1-1,0 1,0-1,2 1,-1-1,1-1,1 1,0-1,0 1,1-2,1 1,-1-1,1 0,1-1,0 0,0 0,1-1,-1 0,2-1,-1 0,1 0,0-1,0-1,0 0,7 2,-8-4,-1-1,0-1,0 1,1-1,-1-1,0 1,0-2,1 1,-1-1,0-1,-1 0,1 0,0-1,-1 1,0-2,0 1,0-2,0 1,-1-1,0 0,0 0,0 0,-1-1,4-6,61-74,-5-4,34-61,-88 135,-1 0,-1-1,-1 0,0-1,-1 0,-1 0,-1-1,-1 1,-1-1,0-1,-1-9,-8 2,5 28,0 1,0-1,0 1,0-1,0 0,0 1,0-1,0 0,0 1,0-1,0 0,0 1,0-1,0 0,-1 1,1-1,0 0,0 1,0-1,0 0,-1 0,1 1,0-1,0 0,-1 1,1-1,0 0,0 0,-1 0,1 1,0-1,-1 0,1 0,0 0,-1 0,1 0,0 0,-1 0,1 0,0 0,-1 0,1 0,-1 0,1 0,0 0,-1 0,1 0,0 0,-1 0,1 0,0 0,-1 0,1-1,0 1,-1 0,1 0,0 0,0-1,-1 1,1 0,0 0,0-1,-1 1,1 0,0 0,0-1,0 1,-1-1,-7 22,1 0,1 0,0 1,2 0,1 0,0 0,2 0,0 0,1 0,3 12,45 124,-32-118,-15-36,2 8,1-1,0 0,0 0,1 0,1-1,-1 0,2 0,-1 0,1-1,1 1,0-2,0 1,1-1,0-1,7 6,8 0,-19-6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1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57,'138'-11,"36"-23,13 23,-175 11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2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1,'1'2,"1"0,-1 0,1 0,-1-1,1 1,0 0,0-1,-1 1,1-1,0 0,0 0,1 0,-1 0,0 0,0 0,0 0,1-1,-1 1,0-1,1 1,-1-1,0 0,1 0,-1 0,1 0,0 0,338 3,-285-3,-32 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0,'-2'1,"0"-1,0 0,0 1,1 0,-1-1,0 1,0 0,1 0,-1 0,1 0,-1 0,1 0,-1 0,1 1,0-1,-1 1,1-1,0 1,0-1,0 1,0-1,0 1,1 0,-1 0,0-1,1 1,-1 0,1 0,0 0,-1 0,1-1,0 1,0 0,1 2,-3 1,-106 309,106-311,0-1,0 0,1 1,-1-1,0 1,1 0,0-1,0 1,0 0,0 0,0 0,0 0,1 0,-1 0,1 0,0 0,0 0,0 0,0 0,1 0,-1 0,1 0,0 0,0 0,0-1,0 1,0 0,0 0,1-1,0 1,-1-1,1 1,0-1,0 0,0 0,1 0,-1 0,0 0,1 0,-1 0,1-1,0 0,-1 1,1-1,0 0,0 0,14 0,0-1,0 0,0-2,-1 0,1 0,0-2,-1 0,13-5,-20 7,32-21,-28 9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5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267 1,'-26'44,"2"2,2 1,3 0,1 1,2 2,-6 37,-25 169,29-189,3 1,3 1,3 0,1 50,4-88,-2-25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3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1,'-4'19,"-3"11,1 6,6-5,3-10,1-11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1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191 201,'-33'49,"2"3,3 0,2 2,3 0,-10 35,30-82,0 0,1 1,0-1,0 0,0 1,1-1,0 1,1-1,-1 1,2 0,-1-1,1 1,0-1,0 1,1-1,0 1,1-1,-1 0,2 0,-1 0,1 0,-1-1,2 0,-1 1,1-1,4 4,-1-4,1-1,-1 1,1-2,0 1,0-1,0-1,1 1,-1-2,1 1,0-1,-1-1,1 0,0 0,0-1,0 0,0-1,0 0,0 0,0-1,-1-1,4-1,10-3,0-1,-1-1,0-1,-1-1,0-1,0-1,-1-1,6-6,-5 2,-1-1,0-1,-1 0,-2-1,0-2,-1 1,-1-2,-2 0,6-12,-12 21,-1 0,0-1,-1 0,-1 0,0 0,-2 0,1-1,-2 1,0-1,-1 0,-1 1,0-1,-2 1,1-1,-2 1,-2-7,3 14,0 0,0 0,-1 0,0 0,-1 0,1 1,-2 0,1 0,-1 0,0 0,-1 1,0 0,0 1,-1 0,1 0,-1 0,-1 1,1 0,-1 1,1-1,-1 2,-1-1,1 2,0-1,-1 1,1 0,-1 1,0 0,0 1,1 0,-1 0,-1 1,-7 4,0 1,0 0,0 2,0 0,1 1,1 0,-1 2,2 0,0 0,0 2,1 0,0 0,1 1,1 1,0 0,1 1,1 0,0 1,-3 8,-8 15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4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1 473,'36'-42,"-32"34,115-192,-110 186,0 1,2 1,-1 0,2 0,-1 1,2 1,-1 0,1 0,1 1,0 1,0 0,-13 8,0 0,0-1,0 1,1 0,-1-1,0 1,0 0,0 0,0 0,0 0,0 0,1 0,-1 0,0 1,0-1,0 0,0 1,0-1,0 1,0-1,0 1,0-1,0 1,0-1,0 1,0 0,0 0,-1 0,1-1,0 1,-1 0,1 0,0 0,-1 0,1 0,-1 0,1 0,-1 0,0 0,1 1,-1-1,0 0,0 0,0 1,5 58,-6-53,1 12,-1-14,0 1,0-1,1 0,0 0,0 1,0-1,0 0,1 0,0 1,0-1,0 0,1 0,0 0,0 0,0 0,1-1,-1 1,1-1,0 1,0-1,1 0,-1 0,2 1,-2-5,1 0,-1 0,0 0,0 0,1-1,-1 1,0-1,0 0,0 0,0 0,0 0,0 0,0-1,0 0,0 1,-1-1,1 0,-1 0,1 0,-1-1,0 1,1-1,-1 1,-1-1,1 0,4-3,217-253,-195 238,-29 22,1-1,0 0,-1 0,1 1,0-1,-1 0,1 0,0 1,-1-1,1 0,0 1,0-1,-1 0,1 1,0-1,0 0,0 1,-1-1,1 1,0-1,0 0,0 1,0-1,0 1,0-1,0 1,0-1,0 0,0 1,0-1,0 1,0-1,0 0,0 1,1-1,-1 1,0-1,0 0,0 1,1-1,-1 0,0 1,0-1,1 0,-1 1,0-1,1 0,-1 0,0 1,1-1,-1 0,1 0,-1 0,0 1,1-1,-1 0,1 0,-1 0,0 0,1 0,-1 0,1 0,-1 0,1 0,-1 0,0 0,1 0,-1 0,1 0,-1 0,-56 140,20 7,13-35,19-88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2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999 1,'-734'704,"695"-665,-162 156,176-148,25-45,0-1,0 0,0 0,0 0,0 0,0 0,0 0,1 0,-1 0,0 0,0 0,1 0,-1 0,1 0,-1 0,1 0,-1 0,1-1,-1 1,1 0,0 0,-1 0,1-1,0 1,0 0,0-1,0 1,0-1,0 1,-1-1,1 1,0-1,0 0,0 1,0-1,1 0,-1 0,0 0,0 0,0 0,0 0,0 0,0 0,0 0,0 0,0-1,0 1,1-1,22-2,0-2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5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0,'-63'17,"1"3,1 2,1 3,1 3,-14 11,-12 25,84-63,-1 0,1 1,-1-1,1 1,-1-1,1 1,0-1,0 1,0 0,0-1,0 1,0 0,0 0,1 0,-1 0,1 0,-1 0,1 0,0 0,-1 0,1 0,0 0,1 0,-1 0,0 0,0 0,1 0,0-1,-1 1,1 0,0 0,0 0,0 0,0-1,0 1,0 0,0-1,0 1,1-1,-1 1,1-1,-1 0,1 0,0 1,-1-1,1 0,0-1,0 2,121 33,-28-14,-92-20,0 0,0 0,0 0,-1 0,1 0,0 0,-1 1,1 0,-1-1,1 1,-1 0,0 0,0 0,0 0,0 1,0-1,0 1,0-1,-1 1,0-1,1 1,-1 0,0 0,0 0,0-1,-1 1,1 0,-1 0,0 0,1 0,-1 0,0 0,-1 0,1 0,-1 0,1 0,-1 0,0 0,0 0,0 0,0-1,-1 1,1 0,-1-1,0 1,1-1,-1 0,0 1,-1-1,1 0,-13 8,-1-1,1 0,-1-1,-1-1,0 0,0-2,0 0,-12 2,-3 2,-111 9,119-18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5:46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1,'156'6,"-155"-6,1 0,-1 0,0 0,1 1,-1-1,0 1,1-1,-1 1,0-1,1 1,-1 0,0-1,0 1,0 0,0 0,0 0,0 0,0 0,0 0,0 0,0 1,-1-1,1 0,0 0,-1 1,1-1,-1 0,0 1,1-1,-1 0,0 1,0-1,0 0,0 1,0-1,0 1,0-1,0 0,0 1,-1-1,1 1,-1-1,1 0,-1 0,1 1,-1-1,-45 57,33-45,7-8,1 0,0 0,0 1,0 0,1 0,0 0,0 0,1 1,-1-1,1 1,1 0,-1 0,1 0,0 0,1 1,0-1,0 7,3-11,1 1,0-1,0 1,1-1,-1 0,0 0,1-1,0 1,0-1,0 1,0-1,0 0,0-1,1 1,-1-1,0 0,1 0,-1 0,1-1,-1 1,1-1,0 0,-1-1,1 1,-1-1,1 0,-1 0,2 0,5 0,78-2,-64 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0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13,'0'-1,"1"0,0 1,-1-1,1 0,-1 0,1 1,0-1,0 0,-1 1,1-1,0 0,0 1,0-1,0 1,-1-1,1 1,0 0,0-1,0 1,0 0,0 0,0 0,0 0,0 0,0 0,0 0,0 0,0 0,0 0,0 0,0 0,0 1,0-1,0 1,0-1,0 0,0 1,-1-1,1 1,0 0,0-1,0 1,-1 0,1-1,0 1,-1 0,1 0,-1 0,1 0,-1 0,16 50,-15-39,0-1,0 0,-1 0,0 0,-1 0,-1 0,0 0,0 0,-1 0,0 0,-1-1,0 1,-1-1,0 0,-6 8,-3 1,-2 0,-1-2,0 0,-1-1,0 0,-2-2,-19 12,-7 6,34-23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1,'14'5,"10"1,5 1,3-2,1-2,-1-1,0 0,-2-2,0 0,-2 0,1 0,-1-1,-5 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3.3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1,'33'0,"22"0,5 0,-2 0,-7 0,-7 0,-6 0,-4 0,-9 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685 1,'-45'86,"-53"72,-99 119,16-35,45-107,110-119,24-36,11 1,0-1</inkml:trace>
  <inkml:trace contextRef="#ctx0" brushRef="#br0" timeOffset="512.272">64 57,'0'-14,"1"25,3 18,10 18,3-2,2 1,1-2,27 41,-7-10,102 180,-35-87,-106-166,-5-8</inkml:trace>
  <inkml:trace contextRef="#ctx0" brushRef="#br0" timeOffset="911.501">798 622,'-5'10,"1"1,0 0,1 0,1 0,0 0,0 1,1-1,0 1,1-1,0 1,1-1,0 0,1 1,1-1,-1 0,2 0,0 0,1 3,-3-11,0 0,-1 0,1-1,0 1,0-1,0 1,1-1,-1 0,1 0,-1 0,1 0,0 0,-1-1,1 1,0-1,0 1,0-1,0 0,0-1,1 1,-1 0,0-1,0 0,0 0,1 0,-1 0,0 0,0 0,1-1,-1 0,0 0,0 0,0 0,0 0,0 0,0-1,-1 1,2-1,6-4,0-1,0 1,-1-2,0 1,0-1,0 0,-1-1,-1 0,8-10,-11 11,0 0,0-1,-1 0,0 0,0 0,-1 0,0 0,-1 0,0 0,0-1,-1 1,0 0,-1-1,0 1,0 0,-1 0,0 0,-1 0,0 0,0 0,-1 1,0-1,-1 1,0 0,0 0,0 1,-5-5,6 9,0 0,0 1,0 0,0 0,0 0,-1 0,1 0,-1 1,1 0,-1 0,0 0,1 1,-1-1,0 1,1 0,-1 0,0 1,1 0,-1-1,0 2,1-1,-1 0,0 1,-13 5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4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29,'-165'-25,"-10"22,172 3,1 0,-1 1,0 0,1-1,-1 1,0 0,1 0,0 0,-1 1,1-1,-1 1,1-1,0 1,0 0,0-1,0 1,0 0,1 0,-1 1,0-1,1 0,0 1,-1-1,1 1,0-1,0 1,1-1,-1 1,0 0,1 0,-3 88,5-69,20 139,-20-154,0 0,0 0,1-1,0 1,0-1,1 0,0 1,0-2,0 1,1 0,0-1,0 0,0 0,0-1,1 1,0-1,0 0,0-1,1 1,-1-1,5 1,166 16,-174-20,3 1,0 0,0 0,0 0,0 1,-1 0,1 0,0 0,-1 1,0 0,1 0,-1 0,0 1,-1 0,1 0,-1 0,1 0,-1 1,0-1,-1 1,1 0,1 5,0 2,0 0,-1 1,0 0,-1 0,-1 0,0 0,0 1,-1-1,-1 0,-1 1,0-1,0 0,-1 0,-1 0,0 0,-1 0,-1 0,-3 8,5-12,1 0,-1 1,-1-1,1 0,-2-1,1 1,-1-1,0 1,-1-2,0 1,0-1,-1 1,0-2,0 1,-1-1,1 0,-1-1,-1 0,1 0,-1 0,0-1,0-1,0 0,-4 1,-1-2,0 0,0-2,-1 1,1-2,0 0,0-1,-1 0,1-1,1-1,-1 0,0 0,1-2,0 0,-8-5,18 9,0 0,1 0,0 0,-1-1,1 1,0-1,0 1,0-1,0 0,1 0,-1 1,1-1,0 0,0-1,0 1,0 0,0 0,1 0,-1 0,1-1,0 1,0 0,0 0,1-1,-1 1,1 0,-1 0,1-1,0 1,0 0,1 0,-1 0,1 1,-1-1,1 0,0 0,10-11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5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 0,'-10'10,"-3"7,6 2,3-8,3-6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26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175 225,'-31'50,"2"2,2 0,2 2,-11 38,10 42,26-130,0 0,0-1,0 1,0-1,1 1,0-1,0 1,0-1,0 0,0 1,0-1,1 0,0 0,0 0,0 0,0 0,0 0,0 0,1-1,-1 1,1-1,0 0,0 0,0 0,0 0,0 0,0-1,0 1,1-1,-1 0,1 0,-1 0,1 0,-1-1,1 1,-1-1,12 0,-1 0,1 0,-1-2,1 0,-1 0,0-2,0 0,0 0,-1-1,1-1,-1 0,0-1,-1 0,0-1,0 0,0-1,-1-1,-1 1,7-8,9-12,-2 0,0-1,-2-2,-2 0,-1-1,14-33,-25 51,0 0,0-1,-2 0,0 0,-1-1,0 0,-2 0,0 0,-1 0,0 0,-2-1,0 1,0-1,-2 1,0 0,-1 0,-1 0,-6-16,8 29,0 1,-1-1,1 1,-1-1,0 1,0 0,0 0,0 0,0 0,-1 1,1 0,-1-1,1 1,-1 0,0 1,0-1,0 1,0 0,0 0,-1 0,1 0,0 1,0-1,0 1,-1 0,1 0,0 1,0 0,-1-1,0 2,-6 1,0 0,1 1,-1 0,1 0,0 1,1 1,-1 0,1 0,0 1,0 0,0 1,-9 11,1 1,0 0,2 1,0 1,-10 20,7-10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33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113 168,'-17'73,"-61"223,61-224,70-178,51-73,-74 128,3 2,1 1,3 1,2 3,8-6,-45 49,37-30,-38 31,0-1,0 1,0 0,0-1,0 1,-1 0,1 0,0-1,0 1,0 0,0 0,0 0,0 0,0 0,0 1,0-1,0 0,0 0,0 1,-1-1,1 0,0 1,0-1,0 1,0-1,-1 1,1-1,0 1,-1 0,1-1,0 1,-1 0,1 0,-1-1,1 1,-1 0,1 0,-1 0,0 0,1 0,-1-1,0 1,0 0,1 0,-1 0,0 0,0 0,0 0,0 0,12 140,-7-117,-1 0,-1 1,-1-1,-1 1,-2-1,0 1,-2-1,-2 11,-15 161,26-171,7-30,55-186,38-34,-88 185,-17 33,1 1,0-1,0 0,0 1,1 0,0-1,1 1,-1 0,1 0,0 1,0-1,1 1,0 0,0 0,0 1,0-1,1 1,0 0,0 1,0-1,0 1,0 0,1 1,-1 0,1 0,0 0,1 0,-4 4,0-1,0 1,0 0,0 0,0 0,-1 1,1-1,-1 1,0 0,1 0,-1 0,-1 0,1 1,0-1,-1 1,0-1,0 1,0 0,0 0,0 0,-1 0,0 0,0 0,0 1,0-1,-1 0,0 1,0-1,0 0,0 1,0-1,-1 0,5 23,0-9,-1-1,0 1,-2 0,0 0,-1 0,0 0,-2 0,0 0,-4 13,1-14,1 1,0 0,1 0,1 1,1-1,0 0,2 1,0 4,10-11,-5-17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7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1,'0'17,"0"-1,0 1,-2 0,0-1,-1 1,-1-1,0 0,-2 0,1 0,-2 0,-8 14,-12 11,-3-1,0-2,-3-1,-1-1,-37 29,39-35,25-16,33-32,-13 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0 121,'34'135,"-24"-109,52 153,-26-38,-4-1,-32-140,0 1,-1 0,1 0,0 0,0-1,1 1,-1 0,0 0,0-1,0 1,0 0,1 0,-1-1,0 1,1 0,-1-1,0 1,1 0,-1-1,1 1,-1-1,1 1,-1 0,1-1,0 0,-1 1,1-1,0 1,-1-1,1 0,0 1,0-1,-1 0,1 0,0 1,0-1,-1 0,1 0,0 0,0 0,-1 0,1 0,0 0,0 0,-1-1,1 1,0 0,0 0,-1-1,1 1,0 0,0-1,19-37,-13 5,2 2,0 0,3 0,0 0,2 2,13-20,92-178,-38 22,-70 150,-19 87,6-9,0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8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31,'-1'-2,"1"1,-1 0,1 0,-1 0,0 0,1 0,-1 0,0 0,0 0,0 1,0-1,0 0,0 0,0 1,0-1,0 0,0 1,0-1,0 1,0 0,0-1,-1 1,1 0,0 0,0-1,-1 1,1 0,0 0,0 0,0 1,-1-1,1 0,0 0,0 1,0-1,0 0,-1 1,1-1,0 1,0 0,0-1,0 1,0 0,0 0,1 0,-1-1,0 1,0 0,0 0,1 0,-1 1,-38 53,35-46,0 0,0 1,1-1,1 1,0 0,0-1,1 1,0 0,1 0,0 0,0 0,1 0,3 9,-4-14,2 0,-1-1,1 0,-1 1,1-1,0 0,1 0,-1 0,1 0,-1 0,1-1,1 1,-1-1,0 0,1 0,-1 0,1 0,0 0,0-1,0 0,0 0,1 0,-1 0,1-1,-1 0,1 1,-1-2,1 1,-1 0,2-1,2-1,1-1,-1 1,0-1,0-1,-1 0,1 0,0 0,-1-1,0 0,0 0,0-1,0 0,-1 0,0-1,0 0,0 0,-1 0,0-1,0 1,-1-1,1 0,-2-1,1 1,-1-1,0 0,0 1,-1-1,0-1,-1 1,0 0,0 0,0 0,-1-1,-1 1,1 0,-1 0,-1-4,-1 7,1 0,-1-1,0 1,0 0,-1 0,1 0,-1 1,0-1,0 1,-1 0,1 0,-1 1,0-1,0 1,0 0,-1 0,1 1,-1 0,1-1,-1 2,0-1,0 1,0 0,1 0,-1 1,0-1,0 1,0 1,0-1,0 1,0 0,0 0,0 1,-4 1,-9 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1,'5'0,"1"5,5 1,5 0,5-1,3-2,-2-5,0-3,1-1,2 1,0 2,2 0,1 2,0 0,1 1,-1 0,0 0,-4 1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28,'39'0,"22"0,5 0,-4 0,-11-5,-11-1,-7 0,-4 1,-3 2,-5 1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7:59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1,'-54'404,"22"-179,12-101,25-118,0-6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0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29,'-70'43,"23"-16,1 2,2 2,1 2,-12 13,53-45,-1 0,1 0,1 1,-1-1,0 0,0 1,0 0,1-1,-1 1,1 0,-1 0,1 0,0 0,0 0,0 0,0 0,0 0,0 0,1 0,-1 1,1-1,-1 0,1 0,0 1,0-1,0 0,0 1,0-1,1 0,-1 1,1-1,-1 0,1 0,0 0,0 1,0-1,0 0,0 0,0 0,1-1,-1 1,1 0,-1 0,1-1,0 1,-1-1,1 1,0-1,0 0,24 8,0-2,0 0,1-2,-1-1,26 0,-31-3,-1 0,1 2,-1 0,0 1,0 1,0 1,-1 1,0 0,0 2,14 8,-30-15,0 0,0 0,0 0,-1 1,1-1,-1 1,1 0,-1 0,0 0,0 0,0 0,0 0,-1 0,0 1,1-1,-1 1,0-1,0 1,-1-1,1 1,-1-1,0 1,0 0,0-1,0 1,-1-1,1 1,-1 0,0-1,0 1,0-1,-1 0,1 1,-3 4,-1 0,1 0,-1-1,0 1,-1-1,0 0,0-1,0 1,-1-1,0 0,0-1,-7 4,-172 78,121-76,49-15</inkml:trace>
  <inkml:trace contextRef="#ctx0" brushRef="#br0" timeOffset="4229.58">337 1,'5'0,"6"0,6 0,5 0,4 0,2 0,1 0,0 0,1 0,-1 0,0 0,0 0,-1 0,-4 4,-7 3</inkml:trace>
  <inkml:trace contextRef="#ctx0" brushRef="#br0" timeOffset="5301.586">845 509,'2'-23,"1"0,2 0,0 1,1 0,1 0,1 0,2 0,0 2,0-1,2 1,1 1,0 0,2 1,12-13,-27 30,1 0,-1-1,1 1,-1 0,1 0,0 0,-1 0,1 0,0 0,0 0,0 0,0 0,0 0,0 1,0-1,0 0,0 1,0-1,1 1,-1-1,0 1,0-1,1 1,-1 0,0 0,0-1,1 1,-1 0,0 0,1 0,-1 1,0-1,0 0,1 0,-1 1,0-1,0 1,1-1,-1 1,0-1,0 1,0 0,0-1,0 1,0 0,0 0,0 0,0 0,0 0,0 0,33 126,-34-126,0 0,0 0,0 0,1 0,-1 0,1 0,-1 0,1-1,-1 1,1 0,-1 0,1 0,-1 0,1-1,0 1,0 0,-1-1,1 1,0-1,0 1,0-1,0 1,0-1,0 1,0-1,0 0,-1 1,1-1,0 0,0 0,0 0,0 0,1 0,-1 0,0 0,0 0,0 0,-1-1,1 1,0 0,0-1,0 1,0 0,0-1,0 1,0-1,0 0,-1 1,1-1,0 0,0 1,-1-1,1 0,-1 0,1 0,0 1,41-51,-39 47,21-29,-12 14,0 1,2 0,0 1,1 0,0 1,2 1,12-9,-28 23,0 1,0-1,0 1,-1-1,1 1,0 0,0 0,0-1,0 1,0 0,0 0,0 0,-1 0,1 0,0 0,0 0,0 0,0 0,0 0,0 1,0-1,0 0,-1 1,1-1,0 1,0-1,0 1,-1-1,1 1,0-1,0 1,-1 0,1-1,-1 1,1 0,-1-1,1 1,-1 0,1 0,-1 0,1 0,-1-1,0 1,0 0,1 0,-1 0,0 0,0 0,0 0,0 0,0 0,0 0,0 0,4 58,-4-53,-3 22,-1 1,-1-1,-1 0,-1 0,-2-1,-1 0,-1 1,-3 10,5-13</inkml:trace>
  <inkml:trace contextRef="#ctx0" brushRef="#br0" timeOffset="5600.514">1889 29,'-343'456,"254"-364,-51 66,139-157,-4 6,-1 0,1 1,0-1,1 1,0 0,0 1,1-1,0 0,0 1,1 0,0 0,0 0,1-1,0 9,5-7,2-5</inkml:trace>
  <inkml:trace contextRef="#ctx0" brushRef="#br0" timeOffset="6050.936">2002 481,'-276'175,"232"-122,44-52,-1 1,1-1,-1 1,1-1,0 1,-1-1,1 1,0-1,0 1,0-1,0 1,0 0,1-1,-1 1,0-1,1 1,-1-1,1 1,-1-1,1 0,0 1,0-1,-1 0,1 1,0-1,0 0,0 0,0 0,1 0,-1 0,0 0,0 0,1 0,-1-1,0 1,1 0,-1-1,1 1,-1-1,1 1,-1-1,1 0,115 22,-100-21,-1 1,1 1,-1 0,0 1,0 0,0 1,0 1,-1 1,5 3,-17-8,1 1,-2 0,1-1,0 1,0 0,-1 0,0 0,1 1,-1-1,-1 1,1-1,0 1,-1-1,0 1,0 0,0 0,0 0,0 0,-1-1,0 1,0 0,0 0,0 0,0 0,-1 0,0 0,0 0,0-1,0 1,-1 0,1-1,-1 1,0-1,0 1,0-1,0 0,-1 0,0 0,1 0,-1 0,0-1,0 1,0-1,-1 0,1 0,-1 0,0 0,-12 8,0-2,-1 0,0 0,0-2,-1 0,1-1,-1-1,0-1,-1 0,1-1,0-1,-4-1,-57-22,61 11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48:44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565 358,'55'5,"-1"-2,1-2,0-3,29-6,-70 6,0 0,0-1,-1 0,1-1,-1-1,0 0,0-1,-1 0,1-1,-1 0,-1-1,0 0,0-1,0 0,-1-1,-1 0,1-1,-2 0,1 0,3-6,-6 11,0 0,0-1,-1 0,0 0,0-1,0 0,-1 1,0-2,-1 1,1 0,-2-1,1 1,-1-1,-1 0,1 1,-2-1,1 0,-1 0,0 0,-2-4,1 11,0 0,0 0,-1 0,1 0,-1 0,0 0,0 1,1-1,-1 1,0-1,0 1,0 0,-1-1,1 1,0 0,0 1,-1-1,1 0,0 1,-1-1,1 1,-1 0,1 0,0-1,-1 2,1-1,-1 0,1 0,-1 1,1 0,0-1,-1 1,1 0,0 0,0 0,0 0,0 1,0-1,0 0,0 1,0 0,0-1,1 1,-1 0,0 0,1 0,0 0,-1 0,1 0,0 0,0 1,0-1,1 0,-1 1,0 1,-9 21,0 0,2 0,1 1,1 0,1 0,2 1,-1 19,-12 299,8-234,-5-1,-5 0,-5-2,-33 94,40-159,-3 0,-1-1,-2-1,-2-1,-4 3,24-37,0 0,0 0,0 0,0 0,-1-1,0 0,-1 0,1 0,-1-1,1 0,-1 0,-1 0,1-1,0 0,-1 0,0 0,-4 0,9-3,-1-1,1 0,0 1,-1-1,1 0,0 0,0-1,-1 1,1 0,0-1,0 1,0-1,1 0,-1 0,0 1,1-1,-1 0,1-1,-1 1,1 0,0 0,0 0,0-1,0 1,1-1,-1-1,-9-24</inkml:trace>
  <inkml:trace contextRef="#ctx0" brushRef="#br0" timeOffset="449.261">424 866,'58'12,"1"-3,0-2,0-2,0-4,1-2,-1-2,21-6,-12-7,0-3,-1-3,0-3,-2-3,6-7,-69 34,-1 0,1 0,-1 0,1 1,-1-1,1 1,0-1,-1 1,1 0,0-1,-1 1,1 0,0 0,0 0,-1 0,1 0,0 1,-1-1,1 0,0 1,-1 0,1-1,0 1,-1 0,1 0,-1-1,1 1,-1 0,0 1,1-1,-1 0,0 0,0 1,0-1,0 0,0 1,0-1,0 1,-1-1,1 1,0 0,-1-1,1 1,-1 0,0-1,1 1,-1 0,0-1,0 1,0 1,8 28,-1 0,-2 0,-1 1,-1-1,-2 15,-1 56,10-101,-4-12</inkml:trace>
  <inkml:trace contextRef="#ctx0" brushRef="#br0" timeOffset="698.977">1694 1176,'-10'34,"-3"11</inkml:trace>
  <inkml:trace contextRef="#ctx0" brushRef="#br0" timeOffset="1345.63">1779 556,'-5'4,"-2"8,1-5,6-2,3-7,6-9,1-1</inkml:trace>
  <inkml:trace contextRef="#ctx0" brushRef="#br0" timeOffset="1860.488">1722 979,'-2'41,"-3"-1,-1 0,-2 0,-9 27,3-11,-36 95,46-138,7-18,2-7</inkml:trace>
  <inkml:trace contextRef="#ctx0" brushRef="#br0" timeOffset="2682.363">2089 1036,'-1'-1,"1"0,-1 0,0 0,0 1,0-1,0 0,-1 1,1-1,0 1,0-1,0 1,0-1,-1 1,1 0,0 0,0 0,0 0,-1 0,1 0,0 0,0 0,-1 0,1 0,0 1,0-1,0 0,-1 1,1-1,0 1,0 0,0-1,0 1,0 0,0-1,0 1,0 0,0 0,1 0,-1 0,0 0,0 0,1 0,-1 0,1 0,-1 0,1 1,-1-1,-63 133,55-112,-2 9,-25 100,55-147,106-215,18-11,-143 242,1 0,-1 1,0-1,0 0,1 1,-1-1,0 0,1 0,-1 1,0-1,1 0,-1 0,0 1,1-1,-1 0,1 0,-1 0,0 0,1 0,-1 0,1 0,-1 0,1 0,-1 0,0 0,1 0,-1 0,1 0,-1 0,0 0,1 0,-1 0,1-1,-1 1,0 0,1 0,-1 0,0-1,1 1,-1 0,0-1,1 1,-1 0,0 0,0-1,1 1,-1-1,-9 41,9-39,-10 28,1 0,1 1,2 0,2 1,0-1,2 1,1 21,2-46,1 0,-1-1,1 1,0 0,1-1,-1 0,1 1,0-1,0 0,1 0,-1-1,1 1,0-1,1 0,-1 0,1 0,-1 0,1-1,0 0,1 0,-1 0,0-1,1 1,-1-1,1-1,0 1,0-1,0 0,-1 0,1-1,0 0,0 0,0 0,0 0,0-1,0 0,0-1,0 1,-1-1,1 0,-1-1,2 0,7-6,-2 1,1-2,-1 0,-1-1,0 0,-1 0,0-1,0 0,-1-1,-1 0,0-1,-1 0,-1 0,0 0,3-13,-6 21,0 0,-1-1,1 0,-2 1,1-1,-1 0,0 0,0 0,-1 0,0 0,0 0,-1 0,0 0,0 0,0 1,-1-1,0 0,-1-1,-4 2</inkml:trace>
  <inkml:trace contextRef="#ctx0" brushRef="#br0" timeOffset="3248.385">2936 923,'-26'17,"1"2,0 1,2 1,0 1,2 0,0 2,2 1,0 0,2 2,-14 26,29-49,1 0,-1 0,1 1,0-1,0 1,0-1,1 1,-1-1,1 1,0-1,0 1,1 0,0-1,-1 1,1-1,1 0,-1 1,1-1,-1 0,1 0,1 0,-1 0,0 0,1 0,0-1,0 1,0-1,0 0,1 0,-1 0,1 0,0 0,0-1,0 0,0 0,0 0,0 0,0-1,1 1,-1-1,1 0,-1-1,9 2,0-1,0 0,0-1,0-1,-1 0,1-1,0 0,-1-1,1 0,-1-1,0-1,0 0,0 0,-1-1,0-1,0 0,0 0,-1-1,0 0,-1-1,9-9,17-22,-1-2,-2-1,-2-1,15-32,-40 67,0 1,19-26,-3-1,0-1,-3 0,-1-1,-1-1,-3-1,-1 0,-1-1,-3 0,1-15,-8 48,0-1,-1 0,0 0,0 0,-1 1,1-1,-2 0,1 1,-1-1,-1 0,1 1,-1 0,0 0,-1 0,0 0,0 0,0 1,-1 0,0 0,0 0,0 0,-1 1,0 0,0 0,0 0,-1 1,0 0,0 0,0 1,0 0,-4-1,0 3,1 0,0 1,-1 0,1 1,-1 0,1 0,0 1,0 1,0 0,0 0,0 1,1 0,-1 1,1 0,0 0,1 1,-1 0,1 1,0-1,-2 5,-7 6,0 0,1 2,2 0,0 1,0 0,2 1,1 1,-3 7,7-13,0 1,0 0,2 1,0-1,1 1,1 0,1 0,0 0,1 0,1 0,1 1,1-1,0 0,1 0,1-1,1 1,1-1,0 0,6 13,4-5,2 0,0-1,1-1,1-1,1-1,1 0,1-2,1 0,0-2,1-1,1-1,4 1,83 29,-90-41</inkml:trace>
  <inkml:trace contextRef="#ctx0" brushRef="#br0" timeOffset="18271.265">1 1967,'361'-23,"-85"-12,75 8,28 16,208-8,-115-6,-186 23,89 20,-47-4,41-15,-119-1,365 1,-157-27,140-1,-159 2,-27-2,-105 4,96-6,-129 15,-53 4,-196 12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3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40,'48'21,"-45"-21,258 7,-147-22,-95 11,-1 0,1 2,0 0,0 1,0 0,0 2,17 2,17 7,-1-3,2-2,41-2,103 25,300-28,314 0,-456-29,740 29,-804-27,36 26,-187-29,-123 21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09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383 794,'-3'-104,"3"101,-1 1,0 0,1 0,-1 0,0-1,0 1,0 0,0 0,0 0,-1 1,1-1,0 0,-1 0,1 1,-1-1,0 1,0-1,0 1,0 0,1-1,-1 1,-1 0,1 1,0-1,0 0,0 0,0 1,-1 0,1-1,0 1,0 0,-1 0,1 0,0 0,-1 0,1 1,0-1,0 1,0 0,-1-1,1 1,0 0,-1 1,-11 6,-1 0,2 1,-1 1,1 0,1 1,0 1,-6 7,1-3,-2 3,0 0,1 2,2 0,0 0,1 2,1 0,1 0,1 2,1-1,-5 19,15-40,0 1,0 0,0-1,1 1,-1 0,1-1,0 1,0 0,1 0,-1 0,1-1,-1 1,1 0,0-1,1 1,-1-1,0 1,1-1,0 0,0 1,0-1,0 0,1 0,-1 0,1-1,0 1,-1-1,1 1,0-1,1 0,-1 0,0 0,0-1,1 1,-1-1,1 0,0 0,-1 0,1 0,0 0,-1-1,1 0,0 0,0 0,0 0,0-1,20-4,0-2,-1-1,0 0,0-2,0-1,-2-1,1 0,-2-2,1 0,-2-2,0 0,-1-1,-1 0,5-8,-11 15,173-173,-184 182,1 0,-1 0,1-1,-1 1,1 0,-1 0,1 0,0 0,-1 0,1 0,0 1,0-1,0 0,0 0,0 0,0 1,0-1,0 1,0-1,0 1,0-1,0 1,0-1,0 1,1 0,-1 0,0-1,0 1,0 0,1 0,-1 0,0 1,0-1,0 0,0 0,1 1,-1-1,0 0,0 1,0-1,0 1,0 0,0-1,0 1,0 0,0-1,0 1,0 0,-1 0,1 0,0 0,0 0,-1 0,1 0,19 58,-18-50,0 0,0 0,1 0,0-1,1 1,0-1,0 0,1 0,0 0,0-1,1 1,0-1,0-1,1 1,-1-1,1 0,1-1,1 2,-2-4,0 0,0 0,1-1,-1 0,1 0,0-1,-1 0,1 0,0 0,0-1,-1-1,1 1,0-1,-1 0,1-1,0 0,-1 0,0-1,1 0,-1 0,0 0,3-3,140-109,-144 109,35-34,-3-1,-1-2,-2-1,-3-2,-1-2,19-40,-35 56,-1 0,-2-1,-1 0,-1 0,-2-1,-2-1,-1 1,-2-1,-1 0,-1 0,-4-28,-6 33,9 30,0 1,0-1,0 0,0 1,0-1,0 1,0-1,0 0,-1 1,1-1,0 0,0 1,0-1,0 0,0 0,-1 1,1-1,0 0,0 1,-1-1,1 0,0 0,0 1,-1-1,1 0,0 0,-1 0,1 0,0 1,-1-1,1 0,0 0,-1 0,1 0,0 0,-1 0,1 0,0 0,-1 0,1 0,0 0,-1 0,1 0,0 0,-1 0,1 0,0-1,-1 1,1 0,0 0,-1 0,1 0,0-1,-1 1,1 0,0 0,0-1,-18 103,6 0,4 0,4 1,8 75,-2-23,-2 177,1-330,0 1,-1 0,0 0,0 0,0 0,0 0,0-1,0 1,-1 0,1 0,-1 0,0-1,1 1,-2 0,1-1,0 1,0-1,-1 1,1-1,-1 0,0 1,0-1,0 0,0 0,0 0,0 0,0-1,-1 1,1-1,-1 1,1-1,-1 0,0 0,1 0,-1 0,0-1,0 1,0-1,1 1,-1-1,0 0,0 0,0 0,0-1,0 1,-15-5</inkml:trace>
  <inkml:trace contextRef="#ctx0" brushRef="#br0" timeOffset="249.516">947 597,'48'-10,"40"-7,14-7,0 2,-8 4,-11 5,-9 0,-8 3,-6 2,-3 3,-11 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4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7,'5'-5,"1"3,-5 3,-2 5,-6 2,-7 4,-1 5,7-5,10-10,4 0,1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23:56:15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6,'-5'0,"-1"5,5 1,2-5,6-2,2-7,0-1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1 163,'162'-90,"17"37,-147 45,-26 6,-1 0,0 0,1 1,-1 0,1 0,-1 0,1 0,-1 1,1 0,0 0,-1 0,1 1,-1 0,1 0,-1 1,1-1,-1 1,0 0,5 3,-8 0,0 0,0 1,-1 0,0-1,0 1,0 0,0 0,-1 0,0-1,0 1,-1 0,0 0,0 0,0-1,0 1,-1 0,0-1,0 0,-1 1,1-1,-1 0,0 0,-1 0,1-1,-3 3,-118 160,-75 72,77-57,120-180,1 0,0 0,0 0,-1 0,2 1,-1-1,0 0,0 1,1-1,-1 1,1-1,0 1,0-1,0 0,0 1,0-1,0 1,1-1,-1 1,1-1,0 0,-1 1,1-1,0 0,1 0,-1 1,0-1,1 0,-1 0,1-1,-1 1,1 0,0 0,0-1,0 1,0-1,0 1,0-1,0 0,0 0,1 0,-1 0,0-1,1 1,-1 0,2-1,18 2,-1 0,0-2,1-1,-1 0,0-2,0-1,0 0,0-1,-1-1,13-7,-22 10,14-5</inkml:trace>
  <inkml:trace contextRef="#ctx0" brushRef="#br0" timeOffset="315.285">706 698,'-10'19,"-2"12,-1-5,4-7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18.97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29,'313'-1,"-116"-26,54 44,-22 12,0-17,-176-13,174-27,392 27,-365 0,-112-25,224 25,-310 6,-32 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21.7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0 183,'13'-5,"1"0,0 1,-1 1,1 0,0 1,1 0,-1 1,3 1,7-1,285-31,119 33,-139-30,567 29,922 0,-1581 29,170-29,-169-28,196 27,-251-26,110 15,1-7,-56-8,-29 45,-145-15,-1 0,1-1,0-1,0-1,0-2,0 0,0-1,11-4,133-7,-145 10,-5-2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47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342 794,'6'57,"3"-1,2 1,3-2,8 16,-19-58,72 243,-47-140,-14-57,10-89,52-269,-2-30,-61 131,2 164,-10 40</inkml:trace>
  <inkml:trace contextRef="#ctx0" brushRef="#br0" timeOffset="444.751">962 935,'5'5,"7"1,5 0,5-1,3-1,3-2,1-1,1-1,-1 0,1 0,-1 0,-1 0,1-1,-1-3,0-3,0 1,1 1,-6 2</inkml:trace>
  <inkml:trace contextRef="#ctx0" brushRef="#br0" timeOffset="718.296">1019 1189,'34'0,"20"-5,6-1,-2 0,-7 1,-7 1,-6 2,-4 1,-9 0</inkml:trace>
  <inkml:trace contextRef="#ctx0" brushRef="#br0" timeOffset="1181.338">1724 766,'44'-21,"1"2,0 2,1 2,1 2,29-3,-73 14,0 1,0 0,0 0,0 0,1 0,-1 1,0 0,1-1,-1 1,0 0,1 0,-1 1,0-1,0 1,1 0,-1-1,0 1,0 1,0-1,0 0,0 1,0 0,0-1,-1 1,1 0,-1 1,1-1,-1 0,0 1,1-1,-1 1,-1 0,1-1,0 1,-1 0,1 1,-2 11,-1-1,0 1,-1 0,0-1,-1 1,-1-1,0 0,-1 0,-1 0,0-1,-1 0,0 0,-1-1,0 1,-1-2,-1 1,0-1,-7 6,6-4,-66 74,-48 70,122-154,0 1,0-1,1 1,-1 0,1 0,0 0,0 0,0 0,1 0,0 1,-1-1,1 0,1 1,-1-1,1 1,0-1,0 1,0-1,0 1,1-1,0 1,0-1,0 1,0-1,1 0,0 0,0 0,0 0,0 0,0 0,1 0,0-1,0 1,0-1,0 0,0 0,1 0,-1 0,1-1,0 1,1-1,16 3,1-2,0 0,0-2,0 0,0-1,0-2,0 0,4-2,-16 3,-1 0,0-1,1-1,-1 1,0-1,0-1,-1 0,1 0,-1-1,0 0,0 0,6-6,-2-2</inkml:trace>
  <inkml:trace contextRef="#ctx0" brushRef="#br0" timeOffset="10079.663">2938 682,'-197'-24,"192"24,1 0,-1 0,0 0,1 1,-1-1,0 1,1 0,-1 0,1 1,-1-1,1 1,-1 0,1 0,0 1,0-1,0 1,1 0,-1 0,0 0,1 0,0 1,0 0,0-1,0 1,1 0,-1 0,1 1,0-1,0 0,1 1,-1 0,4 223,-2-225,-1 0,1 0,0 1,0-1,0 0,0 0,1 0,-1 1,1-1,0 0,0 0,0 0,0 0,0 0,1 0,-1-1,1 1,0 0,0-1,0 1,0-1,0 1,1-1,-1 0,1 0,-1 0,1-1,0 1,0-1,0 1,0-1,0 0,0 0,0 0,0 0,0-1,0 1,0-1,1 0,-1 0,0 0,1 0,44-9,-44 7,-1 1,1 0,-1-1,1 1,-1 0,1 1,0-1,-1 1,1 0,0 0,-1 0,1 0,0 0,-1 1,1 0,0 0,-1 0,1 0,-1 0,1 1,-1-1,0 1,0 0,0 0,0 0,0 1,0-1,0 1,-1 0,2 1,1 3,0 0,0 0,-1 1,0-1,0 1,0 0,-1 0,-1 1,1-1,-2 1,1-1,-1 1,0 0,-1-1,0 1,0 0,-1-1,0 1,0-1,-1 1,0-1,-1 1,0-1,0 0,-1 0,0 0,0-1,-1 1,0-1,0 0,0-1,-2 1,1 1,0-1,-1 0,0 0,0-1,-1 0,0 0,0-1,0 0,-1 0,0-1,0 0,0-1,0 0,0 0,-1-1,0 0,1-1,-1 0,0 0,1-1,-1 0,0-1,1 0,-1-1,0 0,-5-2,-61-75,66 73</inkml:trace>
  <inkml:trace contextRef="#ctx0" brushRef="#br0" timeOffset="11330.882">3305 1076,'96'-189,"-85"172,2 1,0-1,1 2,0 0,1 1,1 0,7-4,-21 18,0 0,0 0,0 0,0 0,0 0,0 0,0 1,0-1,0 0,-1 1,1 0,0 0,0-1,0 1,-1 0,1 0,0 0,-1 1,1-1,-1 0,0 1,1-1,-1 1,0-1,0 1,0-1,0 1,0 0,0 0,0-1,-1 1,1 0,-1 0,1 0,-1 0,0 0,1 0,-1 0,0 0,0 0,-1 0,1 0,0 0,-1 1,4 11,2 7,-6-18,1-1,0 1,0-1,0 1,0 0,0-1,1 1,-1 0,1-1,0 1,0-1,-1 1,2-1,-1 0,0 1,0-1,1 0,-1 0,1 0,0 0,0 0,-1 0,1 0,0-1,1 1,-1 0,0-1,0 0,1 0,-1 0,1 0,-1 0,1 0,-1 0,1-1,-1 1,3-1,6-4,-1-1,1 0,-1-1,0 0,0 0,-1-1,0-1,0 1,0-2,-1 1,5-8,16-13,54-49,-82 77,0 1,0 0,1 0,-1 0,0 0,0 0,0 0,1 0,-1 1,0-1,0 0,0 1,0-1,0 0,0 1,0 0,0-1,0 1,0-1,0 1,0 0,0 0,0 0,0 0,-1-1,1 1,0 0,-1 0,1 0,-1 1,1-1,-1 0,1 0,-1 0,0 0,1 0,-1 0,0 1,0-1,0 0,0 0,0 0,0 1,0-1,-1 0,1 0,0 0,-1 0,1 0,0 0,-1 1,0-1,1 0,-1 0,0 0,1-1,-1 1,0 0,0 0,-76 193,39-100,30-76</inkml:trace>
  <inkml:trace contextRef="#ctx0" brushRef="#br0" timeOffset="11618.686">4179 794,'-569'548,"297"-296,253-225,18-17</inkml:trace>
  <inkml:trace contextRef="#ctx0" brushRef="#br0" timeOffset="12153.672">3954 1359,'-2'-1,"0"0,0 0,0 0,0 1,0-1,-1 1,1-1,0 1,-1 0,1 0,0 0,0 0,-1 0,1 1,0-1,0 1,-1-1,1 1,0 0,0 0,0 0,-1 0,-2 0,-1 0,1 0,0 1,0-1,0 1,0 0,0 1,0-1,0 1,1 0,-1 0,1 1,0-1,0 1,0 0,1 0,-1 0,1 0,0 1,0-1,1 1,-1 0,1 0,0 0,0 0,0 0,0 4,4-5,0-1,1 0,-1 0,1 0,-1 0,1 0,0-1,0 1,0-1,0 0,0 0,1 0,-1 0,1 0,-1-1,1 0,0 0,0 0,-1 0,1 0,0-1,0 0,0 1,0-1,0-1,1 1,26 4,-31-4,4 0,0 0,0 1,0-1,0 1,0 0,0 0,0 0,0 0,0 1,0 0,0-1,-1 1,1 1,-1-1,0 1,1-1,-1 1,0 0,-1 0,1 0,0 0,-1 1,0-1,0 1,0-1,0 1,0 0,-1 0,0 0,0 0,1 1,-2-1,0 1,1-1,-2 1,1 0,0-1,-1 1,0-1,0 1,0-1,-1 0,1 1,-1-1,0 0,0 0,-1 0,1 0,-1 0,0-1,0 1,0-1,0 0,-1 1,1-2,-1 1,0 0,0-1,0 0,0 1,0-2,0 1,-4 1,-9 3,1-1,-2 0,1-2,0 1,-1-2,0-1,-14 0,-18-7,31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0:36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1131 503,'-98'134,"-172"213,64-98,206-249,0-1,0 1,-1-1,1 1,0 0,0-1,0 1,0 0,-1-1,1 1,0 0,0-1,-1 1,1 0,0-1,0 1,-1 0,1 0,0 0,-1-1,1 1,0 0,-1 0,1 0,0 0,-1-1,1 1,-1 0,1 0,0 0,-1 0,1 0,-1 0,1 0,0 0,-1 0,1 0,-1 0,1 0,0 1,-1-1,1 0,0 0,-1 0,1 0,0 1,-1-1,1 0,0 0,-1 1,1-1,0 0,0 1,-1-1,1 0,0 1,0-1,0 0,-1 1,8-34,0 16</inkml:trace>
  <inkml:trace contextRef="#ctx0" brushRef="#br0" timeOffset="1132.285">397 418,'1'0,"-1"0,0 1,1-1,-1 0,1 0,-1 1,1-1,-1 0,1 0,-1 0,1 0,-1 0,1 0,-1 1,1-1,-1 0,1 0,-1 0,1-1,-1 1,1 0,-1 0,1 0,-1 0,1 0,-1-1,0 1,1 0,-1 0,1-1,-1 1,1 0,-1-1,0 1,1 0,-1-1,0 1,1 0,-1-1,0 1,0-1,1 1,-1-1,0 1,0-1,0 1,0-1,0 1,1-1,-1 1,0-1,0 1,0-1,0 1,-1-1,1 1,0-1,0 1,0-1,28 44,-25-39,183 302,24 33,-44-104,-156-217,1-4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9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57 623,'-4'0,"2"0,7 0,7 0,2 4,3 3,4-1,3-1,2-2,1-1,2-1,-1 0,1-1,0-1,0 1,-1 0,-9 0,-8 0</inkml:trace>
  <inkml:trace contextRef="#ctx0" brushRef="#br0" timeOffset="246.207">1 961,'38'-10,"28"-3,6 1,-3 2,-9 3,-10 3,-9 2,-6 1,-9 1</inkml:trace>
  <inkml:trace contextRef="#ctx0" brushRef="#br0" timeOffset="713.455">651 199,'40'157,"-6"1,-4 19,-3 42,-6-93,-21-126,1 1,-1 0,0 0,0-1,0 1,0 0,1 0,-1-1,0 1,1 0,-1-1,1 1,-1 0,1-1,-1 1,1-1,-1 1,1-1,-1 1,1-1,0 1,-1-1,1 1,0-1,-1 0,1 1,0-1,-1 0,1 0,0 0,0 0,0 1,-1-1,1 0,0 0,0 0,-1 0,1-1,0 1,0 0,-1 0,1 0,0-1,0 1,-1 0,1-1,0 1,-1-1,1 1,0 0,-1-1,1 1,-1-1,1 0,-1 1,1-1,-1 1,1-1,-1 0,0 0,30-43,-29 41,30-64,-2-1,-4-1,16-70,22-61,-30 102,46-105,-79 204,1-1,-1 0,0 0,0 0,1 1,-1-1,0 0,1 0,-1 0,0 0,0 0,1 0,-1 0,0 0,1 0,-1 0,0 0,1 0,-1 0,0 0,1 0,-1 0,0 0,1 0,-1 0,0 0,0-1,1 1,-1 0,0 0,1 0,-1 0,0-1,0 1,1 0,-1 0,0-1,0 1,0 0,0 0,1-1,-1 1,-4 13</inkml:trace>
  <inkml:trace contextRef="#ctx0" brushRef="#br0" timeOffset="1083.306">1271 820,'-6'29,"0"-12,1 1,1 0,1 0,0 0,2 1,0-1,1 0,1 1,0-1,1 0,1 0,2 4,-4-20,-1 0,1 0,0 0,-1 0,1 0,0 0,0 0,0-1,1 1,-1 0,0-1,1 1,-1 0,1-1,-1 0,1 1,0-1,-1 0,1 0,0 0,0 0,0 0,0 0,0-1,0 1,0-1,0 1,0-1,0 0,0 0,0 0,0 0,0 0,1 0,-1-1,0 1,0-1,0 1,0-1,0 0,0 0,0 0,67-61,-64 56,0-1,-1 1,0-1,0 0,0 0,-1-1,0 1,0-1,-1 1,0-1,0 0,-1 0,0 0,0 0,-1 0,0 0,0 0,-1 0,0 0,0 0,-1 0,0 1,-2-4,1 4,-1-1,1 1,-2 0,1 0,-1 0,0 1,0 0,-1 0,0 0,0 0,0 1,-1 0,0 0,0 1,0 0,-5-2,-11-2</inkml:trace>
  <inkml:trace contextRef="#ctx0" brushRef="#br0" timeOffset="1629.998">1525 58,'2'-3,"-1"0,1-1,0 1,0 0,0 0,1 0,-1 0,1 1,-1-1,1 0,0 1,0 0,0 0,0 0,1 0,-1 0,0 1,1-1,0 1,-1 0,1 0,-1 1,1-1,0 1,0-1,1 1,84-4,-86 4,-1 0,0 0,0 1,1-1,-1 1,0-1,0 1,0 0,0 0,1 0,-1 0,-1 0,1 1,0-1,0 0,0 1,-1-1,1 1,-1 0,1 0,-1-1,0 1,1 0,-1 0,0 0,0 1,-1-1,1 0,0 0,-1 0,1 0,-1 1,0-1,0 0,0 1,0 0,-2 8,0 0,-1 0,0-1,-1 1,0-1,-1 0,0 0,-1-1,0 1,0-1,-1 0,-1 0,-20 31,21-29,5-9,0-1,0 1,0 0,0-1,0 1,1 0,-1 0,1 0,-1 0,1 0,0 1,0-1,0 0,0 1,0-1,0 0,1 1,-1-1,1 1,0-1,-1 1,1-1,1 1,-1-1,0 1,0 0,1-1,0 0,-1 1,1-1,0 1,0-1,0 0,0 0,1 1,-1-1,1 0,-1 0,1 0,0-1,0 1,0 0,9 1,1 0,0 0,0-1,0-1,1 0,-1 0,0-1,0-1,0 0,1-1,-1 0,-1-1,11-3,20-1,-28 9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16.2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4 305,'-1'-1,"1"-1,-1 1,1 0,-1 0,1-1,0 1,-1 0,1-1,0 1,0 0,0 0,0-1,0 1,1 0,-1-1,0 1,0 0,1-1,-1 1,1 0,-1 0,1 0,0-1,-1 1,1 0,0 0,0 0,0 0,0 0,0 0,0 1,0-1,0 0,0 0,0 1,0-1,1 0,-1 1,0 0,0-1,1 1,-1 0,0-1,1 1,-1 0,0 0,1 0,-1 0,0 0,1 0,-1 1,0-1,0 0,1 1,-1-1,5 6,0 0,0 1,-1 0,0-1,0 2,-1-1,0 0,0 1,-1 0,3 8,11 20,9 14,-2 1,-3 1,-1 1,-3 1,3 24,25 155,-18-90,-7-60,1-110,73-282,37-132,-111 293,-21 164,1 2</inkml:trace>
  <inkml:trace contextRef="#ctx0" brushRef="#br0" timeOffset="2878.797">765 108,'0'-1,"0"0,-1 0,1 0,0 0,0 0,0 0,-1 0,1 0,0 0,0 0,0 0,1 0,-1 1,0-1,0 0,0 0,1 0,-1 0,0 0,1 0,-1 0,1 1,-1-1,1 0,0 0,-1 1,1-1,0 0,-1 1,1-1,0 1,0-1,-1 1,1-1,1 0,3-5,0-1,1 1,-1 0,2 1,-1-1,0 1,1 1,0-1,0 1,0 0,1 1,0-1,-1 1,1 1,0 0,0 0,0 0,0 1,1 0,-1 1,0 0,0 0,1 1,-1 0,0 0,0 1,3 1,-9-1,0-1,0 1,-1-1,1 1,-1 0,1 0,-1 0,1 0,-1 0,0 0,0 0,0 1,0-1,-1 0,1 0,0 1,-1-1,0 0,0 1,1-1,-1 1,0-1,-1 0,1 1,0-1,-1 1,0-1,1 0,-1 0,-1 2,-34 65,-85 108,119-175,1 0,-1 0,0-1,1 1,-1 0,1 1,0-1,0 0,0 0,0 0,0 1,0-1,1 0,-1 1,1-1,-1 1,1-1,0 1,0-1,0 1,0-1,1 1,-1-1,1 0,-1 1,1-1,0 0,0 1,0-1,0 0,0 0,0 0,1 0,-1 0,1 0,0 0,-1 0,1-1,0 1,0 0,2 0,72 7,-51-9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3.2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0 452,'255'-29,"-34"30,-221-1</inkml:trace>
  <inkml:trace contextRef="#ctx0" brushRef="#br0" timeOffset="350.778">225 198,'0'14,"0"20,0 8,0 2,0-2,0-2,0-5,0-2,0-3,0-1,0-1,0 0,0-1,-5 1,-1 0,0-5</inkml:trace>
  <inkml:trace contextRef="#ctx0" brushRef="#br0" timeOffset="937.589">677 141,'22'-18,"1"1,1 1,0 1,1 1,1 1,0 1,0 2,1 0,1 2,2 0,66 13,-94-4,1 0,-1 0,0 0,1 1,-1-1,0 1,0-1,0 1,0 0,0 0,0 0,0 0,-1 0,1 1,-1-1,1 0,-1 1,0-1,0 1,0-1,-1 1,1-1,0 1,-1 0,0-1,1 1,-1 0,0 0,-1-1,1 1,0 0,-1-1,0 3,-5 15,-1-1,-1 1,0-2,-1 1,-1-1,-1-1,-1 0,0-1,-6 6,-10 16,-42 55,38-54,2 2,2 1,1 1,-1 8,26-48,1 1,-1-1,1 1,-1 0,1 0,0-1,1 1,-1 0,1 0,-1 0,1 0,0 0,1 0,-1 0,1 0,-1 0,1-1,0 1,1 0,-1 0,1-1,-1 1,1-1,0 1,1-1,-1 0,0 0,1 0,0 0,0 0,0-1,0 1,0-1,0 0,0 1,1-2,2 2,4 1,-1 0,1-1,0 0,0-1,0 0,1-1,-1 0,0 0,0-1,1-1,-1 0,0 0,0-1,0 0,0-1,8-3,2 1</inkml:trace>
  <inkml:trace contextRef="#ctx0" brushRef="#br0" timeOffset="1434.592">1636 338,'-23'-1,"0"1,0 1,0 0,0 2,1 1,-1 0,1 2,0 1,0 0,1 2,-20 10,34-14,1 1,0-1,0 1,0 0,1 0,0 1,0 0,0-1,1 2,0-1,0 0,1 1,0 0,1 0,-1 0,2 0,-1 0,1 0,0 0,1 1,0-1,0 0,0 1,1-1,1 0,-1 0,2 0,-1 0,1 0,0 0,0-1,1 1,0-1,0 0,1 0,0-1,0 1,1-1,0 0,0 0,0-1,1 0,-1 0,1-1,0 1,1-1,-1-1,1 0,0 0,4 1,5-4,0-2,0 0,0-1,-1 0,1-2,-1 0,0-1,-1 0,1-1,-1-1,-1 0,1-2,-1 1,-1-2,0 1,0-2,-1 0,-1 0,0-1,8-13,85-135,-103 161,0 1,-1-1,1 0,0 0,0 0,0 1,-1-1,1 0,0 1,-1-1,1 0,0 1,0-1,-1 1,1-1,-1 1,1-1,-1 1,1 0,-1-1,1 1,-1 0,1-1,-1 1,0 0,1 0,-1-1,0 1,0 0,0 0,1 0,-1-1,0 1,0 0,0 0,0 0,0-1,-1 1,1 0,0 0,0 0,0-1,-1 1,1 0,0 0,-1-1,1 1,-1 0,1-1,-1 1,0 0,2 6,-1 4,0 0,1 1,0-1,1 0,0 0,1 1,0-2,0 1,2 0,-1-1,1 1,1-1,0-1,0 1,1-1,0 0,0-1,1 1,1-2,-1 1,1-1,0 0,1-1,0 0,0-1,0 0,0 0,1-1,0 0,1-1,14-1,-3-2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5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342 198,'-21'12,"0"1,1 1,0 1,1 1,1 0,0 1,2 1,0 1,1 1,0 0,2 0,1 2,0-1,1 2,2-1,0 1,2 1,-2 8,-4 2,2 1,1 1,2-1,1 2,2-1,1 1,2-1,2 1,1 0,2-1,1 1,2-1,2 0,10 29,-15-56,1-1,1 1,0-1,0 0,1 0,0-1,0 1,1-1,-1-1,2 1,-1-1,1 0,0-1,0 0,0 0,1-1,-1 0,7 2,24-12,-27-4</inkml:trace>
  <inkml:trace contextRef="#ctx0" brushRef="#br0" timeOffset="679.244">1104 480,'-62'54,"2"4,3 1,3 4,-35 52,-7 33,-30 51,109-186,12-17</inkml:trace>
  <inkml:trace contextRef="#ctx0" brushRef="#br0" timeOffset="1009.069">567 423,'11'53,"3"-1,1 0,3-1,2-1,2 0,2-2,7 8,149 212,-129-166,-44-90</inkml:trace>
  <inkml:trace contextRef="#ctx0" brushRef="#br0" timeOffset="1261.798">1274 819,'33'4,"26"3,8-1,-4-1,-6-2,-9-1,-8-1,-10 0</inkml:trace>
  <inkml:trace contextRef="#ctx0" brushRef="#br0" timeOffset="1576.743">2289 395,'-145'351,"104"-238,33-85,-1 0,-2-1,0 0,-2-1,-1 0,-11 14,-41 45,54-78,4-8</inkml:trace>
  <inkml:trace contextRef="#ctx0" brushRef="#br0" timeOffset="1840.032">1809 395,'342'401,"-303"-356,-31-32,1-1,1 0,0 0,1-1,0-1,0 0,1 0,1-1,0 0,0-2,0 1,1-2,0 1,7 1,3-4</inkml:trace>
  <inkml:trace contextRef="#ctx0" brushRef="#br0" timeOffset="2123.652">2628 819,'-9'13,"0"1,1 0,0 0,1 1,1 0,0 0,1 1,1-1,0 1,1 0,1 0,0 0,2 1,-1-1,2 0,1 4,0-16,0 0,1 0,-1 0,1-1,0 1,0-1,1 1,-1-1,0 0,1-1,0 1,0 0,0-1,0 0,0 0,0 0,1-1,-1 1,1-1,-1 0,1 0,-1-1,1 1,-1-1,1 0,0 0,-1-1,1 0,-1 1,1-1,-1-1,1 1,-1-1,0 1,0-1,1 0,-1-1,-1 1,1-1,0 0,-1 0,1 0,-1 0,0 0,0-2,3-1,0 0,-1 0,1-1,-2 0,1 0,-1 0,0-1,-1 0,1 1,-1-1,-1 0,0-1,0 1,-1 0,0-1,0 1,-1 0,0-1,0 1,-1-1,0 1,0 0,-1-1,0 1,-1 0,0 0,0 1,-1-1,0 0,0 1,-1 0,1 0,-2 0,1 1,-1 0,0 0,-57-56,45 48</inkml:trace>
  <inkml:trace contextRef="#ctx0" brushRef="#br0" timeOffset="2462.579">2713 1,'28'20,"-1"1,-1 2,-1 0,0 2,-2 1,-1 1,-1 0,-2 2,-1 0,-1 1,1 6,0 1,-1 0,-2 1,-2 1,-2 0,-1 1,-2 0,-2 0,-1 1,-3 0,-1 0,-2-1,-1 1,-3 0,-5 19,2-36,-1 0,-1 0,-1 0,-2-1,0-1,-1-1,-1 1,-1-2,-1 0,-1-2,0 0,-2 0,0-2,-1 0,0-2,-8 4,5-4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3:29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1 352,'39'28,"-12"-19,2-1,-1-2,0-1,1-1,0-2,0 0,0-2,0-2,3-1,37 1,383 2,-379-12,-55 6</inkml:trace>
  <inkml:trace contextRef="#ctx0" brushRef="#br0" timeOffset="417.394">227 719,'0'0,"0"0,1 0,-1 1,0-1,0 0,1 0,-1 0,0 0,1 0,-1 0,0 0,1 0,-1 0,0 0,0 0,1 0,-1 0,0 0,1-1,-1 1,0 0,0 0,1 0,-1 0,0 0,0-1,1 1,-1 0,0 0,0 0,0-1,1 1,-1 0,0 0,0-1,0 1,0 0,0-1,1 1,-1 0,0 0,0-1,0 1,0 0,0-1,0 1,0 0,0 0,0-1,0 1,0 0,0-1,0 1,0 0,-1-1,1 1,0 0,0 0,0-1,0 1,0 0,-1 0,1-1,0 1,0 0,36 4,-27-3,143 31,180-30,-163-28,-145 12,-24 7</inkml:trace>
  <inkml:trace contextRef="#ctx0" brushRef="#br0" timeOffset="1083.133">621 13,'-4'-2,"-1"0,0 0,0 0,0 1,0 0,0 0,0 0,0 0,0 1,0 0,0 0,0 1,0-1,-1 1,1 0,0 0,0 1,-2 1,6-3,0 1,1 0,-1-1,0 1,1 0,-1-1,0 1,1 0,-1 0,1 0,0 0,-1 0,1 0,0 0,-1-1,1 1,0 0,0 0,0 0,0 0,0 0,0 0,0 0,0 0,0 0,1 0,-1 0,0 0,1 0,-1 0,0 0,1-1,-1 1,1 0,0 0,-1 0,1-1,-1 1,1 0,0-1,0 1,-1 0,1-1,0 1,36 28,307 164,-319-180,-1 1,0 1,-1 1,-1 1,0 1,-1 1,-2 0,0 2,14 19,-30-36,-1 0,1 1,-1-1,0 1,0 0,0-1,-1 1,1 0,-1 0,-1 0,1 0,-1 0,0 0,0 0,0 0,0 0,-1 0,0 0,0 0,-1 0,1 0,-1-1,0 1,0 0,-1-1,1 0,-1 1,0-1,0 0,0-1,-1 1,1 0,-1-1,-1 1,-94 92,-52 38,-111 54,214-144,38-31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5:32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0 399,'80'23,"185"-16,-25-36,-223 28,18-2,1 2,-1 1,0 2,0 1,34 8,-39-8,-34-7</inkml:trace>
  <inkml:trace contextRef="#ctx0" brushRef="#br0" timeOffset="645.191">0 739,'99'-14,"0"4,0 5,59 6,-131-1,170 27,-57-27,-99-15,-30 2</inkml:trace>
  <inkml:trace contextRef="#ctx0" brushRef="#br0" timeOffset="1518.237">508 5,'-6'-5,"20"18,136 74,-26-8,20 23,-127-92,1 1,-2 1,1 0,-2 1,1 1,-2 1,0 0,-1 0,0 2,6 11,-18-24,0 1,0-1,-1 0,0 1,0-1,0 0,0 1,0-1,-1 0,0 0,0 1,0-1,-1 0,1 0,-1 0,0 0,0 0,0-1,-1 1,1-1,-1 1,0-1,0 0,0 0,0 0,0 0,-1-1,0 1,1-1,-5 2,-15 17,-331 336,236-247,104-82,15-21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4:23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5618 932,'5'0,"7"5,5 1,5 0,4-1,2-2,1-1,0-1,1 0,-1-1,0 0,0-1,-1 1,1-5,-1-1,-10 4,-7 4</inkml:trace>
  <inkml:trace contextRef="#ctx0" brushRef="#br0" timeOffset="247.102">5731 1242,'39'5,"22"-3,5-3,-3 0,-8 0,-14-6,-13 0</inkml:trace>
  <inkml:trace contextRef="#ctx0" brushRef="#br0" timeOffset="-2382.981">2571 565,'-17'8,"-1"2,2 0,0 0,0 2,1 0,0 0,1 2,1 0,0 0,1 1,0 1,1 0,1 1,1-1,0 2,1 0,1 0,-3 13,-3 25,2 0,3 0,3 1,1 10,4 154,2-201,1 1,1-1,1 0,1 0,0 0,2-1,0 0,1-1,1 1,1-2,7 9,-17-25,0 0,1 0,-1-1,0 1,1-1,-1 1,1-1,-1 1,1-1,-1 0,1 0,-1 0,1 0,0 0,-1 0,1 0,-1 0,1 0,-1-1,1 1,-1-1,0 1,1-1,-1 0,1 1,-1-1,0 0,0 0,1 0,-1 0,0 0,0 0,0 0,0-1,0 1,0 0,-1 0,1-1,0 1,-1-1,1 1,-1-1,1 1,-1-1,0 1,1-1,-1 0,3-3,7-11</inkml:trace>
  <inkml:trace contextRef="#ctx0" brushRef="#br0" timeOffset="-2086.961">3051 847,'-164'413,"162"-409,-16 49,-2 0,-2-1,-3-1,-1-1,-26 33,37-62,3-3</inkml:trace>
  <inkml:trace contextRef="#ctx0" brushRef="#br0" timeOffset="-1786.736">2571 932,'24'24,"27"27,14 9,2-4,-7-8,-8-8,-8-4,-7-5,-5-2,-3-2,-7 0,-2-5,-4-1,-5 0,0-3,-1-5</inkml:trace>
  <inkml:trace contextRef="#ctx0" brushRef="#br0" timeOffset="-1547.166">3248 1186,'39'9,"26"4,8-1,-5-2,-8-3,-10-3,-13-1</inkml:trace>
  <inkml:trace contextRef="#ctx0" brushRef="#br0" timeOffset="-1284.593">4264 875,'-19'39,"-12"26,1 8,-1-9,6-11,2-9,5-8,1-4,3-4,-1-6,2-2,4 0,-2-3,1 1,-3 1,-3-3,0 2,4-3</inkml:trace>
  <inkml:trace contextRef="#ctx0" brushRef="#br0" timeOffset="-1014.978">3813 932,'38'33,"27"22,3 5,-5-3,-10-10,-7-9,-13-6,-7-8,-7-4,-3-5,-4-1,1-1,3-5,3-2,-1-3</inkml:trace>
  <inkml:trace contextRef="#ctx0" brushRef="#br0" timeOffset="-735.367">4575 1157,'-13'18,"1"1,0 0,1 1,1 0,1 1,1 0,1 0,1 1,1 0,0 1,4-20,1-1,-1 1,0 0,1 0,0 0,-1 0,1 0,0 0,0 0,1-1,-1 1,1 0,-1 0,1 0,0 0,0-1,0 1,1 0,-1-1,1 1,-1-1,1 1,0-1,0 0,0 0,0 0,0 0,0 0,1 0,-1-1,1 1,-1-1,1 0,-1 1,1-1,0 0,0 0,0-1,-1 1,1-1,3 1,1-2,0 0,0 0,0-1,-1 1,1-1,0-1,-1 0,1 0,-1 0,0 0,0-1,0 0,0 0,-1-1,0 0,0 0,0 0,0 0,-1-1,0 0,0 0,0 0,-1 0,0-1,0 1,-1-1,0 1,0-1,0 0,-1 0,0 0,-1 0,1 0,-1 0,-1-1,1 1,-1 0,0 0,-1 1,0-1,0 0,-2-5,-2 3,0 1,-1 0,0 0,0 1,0 0,-1 0,0 1,-1 0,1 1,-1-1,0 1,-1 1,1 0,-1 0,1 1,-15-5</inkml:trace>
  <inkml:trace contextRef="#ctx0" brushRef="#br0" timeOffset="-385.934">4829 678,'17'10,"-1"1,0 1,-1 1,0 0,-1 1,0 0,2 5,-1-2,3 2,0 0,-2 1,-1 1,0 0,-2 1,0 1,-2 0,0 1,-2 0,0 1,-2-1,-1 1,-1 1,-1-1,-1 1,-1 0,-2 24,-4-37,0-1,-1 0,-1 0,0 0,-1 0,0-1,0 0,-2-1,1 1,-1-2,0 1,-1-1,0-1,-1 0,0 0,0-1,-1 0,1-1,-2 0,1-1,-9 2,-4 6,1 0</inkml:trace>
  <inkml:trace contextRef="#ctx0" brushRef="#br0" timeOffset="-3514.946">426 960,'2'-6,"0"1,1 0,-1 1,1-1,0 0,0 1,1-1,0 1,-1 0,1 0,1 1,-1-1,0 1,1 0,0 0,3-1,143-67,-118 60,-9 1,0 2,1 1,-1 0,1 2,0 1,1 1,-1 1,10 2,-33 0,0-1,-1 1,1 1,0-1,0 0,0 0,0 1,0-1,-1 1,1 0,0-1,0 1,-1 0,1 0,0 0,-1 0,1 0,-1 0,0 1,1-1,-1 1,0-1,0 1,0-1,0 1,0-1,0 1,0 0,0-1,-1 1,1 0,-1 0,1 0,-1 0,0-1,0 1,0 0,0 0,0 0,0 0,0 0,0 0,-1 0,1-1,-1 1,0 0,1 0,-1-1,0 1,0 0,0-1,-1 2,-107 158,69-109,8-11,-7 8,2 1,3 2,2 1,2 2,-4 16,31-66,0-1,1 1,0 1,0-1,0 0,0 0,1 1,0-1,0 1,1-1,-1 1,1 0,0-1,1 1,-1-1,1 1,0-1,1 1,-1-1,1 0,0 0,0 1,1-1,0-1,0 1,0 0,0-1,1 1,-1-1,1 0,0 0,0-1,1 1,3 1,5 0,0-1,1 0,0-1,0 0,0-1,0-1,0 0,0-1,0-1,0 0,0-1,-1 0,1-1,0-1,-1 0,0-1,7-3,5-3</inkml:trace>
  <inkml:trace contextRef="#ctx0" brushRef="#br0" timeOffset="-2933.057">1611 1213,'-16'-3,"0"0,-1 1,1 0,-1 2,1 0,-1 0,1 2,-1 0,1 1,0 0,0 1,0 1,1 1,0 0,0 1,0 1,1 0,0 1,0 0,1 1,0 2,6-5,1 1,0 0,0 1,1-1,0 1,1 0,-1 0,2 1,-1-1,2 1,-1 0,1 0,1-1,0 1,0 1,1-1,0 0,0 0,2 0,0 3,-2-8,0 0,1 0,0 0,0 0,1 0,-1 0,1-1,0 1,0-1,0 1,1-1,0 0,0 0,0 0,0 0,0 0,1-1,0 1,0-1,0 0,0 0,0-1,0 1,1-1,-1 0,1 0,0 0,0-1,-1 0,1 0,0 0,0 0,0-1,0 0,0 0,0 0,0-1,0 1,0-1,0 0,0-1,0 1,1-2,20-13,-1-2,0 0,-2-2,0 0,-1-2,9-13,5-2,55-65,-91 101,0 1,0-1,0 1,0-1,0 1,0-1,0 1,1-1,-1 1,0-1,0 1,0-1,1 1,-1-1,0 1,1 0,-1-1,0 1,1-1,-1 1,1 0,-1-1,1 1,-1 0,1 0,-1-1,1 1,-1 0,1 0,-1 0,1 0,-1 0,1 0,-1 0,1 0,-1 0,1 0,-1 0,1 0,-1 0,1 0,-1 0,1 0,-1 0,1 1,-1-1,1 0,-1 0,1 1,-1-1,1 0,-1 1,0-1,1 0,-1 1,0-1,1 1,-1-1,0 1,1-1,-1 0,0 1,3 37,-3-34,-1 10,1-1,1 0,0 0,1 0,0 0,1 0,1-1,0 1,0-1,2 0,-1 0,1-1,1 1,0-1,1-1,0 1,0-1,1-1,9 8,0-7,-1-3</inkml:trace>
  <inkml:trace contextRef="#ctx0" brushRef="#br0" timeOffset="8084.461">10389 932,'32'8,"1"-2,0 0,1-3,-1-1,19-1,-12 0,8 1,-1-3,0-1,0-3,19-5,71-20,-113 27,-24 7</inkml:trace>
  <inkml:trace contextRef="#ctx0" brushRef="#br0" timeOffset="8351.081">10529 1186,'34'4,"25"3,8-1,-4-1,-6-2,-4-1,-7-1,-5-5,-6-2,-3-1,-3 2,-2 2,0-5,-4 1</inkml:trace>
  <inkml:trace contextRef="#ctx0" brushRef="#br0" timeOffset="8836.086">10812 593,'-3'2,"0"1,0 0,0 0,0 0,1 1,-1-1,1 1,0-1,0 1,0 0,1 0,-1 0,1 0,0 0,0 0,0 0,1 0,-1 0,1 0,0 1,0-1,1 0,-1 0,1 0,0 0,0 0,0 0,1 0,-1 0,1 0,0 0,0-1,0 1,1-1,-1 1,1-1,0 0,0 0,0 0,0 0,0-1,1 0,-1 1,1-1,0 0,3 1,32 16,1-2,1-1,0-3,23 5,140 53,-200-69,-1 0,1-1,-1 2,0-1,1 0,-1 1,0-1,0 1,0 0,-1 0,1 0,-1 0,0 1,0-1,0 1,0-1,0 1,-1 0,1 0,-1-1,0 1,-1 0,1 0,-1 0,1 0,-1 0,0 0,-1 0,1 0,-1 0,1 0,-1 0,0 0,-1 0,0 2,-5 10,0-1,-1-1,0 1,-1-1,0-1,-2 0,1 0,-4 1,-199 209,209-218,-27 29,2 2,2 1,1 2,-2 7,28-45,-8 15,-1 0,0 0,-1-1,-1 0,0-1,-1 0,-3 1,2-4</inkml:trace>
  <inkml:trace contextRef="#ctx0" brushRef="#br0" timeOffset="5335.874">6691 678,'1'0,"-1"0,1 0,-1 0,0 0,1 0,-1 0,0 0,1 0,-1 0,0 0,1 0,-1 0,0 0,1 0,-1 0,0-1,1 1,-1 0,0 0,0 0,1 0,-1-1,0 1,1 0,-1 0,0-1,0 1,0 0,1-1,-1 1,0 0,0 0,0-1,0 1,0 0,1-1,-1 1,0-1,0 1,0 0,0-1,0 1,0 0,0-1,0 1,0 0,0-1,-1 1,1 0,0-1,15 34,-13-29,95 299,-41-66,0-52,-56-185,0 1,0 0,1-1,-1 1,0-1,0 1,0-1,0 1,1 0,-1-1,0 1,0-1,1 1,-1-1,0 1,1-1,-1 1,1-1,-1 0,1 1,-1-1,1 0,-1 1,1-1,-1 0,1 1,-1-1,1 0,-1 0,1 0,-1 0,1 0,0 1,-1-1,1 0,-1 0,1 0,0 0,-1-1,1 1,-1 0,1 0,0 0,-1 0,1-1,-1 1,1 0,-1 0,1-1,-1 1,1 0,-1-1,1 1,-1-1,0 1,1-1,-1 1,0-1,1 1,-1-1,0 1,1-1,-1 1,0-1,0 1,0-1,15-40,-15 41,156-434,-149 408,-2-1,-1 0,-1-1,-1 1,-2-1,-2-23,1 40</inkml:trace>
  <inkml:trace contextRef="#ctx0" brushRef="#br0" timeOffset="5866.909">7369 480,'2'-3,"0"0,0 0,0 1,1-1,-1 1,1 0,-1 0,1 0,0 0,0 0,0 0,0 1,0 0,0-1,1 1,-1 0,3 0,-2 0,13-5,1 2,0 0,0 1,1 0,-1 2,0 0,18 2,-35-1,1-1,0 1,0 0,0 0,0 0,0 0,-1 0,1 0,0 0,0 1,0-1,0 1,-1-1,1 1,0 0,-1 0,1 0,0 0,-1 0,1 0,-1 0,1 0,-1 0,0 1,1-1,-1 1,0-1,0 1,0-1,0 1,0 0,-1-1,1 1,0 0,-1 0,1 0,-1-1,0 1,0 0,1 0,-1 0,0 0,-1 0,1-1,0 1,0 0,-1 0,1 0,-1-1,0 1,1 0,-1 0,-1 0,-85 96,48-63,-57 63,96-97,-1 0,0 0,1 0,-1 0,1 0,-1 0,1 0,0 0,-1 0,1 0,0 0,0 0,-1 1,1-1,0 0,0 0,1 0,-1 0,0 0,0 1,0-1,1 0,-1 0,1 0,-1 0,1 0,-1 0,1 0,-1 0,1 0,0 0,0 0,0 0,-1-1,1 1,0 0,0-1,0 1,0 0,0-1,0 1,0-1,0 1,0-1,1 0,-1 1,0-1,0 0,1 0,64 6,-62-6,203-22,-179 18,-4 0</inkml:trace>
  <inkml:trace contextRef="#ctx0" brushRef="#br0" timeOffset="6120.634">7820 1045,'43'-5,"29"-6,7-2,-5 2,-11 3,-11 2,-9 3,-8 1,-9 2</inkml:trace>
  <inkml:trace contextRef="#ctx0" brushRef="#br0" timeOffset="6571.206">8413 452,'39'399,"-31"-303,-8-72,1 0,1 0,1 0,2 0,0-1,1 1,1-2,1 1,1-1,1 0,6 8,-14-28,0 1,0-1,0 0,0 0,0 0,0-1,0 1,0 0,1-1,-1 0,1 1,-1-1,1 0,-1 0,1-1,0 1,0 0,-1-1,1 0,0 1,0-1,0 0,-1-1,1 1,0 0,0-1,-1 1,1-1,0 0,-1 0,1 0,-1 0,1-1,-1 1,1-1,-1 1,0-1,0 0,0 0,0 0,0 0,0 0,-1 0,1-1,-1 1,1-1,-1 1,0-1,0 1,1-3,216-392,-37-29,-180 425,-2 1,1-1,0 1,0-1,0 1,-1-1,1 1,0-1,0 1,0 0,0-1,0 1,0-1,0 1,0-1,0 1,0-1,0 1,0-1,1 1,-1-1,0 1,0-1,0 1,1 0,-1-1,0 1,0-1,1 1,-1 0,0-1,1 1,-1 0,0-1,1 1,-1 0,1-1,-1 1,1 0,-1 0,0 0,1 0,-1-1,1 1,-1 0,1 0,-1 0,1 0,-1 0,1 0,-1 0,1 0,-1 0,1 0,-1 0,1 1,-1-1,0 0,1 0,-1 0,1 1,1 10</inkml:trace>
  <inkml:trace contextRef="#ctx0" brushRef="#br0" timeOffset="6899.523">9260 875,'-16'20,"1"0,1 1,1 0,0 1,2 0,1 1,0 0,2 1,1 0,0 0,1 8,6-27,0-1,0 0,0 0,0 0,1 0,0 0,0 1,0-1,0-1,1 1,-1 0,1 0,0 0,0-1,1 1,-1-1,1 0,0 0,-1 0,1 0,1 0,-1 0,0-1,1 0,-1 1,1-1,0-1,-1 1,1 0,0-1,0 0,0 0,0 0,1 0,-1-1,0 0,0 0,0 0,0 0,1 0,-1-1,0 0,3-1,2 0,0 0,0 0,0-1,0-1,-1 0,1 0,-1 0,0-1,0 0,-1-1,0 0,0 0,0 0,-1-1,1 0,-2 0,1-1,-1 0,0 0,-1 0,0 0,0-1,-1 1,0-1,0 0,-1 0,0 0,-1-1,0 1,0 0,-1-1,0 1,-1-1,-1 5,1 0,-1 0,-1 0,1 0,-1 1,0-1,0 1,0 0,-1 0,1 0,-1 0,0 0,0 1,-1 0,1 0,0 0,-1 0,0 1,0-1,0 1,0 1,0-1,0 1,0-1,-1 2,-2-1,-16-3</inkml:trace>
  <inkml:trace contextRef="#ctx0" brushRef="#br0" timeOffset="7332.842">9457 255,'220'4,"-216"-3,0-1,-1 1,1 0,0-1,-1 2,1-1,-1 0,1 1,-1-1,1 1,-1 0,0 0,0 1,0-1,0 0,-1 1,1 0,-1 0,1 0,-1 0,0 0,0 0,0 0,0 1,-1-1,0 1,1-1,-1 1,-1 0,1-1,0 1,-1 0,0 0,0-1,0 1,0 0,0 0,-1-1,0 1,0 0,0-1,0 1,0 0,-1-1,-1 3,-101 141,103-145,0-1,1 1,-1-1,1 1,-1-1,1 1,-1-1,1 1,0 0,0-1,0 1,0-1,0 1,0 0,0-1,0 1,1-1,-1 1,1 0,-1-1,1 1,-1-1,1 1,0-1,0 0,0 1,0-1,0 0,0 0,0 1,0-1,1 0,-1 0,0 0,1 0,-1-1,1 1,-1 0,1-1,-1 1,1-1,-1 1,1-1,1 1,78 4,-72-6,99-14,-62 9,-25 8</inkml:trace>
  <inkml:trace contextRef="#ctx0" brushRef="#br0" timeOffset="13423.891">14904 847,'1'1,"0"1,0 0,0-1,0 1,1-1,-1 1,0-1,1 1,-1-1,1 0,0 0,-1 0,1 0,0 0,0 0,0 0,0-1,0 1,-1-1,1 1,0-1,0 0,0 1,0-1,0 0,1-1,7 3,133 28,10-46,-107 10,-57 21,-2-4</inkml:trace>
  <inkml:trace contextRef="#ctx0" brushRef="#br0" timeOffset="13671.289">14960 1186,'39'0,"31"-5,9-2,-4 1,-10 1,-17 2</inkml:trace>
  <inkml:trace contextRef="#ctx0" brushRef="#br0" timeOffset="12441.273">14058 706,'-326'518,"259"-408,36-97,18-15</inkml:trace>
  <inkml:trace contextRef="#ctx0" brushRef="#br0" timeOffset="12690.211">13634 706,'10'19,"12"26,8 9,3-3,1-7,-5-5,-4-5,0-3,0-2,-4-2,-1-5,-4-1,1-5,-4 0,-3-2</inkml:trace>
  <inkml:trace contextRef="#ctx0" brushRef="#br0" timeOffset="12985.732">14226 1045,'-4'12,"0"0,1 0,0 0,1 1,1-1,0 1,0 0,1-1,1 1,0-1,0 1,2-1,-1 1,2-1,-1 0,2 0,0 0,-3-9,0 0,0 0,1-1,-1 1,1 0,0-1,0 0,0 0,0 0,0 0,0 0,1 0,-1-1,0 1,1-1,-1 0,1 0,0-1,-1 1,1-1,0 0,-1 1,1-2,0 1,-1 0,1-1,0 0,-1 1,1-2,-1 1,1 0,-1-1,0 1,1-1,5-2,-1-1,0 0,0 0,0 0,0-1,-1-1,0 1,0-1,-1 0,0 0,0-1,4-7,-5 5,-1 1,0 0,0-1,-1 0,0 0,-1 0,0 0,0 0,-1 0,-1-1,0-7,0 13,-1 1,1 0,-1 0,0 0,0 0,0 0,-1 1,0-1,1 0,-1 1,0-1,-1 1,1-1,-1 1,1 0,-1 0,0 0,0 0,-1 1,1-1,0 1,-1 0,1 0,-1 0,0 1,0-1,0 1,0 0,0 0,-3-1,-72 8,54 0</inkml:trace>
  <inkml:trace contextRef="#ctx0" brushRef="#br0" timeOffset="11474.048">12703 706,'-1'-1,"0"1,1 0,-1-1,0 1,0 0,0 0,0 0,0 0,0 0,0 0,0 0,0 0,0 0,0 0,0 1,0-1,1 0,-1 0,0 1,0-1,0 1,0-1,1 1,-1-1,0 1,0 0,1-1,-1 1,0 0,1-1,-1 1,1 0,-1 0,1 0,-1 0,-29 32,1 0,2 2,1 1,2 1,-7 16,-1 0,-82 133,-3-46,117-139,-1-1,1 1,-1-1,1 0,-1 1,0-1,1 1,-1-1,0 0,1 0,-1 1,0-1,1 0,-1 0,0 0,1 0,-1 0,0 0,0 0,1 0,-1 0,0 0,1 0,-1-1,0 1,1 0,-1 0,0-1,1 1,-1 0,0-1,1 1,-1-1,1 1,-1-1,1 1,-1-1,1 1,-1-1,1 1,0-1,-1 0,1 1,0-1,-1 0,1 1,0-1,0 0,0 1,-1-1,1 0,0 0,0 1,0-1,0 0,0 1,1-1,-1 0,0 1,0-1,0 0,1 0,-1 1,0-1,0 1,1-1,-1 0,1 0,-1-18</inkml:trace>
  <inkml:trace contextRef="#ctx0" brushRef="#br0" timeOffset="11820.179">12223 678,'3'13,"0"1,1-1,0 0,1-1,0 1,1-1,0 0,1 0,1-1,0 0,0 0,1-1,2 1,23 29,-7-10,-1 1,-1 2,-1 0,-2 2,-2 0,-1 1,0 5,37 155,-38-161,-10-29</inkml:trace>
  <inkml:trace contextRef="#ctx0" brushRef="#br0" timeOffset="12119.617">12928 1016,'34'5,"25"-3,8-3,-4 0,-6 0,-9-1,-8 1,-5 1,-10-1</inkml:trace>
  <inkml:trace contextRef="#ctx0" brushRef="#br0" timeOffset="20019.02">16851 1467,'160'-41,"-114"29,-17 4,0 1,1 1,0 1,0 2,0 1,12 1,-41 1,0 0,1-1,-1 1,0 0,0 0,1 0,-1 0,0 0,0 0,1 0,-1 1,0-1,0 0,1 1,-1-1,0 1,0-1,0 1,0-1,0 1,0 0,0 0,0 0,0-1,0 1,0 0,-1 0,1 0,0 0,0 0,-1 0,1 1,-1-1,1 0,-1 0,0 0,1 1,-1-1,0 0,0 0,0 1,0-1,0 0,0 0,0 1,0-1,0 0,-1 0,1 0,0 1,-1-1,-6 13,-1-1,0 0,-1 0,-1-1,0 0,0-1,-1 0,0-1,-8 5,-25 26,-62 69,94-97,-58 80,69-91,-1 1,1 0,-1-1,1 1,0 0,0 0,1 0,-1 0,0 0,1 0,0 0,0 0,0 0,0 0,0 0,1 0,-1 0,1 0,0 0,0 0,0 0,0 0,0-1,1 1,-1 0,1-1,0 1,0-1,0 1,0-1,0 0,0 0,0 0,1 0,7 2,1 1,0-1,0-1,0 0,0-1,0 0,0-1,1 0,-1-1,0 0,1 0,-1-1,0-1,1 0,-1-1,0 0,-1 0,1-1,1-1,-11 4,152-53,-135 49</inkml:trace>
  <inkml:trace contextRef="#ctx0" brushRef="#br0" timeOffset="20502.654">17867 1637,'-11'-1,"0"0,0 1,0 0,-1 1,1 0,0 0,0 2,1-1,-1 1,0 1,1 0,0 0,0 1,0 1,0-1,1 1,0 1,0 0,1 0,0 1,0 0,1 1,-59 85,65-91,0-1,0 1,0-1,0 1,1 0,-1-1,1 1,-1 0,1-1,0 1,0 0,0 0,0-1,1 1,-1 0,1 0,0-1,-1 1,1-1,0 1,1-1,-1 1,0-1,1 0,-1 1,1-1,0 0,0 0,0 0,0 0,0-1,0 1,0 0,1-1,-1 0,0 1,1-1,0 0,0 0,10 2,0-1,1-1,-1 0,0-1,1 0,-1-1,0-1,1 0,-1 0,0-2,0 1,-1-2,1 0,-1 0,0-1,0 0,-1-1,0-1,9-7,7 0,9-9,-29 18,-1 1,1 0,0 0,0 1,0 0,1 0,-1 1,1 0,0 0,0 1,0 0,1 0,-1 1,0 0,6 0,-10 3,1 0,-1 0,0 0,0 1,0-1,0 1,-1 0,1 0,-1 1,1-1,-1 1,0-1,-1 1,1 0,-1 0,1 0,-1 1,0-1,-1 0,1 3,34 49,-30-52,1 0,-1 0,0 0,1 0,0-1,0-1,0 1,0-1,0 0,0 0,1-1,-1 0,1 0,16 1</inkml:trace>
  <inkml:trace contextRef="#ctx0" brushRef="#br0" timeOffset="14951.983">16258 368,'53'100,"-39"-63,72 216,-22-94,-64-158,1 0,-1 0,1 0,-1 0,1 0,-1 0,1 0,0 0,-1 0,1 0,0 0,0 0,0 0,0-1,0 1,0 0,0-1,0 1,0 0,0-1,0 0,0 1,0-1,0 0,1 1,-1-1,0 0,0 0,0 0,1 0,-1 0,0 0,0 0,0 0,0-1,1 1,-1 0,0-1,0 1,0-1,0 1,0-1,0 0,0 1,0-1,0 0,0 0,0 1,-1-1,1 0,0 0,0 0,-1 0,1 0,-1 0,1 0,-1-1,1 1,-1 0,0 0,1 0,-1 0,0-1,0 1,0 0,0 0,0-1,69-234,-60 205,4-8,-3 0,-1-1,-1 0,1-38,-9 66</inkml:trace>
  <inkml:trace contextRef="#ctx0" brushRef="#br0" timeOffset="15451.919">16908 226,'75'-20,"-60"18,-9 1,77-1,-81 2,0 1,-1-1,1 0,0 0,0 1,0-1,0 1,0 0,-1-1,1 1,0 0,-1 0,1 0,0 0,-1 1,1-1,-1 0,0 1,1-1,-1 1,0-1,0 1,0-1,0 1,0 0,0-1,-1 1,1 0,-1 0,1 0,-1 0,1 0,-1 0,0-1,0 1,0 0,0 0,-1 2,0 3,-2 0,1 0,-1 0,0 0,0 0,-1 0,0-1,0 0,-1 0,1 0,-2 0,1-1,-6 5,-41 62,52-70,-1-1,1 1,-1 0,1-1,0 1,0 0,-1 0,1-1,1 1,-1 0,0 0,0-1,1 1,-1 0,1-1,-1 1,1 0,-1-1,1 1,0-1,0 1,0-1,0 1,0-1,0 0,1 1,-1-1,0 0,1 0,-1 0,1 0,-1 0,1 0,-1-1,1 1,0 0,-1-1,1 1,0-1,0 1,72 9,46-13,-95 2</inkml:trace>
  <inkml:trace contextRef="#ctx0" brushRef="#br0" timeOffset="15702.333">17275 678,'38'0,"23"0,5-5,-3-1,-9-1,-7 2,-13 2</inkml:trace>
  <inkml:trace contextRef="#ctx0" brushRef="#br0" timeOffset="16118.193">17755 226,'51'367,"1"-239,-52-127,0 1,1-1,-1 0,1 0,0 1,-1-1,1 0,0 0,0 0,0 0,0 0,0 0,0 0,0 0,0-1,0 1,0 0,0 0,1-1,-1 1,0-1,0 1,1-1,-1 0,0 0,1 1,-1-1,0 0,1 0,-1 0,1 0,-1 0,0-1,1 1,-1 0,0-1,0 1,1-1,-1 1,0-1,0 1,1-1,-1 0,0 0,0 0,0 1,0-2,41-54,145-301,-86 215,-101 142,0 0,0 1,0-1,0 1,1-1,-1 0,0 1,0-1,1 0,-1 1,0-1,1 0,-1 0,0 1,1-1,-1 0,1 0,-1 1,0-1,1 0,-1 0,1 0,-1 0,0 0,1 0,-1 0,1 0,-1 0,1 0,-1 0,0 0,1 0,-1 0,1 0,-1 0,1 0,-1 0,0-1,1 1,-1 0,1 0,-1 0,0-1,1 1,-1 0,0-1,1 1,-1 0,0-1,0 1,1 0,-1-1,0 1,0 0,0-1,1 1,-1-1,0 1,0 0,0-1,0 1,0-1,0 1,0-1,-4 14</inkml:trace>
  <inkml:trace contextRef="#ctx0" brushRef="#br0" timeOffset="16436.777">18263 593,'-1'13,"2"1,0-1,0 1,1-1,1 0,0 0,1 0,0 0,1 0,0-1,1 0,1 0,0 0,0-1,1 0,7 6,-12-14,0 0,0-1,1 0,-1 1,1-1,0-1,-1 1,1 0,0-1,0 0,0 0,0 0,0-1,0 1,0-1,1 0,-1 0,0 0,0-1,0 1,0-1,0 0,0 0,0-1,0 1,0-1,-1 0,1 0,-1 0,1 0,-1-1,0 1,1-1,-1 0,-1 0,1 0,0 0,0-2,1 2,-1-1,0-1,0 1,0 0,0-1,0 0,-1 1,0-1,0 0,0 0,-1 0,0 0,0-1,0 1,0 0,-1 0,0-1,0 1,0 0,-1-1,0 1,0 0,0 0,-1 0,1 0,-1 0,0 0,-1 0,1 1,-2-2,-1 1,-2-1,1 1,-1 0,0 1,0 0,0 0,0 0,-1 1,1 0,-1 0,0 1,0 0,0 0,0 1,0 0,0 1,-1 0,-6 0,-11 0</inkml:trace>
  <inkml:trace contextRef="#ctx0" brushRef="#br0" timeOffset="16856.302">18488 57,'155'18,"-151"-19,0 1,0 0,-1 0,1 1,0-1,0 1,-1 0,1 0,-1 0,1 0,-1 1,1-1,-1 1,1 0,-1 0,0 0,0 0,0 1,-1-1,1 1,0 0,-1-1,0 1,0 1,1-1,-2 0,1 0,0 1,-1-1,0 1,1-1,-1 1,-1 0,1-1,0 1,-1 0,0 0,0-1,0 2,-2 1,-1 0,0 0,0 0,0 0,0 0,-1 0,0-1,0 0,-1 0,0 0,0 0,-3 2,-36 48,43-53,1 0,-1 0,1 0,0 0,0 0,0 0,0-1,0 1,0 0,0 0,1 0,-1 0,0 0,1 0,0-1,0 1,-1 0,1-1,0 1,0 0,0-1,1 1,-1-1,0 1,0-1,1 0,-1 0,1 1,-1-1,1 0,0 0,-1-1,1 1,0 0,64 26,-65-26,112 22,-94-16</inkml:trace>
  <inkml:trace contextRef="#ctx0" brushRef="#br0" timeOffset="17134.979">18997 1,'29'55,"-2"2,-2 0,-3 2,-2 1,-3 0,-3 1,4 45,-17-89,-1 0,-1 0,0 0,-1 0,-1 0,-1-1,0 1,-1-1,-1 0,0 0,-2-1,1 1,-2-2,0 1,-1-1,0-1,-1 0,0 0,-1-1,-1-1,-4 4,-16 12,-2-2,0-1,-1-2,-19 8,18-12</inkml:trace>
  <inkml:trace contextRef="#ctx0" brushRef="#br0" timeOffset="17704.594">16145 28,'-25'28,"1"1,2 1,0 1,2 0,2 2,1 0,1 1,2 1,1 0,2 1,2 0,1 1,2 0,-2 27,10-37,1 0,1-1,1 0,2 0,0 0,2-1,1 0,0-1,2 0,1-1,1 0,1-1,1 0,0-1,2-1,0-1,-5-7,1-1,-1 0,1-1,1-1,0 0,1-1,-1 0,1-1,1-1,-1-1,1 0,0-1,0-1,1-1,-1 0,0-1,4-1,20 0,-3-1</inkml:trace>
  <inkml:trace contextRef="#ctx0" brushRef="#br0" timeOffset="19303.538">16118 1101,'80'22,"-14"-16,1-2,0-3,38-6,177-22,249 26,-241-28,-210 29,103-10,40-5,-79 12,-3-22,-63 12,-64 9,1 0,0 2,0 0,0 0,0 2,0-1,0 2,0 0,0 1,1 1,-7 0,56 0,-60-7</inkml:trace>
  <inkml:trace contextRef="#ctx0" brushRef="#br0" timeOffset="80860.152">1047 3359,'58'21,"167"15,-65-37,-149-10,-16 5</inkml:trace>
  <inkml:trace contextRef="#ctx0" brushRef="#br0" timeOffset="81207.772">1132 3613,'10'4,"12"7,7 2,4-2,1-3,0-2,-2-3,-1-1,-1-2,-1 0,0 0,-1-1,0 1,-5-5,-6-2</inkml:trace>
  <inkml:trace contextRef="#ctx0" brushRef="#br0" timeOffset="79458.449">595 3189,'-47'33,"-180"257,14 3,180-269,16-16</inkml:trace>
  <inkml:trace contextRef="#ctx0" brushRef="#br0" timeOffset="80226.238">2 3105,'1'0,"-1"0,0 1,0-1,0 0,0 1,0-1,0 0,0 1,0-1,0 0,0 1,0-1,0 0,-1 1,1-1,0 0,0 0,0 1,0-1,0 0,-1 1,1-1,0 0,0 0,0 1,-1-1,124 110,-17 37,164 203,-210-259,-39-106,-14 2</inkml:trace>
  <inkml:trace contextRef="#ctx0" brushRef="#br0" timeOffset="82426.325">2091 2963,'48'109,"-8"-20,59 104,-49-123,-49-71,1 1,0-1,-1 0,1 1,-1-1,1 0,-1 0,1 0,-1 0,0-1,0 1,1 0,-1 0,0-1,0 1,0-1,0 1,-1-1,1 1,0-1,-1 1,1-1,-1 0,1 1,-1-2,0 3,46-203,9-23,-53 202</inkml:trace>
  <inkml:trace contextRef="#ctx0" brushRef="#br0" timeOffset="82905.374">2655 2681,'11'-4,"-3"-1,0 1,0 0,1 0,-1 1,1 0,0 0,0 1,0 0,0 1,0 0,1 0,-1 1,0 1,0-1,1 1,-1 1,0 0,0 0,0 0,5 4,-11-4,0 1,-1-1,1 1,-1-1,1 1,-1 0,0 0,-1 0,1 0,0 1,-1-1,0 0,1 1,-2-1,1 1,0-1,-1 1,1-1,-1 1,0 0,0-1,0 1,-1-1,1 1,-1 0,0-1,0 1,-43 94,27-67,16-30,-1 1,1-1,-1 1,1 0,0-1,0 1,0 0,0 0,0 0,0 0,0 0,1 0,-1 0,1 0,-1 1,1-1,0 0,0 0,0 0,0 0,0 1,1-1,-1 0,0 0,1 0,0 0,-1 0,1 0,0 0,0 0,0 0,1 0,-1-1,0 1,1 0,-1-1,1 1,-1-1,1 1,0-1,0 0,-1 0,1 0,0 0,0 0,0 0,0 0,0-1,0 1,1-1,99-8,-62 0,3 14,-31 3</inkml:trace>
  <inkml:trace contextRef="#ctx0" brushRef="#br0" timeOffset="83231.671">3135 3161,'24'0,"23"0,7 0,0 0,-5 0,-5 0,-6 0,-4 0,-4 0,-6-5,-8-1</inkml:trace>
  <inkml:trace contextRef="#ctx0" brushRef="#br0" timeOffset="83794.906">3672 2794,'12'22,"-3"-7,1-1,-2 2,0-1,-1 1,0 0,-1 1,-1-1,-1 1,0 0,-1 1,0 10,22 113,5-34,-30-106,0 0,1 0,-1 0,1 0,0-1,-1 1,1 0,-1 0,1 0,0-1,0 1,-1 0,1-1,0 1,0 0,0-1,0 1,0-1,0 0,0 1,0-1,0 0,0 1,0-1,0 0,0 0,0 0,0 0,0 0,0 0,0 0,0-1,0 1,0 0,0 0,0-1,0 1,0-1,0 1,0-1,0 1,0-1,0 1,-1-1,1 0,0 0,0 1,-1-1,1 0,-1 0,1 0,0 0,-1 0,1 0,33-55,-33 54,178-474,-144 399,-39 71,-3 7</inkml:trace>
  <inkml:trace contextRef="#ctx0" brushRef="#br0" timeOffset="84193.964">4179 3048,'-4'20,"1"-1,0 1,1-1,1 1,1 0,1 0,1-1,0 1,4 11,-4-28,1 1,-1 0,1-1,-1 0,1 1,0-1,0 0,0 0,1-1,-1 1,1-1,0 0,-1 1,1-2,0 1,0 0,0-1,0 0,1 0,-1 0,0 0,0-1,1 1,-1-1,0 0,1-1,-1 1,0-1,0 0,1 0,-1 0,0 0,0-1,0 0,0 0,0 0,-1 0,1 0,-1-1,1 0,-1 0,0 1,0-2,0 1,-1 0,1-1,-1 1,1-1,-1 0,0 0,0-2,1 1,-1 1,0 0,0-1,0 1,-1-1,1 1,-1-1,0 0,-1 0,1 1,-1-1,0 0,0 0,0 0,-1 1,1-1,-1 0,-1 0,1 1,-1-1,1 1,-1-1,-1 1,1 0,0 0,-1 0,0 0,0 0,0 0,-1 1,1 0,-1-1,0 1,0 1,0-1,0 0,0 1,0 0,-1 0,1 0,-1 1,-2-1,-72-3,55 5</inkml:trace>
  <inkml:trace contextRef="#ctx0" brushRef="#br0" timeOffset="84661.499">4293 2596,'22'-6,"-4"-1,1 1,0 1,0 1,0 1,0 0,0 1,1 1,-1 1,1 1,5 2,-24-3,1 0,-1 0,1 0,-1 1,1-1,-1 1,1-1,-1 1,0-1,1 1,-1 0,0 0,0 0,1-1,-1 1,0 0,0 1,0-1,0 0,0 0,0 0,-1 0,1 1,0-1,-1 0,1 1,-1-1,1 1,-1-1,0 1,1-1,-1 1,0-1,0 1,0-1,0 1,0-1,0 0,-1 1,1-1,0 1,-1-1,1 1,-1-1,0 0,1 1,-1-1,0 1,-48 59,45-56,-10 8,10-10,0 1,0-1,0 0,0 1,1 0,0 0,-1 0,1 1,1-1,-1 1,1-1,-1 1,1 0,1 0,-1 0,1 0,0 0,0 0,0 0,0 4,4-6,-1 0,1 0,0 0,0-1,0 1,0-1,0 1,1-1,-1 0,1 0,-1-1,1 1,0-1,0 1,0-1,-1-1,1 1,0 0,0-1,0 0,0 0,0 0,0 0,0-1,0 1,0-1,3 1,140-4,-122 3</inkml:trace>
  <inkml:trace contextRef="#ctx0" brushRef="#br0" timeOffset="86760.593">2063 2512,'-16'9,"-1"2,2 0,0 0,0 2,1 0,0 0,1 2,1-1,0 2,1-1,1 2,1-1,0 1,1 1,0-1,2 1,0 1,1-1,1 1,1 0,0 0,1 15,3 361,-1-383,-1 0,2-1,0 1,0 0,1-1,0 0,1 1,0-1,1 0,1 0,-1-1,2 1,-1-1,2 0,-1-1,1 1,0-1,1-1,0 1,1-1,0-1,0 1,0-2,1 1,0-1,1-1,5 4,1-2,1 0,-1-1,1 0,0-2,1 0,-1-1,7-1,-2-1</inkml:trace>
  <inkml:trace contextRef="#ctx0" brushRef="#br0" timeOffset="87430.379">4716 2399,'21'12,"-1"1,0 1,-1 1,-1 1,0 0,-1 2,-1 0,0 0,4 9,-10-9,0 1,-1 0,-1 0,-1 1,0-1,-2 2,0-1,-1 1,-1-1,-1 1,-1 21,-3-26,0 0,-1-1,-1 1,0-1,-1 1,-1-2,0 1,-1 0,-1-1,0-1,-1 1,0-1,-1-1,-1 0,0 0,0-1,-1 0,0-1,-1-1,-1 0,1 0,-1-2,-14 7,-41 23,48-28</inkml:trace>
  <inkml:trace contextRef="#ctx0" brushRef="#br0" timeOffset="88677.175">1894 3585,'508'0,"-211"-28,414 27,-476 0,-38-25,119-4,-66 30,-109-27,44 26,-172 2</inkml:trace>
  <inkml:trace contextRef="#ctx0" brushRef="#br0" timeOffset="89626.846">2825 3839,'90'-19,"75"-18,-124 26,55 0,-95 11,0 0,0 0,0 1,1-1,-1 0,0 1,0-1,0 1,0-1,0 1,0 0,0-1,0 1,0 0,-1 0,1 0,0 0,0-1,-1 1,1 0,0 0,-1 0,1 0,-1 1,1-1,-1 0,0 0,0 0,1 0,-1 0,0 1,0-1,0 0,0 0,0 0,0 0,0 1,-1-1,1 0,0 0,-1 0,1 0,-1 0,1 0,-1 0,0 1,-33 46,31-45,-184 208,76-35,109-174,1 0,-1 1,1-1,0 0,0 1,0-1,0 1,0-1,1 1,-1 0,1-1,-1 1,1 0,0-1,0 1,0 0,1-1,-1 1,1-1,-1 1,1 0,0-1,0 1,0-1,0 0,0 1,1-1,-1 0,1 0,0 1,-1-1,1-1,0 1,0 0,0 0,0-1,1 1,-1-1,0 0,1 1,-1-1,0 0,1 0,0-1,1 1,25-3,-1-2,1-1,-1-1,-1-1,1-2,-1-1,2-2,1 1,15-9,-27 11</inkml:trace>
  <inkml:trace contextRef="#ctx0" brushRef="#br0" timeOffset="93681.987">3841 4007,'1'-2,"0"0,-1 0,0 0,1-1,-1 1,0 0,0 0,0-1,0 1,-1 0,1 0,0 0,-1 0,0-1,1 1,-1 0,0 0,0 0,0 0,-1 1,1-1,0 0,-1 0,1 1,-1-1,1 1,-1-1,0 1,0-1,0 1,0 0,1 0,-2 0,0 0,-4-3,0 0,-1 1,1 0,-1 1,0-1,0 1,0 1,0-1,-1 2,1-1,0 1,0 0,0 1,-1 0,1 0,0 0,0 1,0 1,0-1,1 1,-1 1,1-1,0 1,0 1,0-1,0 1,1 0,-1 1,2-1,-1 1,0 1,1-1,0 1,1 0,0 0,0 0,0 0,1 1,0-1,0 1,0 5,1-8,1 1,-1 0,1 0,1-1,-1 1,1 0,0 0,1 0,-1 0,1-1,0 1,0 0,1 0,0-1,0 1,0-1,1 0,0 0,0 0,0 0,0 0,1 0,0-1,0 0,0 1,0-2,1 1,0 0,-1-1,1 0,0 0,1 0,2 0,2 0,-1-1,1-1,0 1,-1-2,1 1,0-1,0-1,0 0,-1 0,1-1,0 0,-1-1,0 0,1 0,-1-1,0 0,-1-1,1 0,-1 0,0-1,0 0,-1 0,0-1,0 0,0 0,-1 0,0-1,0 0,2-6,46-90,-31 167,-19-45,0 0,1-1,2 1,0-1,0 0,1-1,2 0,-1 0,2-1,0-1,0 1,2-2,0 0,10 9,-21-21,0 0,1 1,-1-1,0 0,0 0,1 0,-1-1,1 1,-1-1,0 1,1-1,-1 0,1 0,-1 0,1 0,-1 0,1 0,-1-1,1 1,-1-1,1 0,-1 0,0 0,0 0,1 0,-1 0,1-2,10-7</inkml:trace>
  <inkml:trace contextRef="#ctx0" brushRef="#br0" timeOffset="95410.853">5421 3386,'7'5,"1"-1,-1 0,1-1,0 0,0 0,0-1,1 0,-1 0,0-1,1 0,-1 0,1-1,-1 0,7-1,1 1,181-18,-165 12,1 2,-1 1,1 1,-1 2,26 3,-58-3</inkml:trace>
  <inkml:trace contextRef="#ctx0" brushRef="#br0" timeOffset="95763.803">5731 3048,'-13'75,"4"1,2 0,4 0,6 67,-1-23,-7-64,-2-32</inkml:trace>
  <inkml:trace contextRef="#ctx0" brushRef="#br0" timeOffset="96114.762">6691 3076,'-89'165,"45"-77,-5-3,-3-2,-20 19,-21 2,72-91</inkml:trace>
  <inkml:trace contextRef="#ctx0" brushRef="#br0" timeOffset="96530.849">6098 3105,'46'23,"-12"1,-1 1,-2 2,0 1,-2 2,-1 0,-2 2,-1 1,-1 1,0 5,-14-26,137 160,-76-104,-53-51</inkml:trace>
  <inkml:trace contextRef="#ctx0" brushRef="#br0" timeOffset="96910.062">6973 3528,'-7'6,"-1"0,1 0,1 1,-1 0,1 0,0 1,1 0,0 0,0 0,1 0,0 1,0-1,0 5,2-8,0-1,1 1,0 0,0-1,0 1,0 0,1 0,0 0,0 0,0 0,1-1,-1 1,1 0,0 0,1-1,-1 1,1 0,0-1,0 0,0 1,1-1,0 0,-1 0,1 0,1-1,1 3,2-1,1 0,0 0,-1 0,2-1,-1-1,0 1,1-1,0-1,-1 1,1-1,0-1,0 0,1 0,-1-1,0 0,0-1,0 0,0 0,0-1,0 0,-1 0,1-1,0 0,-1-1,0 0,0 0,0-1,0 0,-1 0,0-1,1-1,-4 3,0 0,0 0,0-1,-1 0,0 1,0-1,0 0,-1 0,0-1,0 1,0 0,0-1,-1 1,0-1,0 0,-1 1,1-1,-1 0,0 1,-1-1,1 0,-1 1,0-1,-1 1,0-1,1 1,-2-1,1 1,0 0,-1 0,0 0,0 1,-1-1,1 1,-1-1,0 1,0 0,-1 1,1-1,-1 1,1 0,-2 0,-3-3,-1 0,1 1,-1 1,-1 0,1 0,0 1,-1 0,0 1,0 0,1 1,-1 0,0 1,0 0,0 0,0 1,0 1,0 0,0 0,1 1,-1 1,1-1,-7 5,1 2</inkml:trace>
  <inkml:trace contextRef="#ctx0" brushRef="#br0" timeOffset="100432.117">7679 3133,'39'17,"-17"-12,0-1,0-1,1-1,-1-1,1-1,0-1,6-1,115-27,-44 27,-99 3,-11-1</inkml:trace>
  <inkml:trace contextRef="#ctx0" brushRef="#br0" timeOffset="100965.844">7736 3415,'4'5,"8"1,5 0,5-1,4-2,2 0,1-2,0-1,1 0,-1 0,0 0,-1-1,1 1,-1 0,0 0,1 0,-6 0</inkml:trace>
  <inkml:trace contextRef="#ctx0" brushRef="#br0" timeOffset="139506.807">13945 3189,'14'0,"15"0,6 0,3 0,0 0,-2 0,-3 0,-1 0,-2-5,-2-1,1 0,-1 1,0 2,-1 1,1 1,-10 0,-7-4,-7-1</inkml:trace>
  <inkml:trace contextRef="#ctx0" brushRef="#br0" timeOffset="139975.057">14226 2851,'-6'5,"-1"0,1 0,0 1,1-1,-1 2,1-1,0 0,0 1,1 0,0 0,0 0,1 1,0-1,0 1,1 0,0 0,0 0,1 0,0 0,0 0,1 0,0 1,1-1,-1 0,1 0,2 3,6 38,-3 0,-1 1,-3-1,-1 1,-4 15,-8 5,14-68</inkml:trace>
  <inkml:trace contextRef="#ctx0" brushRef="#br0" timeOffset="122489.114">8837 2766,'45'-24,"-17"8,-6 1,1 2,0 0,1 2,1 0,0 2,0 1,0 0,21-2,-45 10,1 0,-1-1,0 1,1 0,-1 0,0 0,1 0,-1 0,0 0,0 0,1 1,-1-1,0 0,1 1,-1-1,0 1,0-1,0 1,0 0,1-1,-1 1,0 0,0 0,0 0,0 0,-1 0,1 0,0 0,0 0,-1 0,1 0,0 0,-1 1,1-1,-1 0,0 0,1 1,-1-1,0 0,0 1,0-1,1 0,-2 1,1-1,0 0,0 1,0-1,-1 0,1 1,-26 64,-151 192,170-247,-1 0,1 0,1 1,0-1,1 1,0 1,1-1,0 1,1 0,1 0,0 0,0 11,2-20,0-1,0 0,0 0,1 1,0-1,-1 0,1 0,0 1,1-1,-1 0,0 0,1-1,0 1,0 0,0 0,0-1,0 1,0-1,1 0,-1 1,1-1,-1 0,1-1,0 1,0 0,0-1,0 0,0 1,0-1,0 0,1-1,103 1,38-50,-131 39</inkml:trace>
  <inkml:trace contextRef="#ctx0" brushRef="#br0" timeOffset="123057.198">9795 2541,'-38'18,"7"-4,0 2,1 1,1 1,1 2,-9 7,35-25,-1 1,0-1,1 1,0-1,-1 1,1 0,0-1,0 1,0 0,1 1,-1-1,1 0,0 0,0 1,0-1,0 0,0 1,1-1,0 1,0-1,0 1,0-1,0 1,0-1,1 1,0-1,0 0,0 1,0-1,0 0,1 1,-1-1,1 0,0 0,0-1,0 1,0 0,1 0,-1-1,1 0,-1 1,1-1,0 0,0 0,0-1,0 1,0 0,1-1,-1 0,0 0,1 0,0 0,83 14,35 16,-118-28,0 2,0-1,0 0,-1 1,0-1,0 1,0 0,0 0,-1 1,0-1,0 0,0 1,-1-1,0 1,0-1,0 1,-1 0,0-1,0 1,0 0,0-1,-1 1,0 0,-1-1,1 1,-1-1,0 0,0 1,-1-1,1 0,-1 0,0-1,-1 1,1 0,-3 1,-4 7,0 0,0 0,-1-2,-1 1,0-1,-1-1,0 0,0-1,-1-1,-3 2,15-9,1 0,-1 0,1 0,-1-1,1 1,-1 0,1-1,-1 1,1-1,-1 0,0 1,1-1,-1 0,0 0,1 0,-1 0,0-1,1 1,-1 0,0-1,1 1,-1-1,1 1,-1-1,1 0,-1 1,1-1,-1 0,1 0,0 0,0 0,-1-1,1 1,0 0,0-1,-7-14</inkml:trace>
  <inkml:trace contextRef="#ctx0" brushRef="#br0" timeOffset="123304.19">9627 2512,'24'-5,"22"-1,8 0,0 1,-4 1,-7 2,-5 1,-9 1</inkml:trace>
  <inkml:trace contextRef="#ctx0" brushRef="#br0" timeOffset="123819.262">10162 2371,'41'-15,"-32"10,0 0,1 1,0 0,0 1,0 0,0 1,0 0,1 0,-1 1,0 0,1 1,-1 0,1 1,-1 0,1 1,4 1,-13-2,0 0,0 0,-1 0,1 0,0 0,-1 0,1 0,-1 1,1-1,-1 1,0-1,1 1,-1-1,0 1,0 0,0 0,0-1,-1 1,1 0,0 0,-1 0,1 0,-1 0,0 0,0 0,1 0,-1 0,0 0,-1 0,1 0,0 0,-1 0,1 0,-1 0,1 0,-1 0,0-1,0 1,0 0,0 0,0-1,-1 1,-58 73,52-67,-80 91,87-97,-1 0,0 1,1-1,0 0,-1 1,1-1,0 1,1-1,-1 1,0-1,1 1,-1-1,1 1,0 0,0-1,0 1,0 0,0-1,0 1,1 0,-1-1,1 1,0-1,0 1,0-1,0 1,0-1,1 0,-1 1,1-1,-1 0,1 0,0 0,0 0,0 0,0-1,1 2,3 0,-1 1,1-1,-1 1,1-2,0 1,0-1,0 0,1 0,-1 0,0-1,1 0,-1 0,1-1,-1 0,3 0,45-15,-34 3</inkml:trace>
  <inkml:trace contextRef="#ctx0" brushRef="#br0" timeOffset="124339.61">10586 2851,'0'5,"19"1,11 0,6-1,1-2,-1-1,-2-1,-1 0,-2-1,-2 0,0-1,-6-4,-6-1</inkml:trace>
  <inkml:trace contextRef="#ctx0" brushRef="#br0" timeOffset="125508.37">11263 2427,'-17'31,"-6"123,14-83,2 0,4 1,5 43,-1-33,-1-78,0 0,0 1,0-1,0 0,-1 1,1-1,-1 0,-1 0,1 1,0-1,-1 0,0 0,0 0,0-1,0 1,-1 0,1-1,-1 1,0-1,0 0,0 0,-2 1,48-53,-20 33,-2 2</inkml:trace>
  <inkml:trace contextRef="#ctx0" brushRef="#br0" timeOffset="125969.286">11630 2455,'-7'4,"1"0,0 0,-1 1,1 0,1 0,-1 0,1 1,0 0,0 0,1 0,-1 1,1-1,1 1,-1 0,1 0,1 0,-1 1,1-1,0 0,1 1,0 0,0-1,0 4,4-7,0 0,0 0,1 0,-1-1,1 1,-1-1,1 0,0 0,0 0,1-1,-1 1,1-1,-1 0,1 0,-1-1,1 1,0-1,0 0,0-1,0 1,0-1,0 0,0 0,0 0,1-1,28 5,-27-4,-1 1,1 0,0 0,-1 1,1 0,-1 0,1 0,-1 1,0 0,0 0,0 1,0 0,-1 0,0 0,1 0,-2 1,1 0,0 0,-1 0,0 1,0 0,-1-1,1 1,-1 0,-1 1,1-1,-1 1,0-1,0 1,-1-1,0 3,0 1,-1-1,0 0,-1 0,0 0,0 0,-1 0,0 0,-1 0,0-1,0 1,-1-1,0 0,0 0,-1 0,0 0,-1-1,1 0,-1 0,-1 0,1-1,-1 0,0 0,-1-1,1 0,-1 0,-1 0,6-4,1 2,0 0,0-1,-1 1,1-1,-1 0,0 0,0 0,1 0,-1 0,0-1,-1 1,1-1,0 0,0 0,0 0,-1 0,1-1,-1 1,1-1,0 0,-1 0,1 0,-1-1,1 1,0-1,-1 1,1-1,0 0,0-1,0 1,0 0,0-1,0 0,0 1,0-1,0-1,1 1,-1 0,1-1,-1 1,0-3,-6-14,3 0</inkml:trace>
  <inkml:trace contextRef="#ctx0" brushRef="#br0" timeOffset="126224.807">11574 2427,'9'0,"14"0,6 0,5 0,0 0,-1 0,-1 0,-1 0,-1 0,0 0,-2 0,0 0,0 0,0 0,0 0,-4 0</inkml:trace>
  <inkml:trace contextRef="#ctx0" brushRef="#br0" timeOffset="126737.564">12167 2286,'178'-25,"-175"25,0-1,0 1,0 0,-1 0,1 0,0 0,0 0,0 1,-1-1,1 1,0 0,0 0,-1 0,1 0,-1 0,1 1,-1-1,1 1,-1-1,0 1,0 0,0 0,0 0,0 0,0 0,-1 1,1-1,-1 0,1 1,-1-1,0 1,0 0,0-1,0 1,0 0,-1 0,0-1,1 1,-1 0,0 0,0 0,0-1,-1 1,1 0,-1 0,1 0,-1-1,0 1,0 0,0-1,-1 1,-118 138,120-139,-1-1,0 1,0 0,1 0,-1-1,1 1,-1 0,1 0,0 0,0 0,0 0,0-1,0 1,0 0,0 0,1 0,-1 0,1 0,-1-1,1 1,0 0,-1-1,1 1,0 0,0-1,1 1,-1-1,0 1,0-1,1 0,-1 1,0-1,1 0,-1 0,1 0,0 0,-1 0,1-1,0 1,0 0,-1-1,1 1,2-1,83 12,-27-13,-35 0</inkml:trace>
  <inkml:trace contextRef="#ctx0" brushRef="#br0" timeOffset="128160.365">8723 3386,'1160'0,"-906"-28,-29-1,-56 19,-101 0,0 3,1 3,-1 3,20 4,31-1,163-32,1 3,-142 16,84-17,-123 11,-90 16</inkml:trace>
  <inkml:trace contextRef="#ctx0" brushRef="#br0" timeOffset="131454.666">9542 3640,'125'-32,"-69"14,-38 11,0 0,1 2,0 0,0 1,0 1,1 1,8 0,-27 2,1 0,0 0,0 0,-1 0,1 0,0 1,0-1,-1 0,1 1,0-1,-1 1,1 0,-1-1,1 1,-1 0,1 0,-1 0,1 0,-1 0,0 0,1 1,-1-1,0 0,0 1,0-1,0 1,0-1,-1 1,1-1,0 1,-1 0,1-1,-1 1,1 0,-1-1,0 1,0 0,0 0,0-1,0 1,0 0,0 0,-1-1,1 1,0 0,-1-1,0 1,1 0,-1-1,0 1,0-1,0 1,0 0,-15 27,0-1,-2-1,-1 0,-2-1,-5 5,-58 78,81-105,-1-1,1 1,-1 0,1 1,1-1,-1 0,0 1,1 0,0-1,0 1,1 0,-1 0,1 0,0 0,0 0,1 0,0 1,-1-1,2 0,-1 0,1 0,-1 0,1 0,1 0,-1 0,1 0,0 0,0 0,0-1,1 1,0-1,-1 1,2-1,-1 0,0 0,1-1,0 1,0-1,0 0,2 2,4-2,0 0,0 0,0-1,0-1,1 1,-1-2,0 1,1-2,-1 1,0-1,1-1,-1 0,0 0,8-4,1-1</inkml:trace>
  <inkml:trace contextRef="#ctx0" brushRef="#br0" timeOffset="131821.177">10558 3640,'-9'10,"-4"8,-4 0,0 3,-1-3,3 1,-2 2,-2 2,-3 1,-3-2,4-1,0-3,4-1,-1-3,-1-4,-2-3,1-3</inkml:trace>
  <inkml:trace contextRef="#ctx0" brushRef="#br0" timeOffset="132122.76">10106 3697,'34'9,"25"9,7 5,-2 0,-7-5,-10-1,-6-2,-7 0,-3-2,-3-4,-1-2,-6-4</inkml:trace>
  <inkml:trace contextRef="#ctx0" brushRef="#br0" timeOffset="132491.16">10248 3528,'4'29,"8"24,0 7,-1-1,-2-6,-4-8,-1-6,-3-5,0-3,-1-3,-1-1,1 0,-1 0,5-5,2-5</inkml:trace>
  <inkml:trace contextRef="#ctx0" brushRef="#br0" timeOffset="132990.02">10982 3443,'-34'135,"24"-108,-50 108,59-133,1 1,-1-1,1 0,-1 1,1-1,0 1,0-1,0 1,0-1,0 0,1 1,-1-1,1 1,0-1,0 0,-1 1,1-1,1 0,-1 0,0 0,0 0,1 0,-1 0,1 0,0 0,0-1,-1 1,1 0,0-1,0 0,1 1,-1-1,0 0,0 0,1 0,-1-1,0 1,1 0,-1-1,0 0,1 1,-1-1,1 0,-1 0,1 0,-1-1,1 1,-1-1,2 0,8 1,-1-1,1-1,-1 0,0 0,0-1,0 0,0-1,0-1,-1 1,1-2,-1 1,0-2,0 0,4-6</inkml:trace>
  <inkml:trace contextRef="#ctx0" brushRef="#br0" timeOffset="133428.708">11263 3386,'-21'130,"-25"110,16-111,-3 22,33-144,2-5</inkml:trace>
  <inkml:trace contextRef="#ctx0" brushRef="#br0" timeOffset="136127.871">8977 2258,'-49'-1,"32"-1,0 1,1 0,-1 1,0 1,1 1,-1 1,1 0,-1 0,1 2,1 0,-1 1,-14 8,23-7,1 0,0 0,0 0,0 1,1 0,0 0,1 0,0 1,0 0,1-1,0 1,1 0,-1 1,2-1,-1 0,1 9,-6 20,-1 10,2 0,3 0,1 0,4 26,-1-9,28 221,-29 424,29-425,-29-89,0-195,0 1,0 0,0 0,0-1,1 1,-1 0,0 0,1-1,-1 1,1-1,0 1,0 0,0-1,0 1,0-1,0 0,0 1,0-1,0 0,1 0,-1 1,0-1,1 0,-1 0,1-1,-1 1,1 0,-1 0,1-1,0 1,-1-1,1 1,0-1,0 0,-1 0,1 0,0 0,0 0,-1 0,1 0,0-1,0 1,-1 0,1-1,0 0,-1 1,1-1,165-36,-3 14,-151 32,-18-4</inkml:trace>
  <inkml:trace contextRef="#ctx0" brushRef="#br0" timeOffset="137506.619">12505 2117,'87'-39,"-85"38,1-1,0 1,-1 0,1 0,0 1,0-1,0 1,0-1,-1 1,1 0,0 0,0 0,0 0,0 1,0-1,0 1,0 0,-1-1,1 1,0 1,-1-1,1 0,0 1,-1-1,0 1,1 0,-1 0,0 0,0 0,0 0,0 0,0 0,-1 1,1-1,-1 1,1-1,-1 1,1 1,4 17,-1 0,-1 0,-1 0,-1 0,0 1,-2-1,0 1,-2-1,0 0,-1 1,-6 16,-28 241,15-74,5 139,19-303,3-2,1 1,2-1,2 0,2 0,1-1,16 33,-20-45,-3 0,0 0,-1 0,-2 1,-1 0,0 0,-2 0,-3 13,3-12,-28 142,27-150,2-17,-1 1,1-1,-1 1,0 0,0-1,0 1,-1-1,1 1,-1-1,0 1,0-1,0 1,-1-1,1 0,-1 0,1 1,-1-1,0 0,0-1,-1 1,1 0,-1-1,1 1,-1-1,0 1,-1-1,-139 32,66-22,-93 22,162-32,3 0,1-1,-1 0,1 0,-1 0,1 0,-1-1,1 0,-1 0,0 0,1 0,-1-1,1 0,-1 0,1 0,-1 0,1-1,-2 0,1-8,4-2</inkml:trace>
  <inkml:trace contextRef="#ctx0" brushRef="#br0" timeOffset="138746.194">12815 3472,'13'-15,"-2"-1,0 0,0-1,-2 0,0 0,-1-1,3-10,13-25,-22 48,9-21,2 1,0 1,1 0,2 1,0 0,18-18,-33 40,-1 1,1-1,0 0,-1 0,1 1,0-1,-1 0,1 1,0-1,0 1,0-1,-1 1,1-1,0 1,0-1,0 1,0 0,0-1,0 1,0 0,0 0,0 0,0 0,0 0,0 0,0 0,0 0,0 0,0 1,0-1,0 0,0 1,-1-1,1 0,0 1,0-1,0 1,0 0,-1-1,1 1,0-1,0 1,-1 0,1 0,-1-1,1 1,-1 0,1 0,-1 0,1 0,-1 0,0 0,1 0,-1 0,15 57,-14-53,2 14,-2-10,-1-1,2 1,-1 0,1-1,1 1,-1-1,2 0,-1 0,1 0,0 0,0 0,5 4,-6-11,0-1,1 1,0 0,-1-1,1 0,-1 0,1 0,-1 0,1-1,-1 1,1-1,-1 0,1 0,-1 0,0-1,1 1,-1-1,0 0,0 0,0 0,0 0,-1 0,1 0,0-1,-1 0,0 1,1-1,-1 0,0 0,1-3,-1 3,146-152,-148 154,1 0,-1 0,0 0,1 0,-1 0,1 1,-1-1,1 0,0 0,-1 0,1 0,0 1,-1-1,1 0,0 0,0 1,0-1,0 1,0-1,0 1,0-1,0 1,0 0,0-1,0 1,0 0,0 0,0 0,0 0,0 0,0 0,0 0,0 0,0 0,0 0,0 1,0-1,0 0,0 1,0-1,0 1,0-1,0 1,0-1,0 1,0 0,-1-1,1 1,0 0,0 0,-1-1,1 1,-1 0,1 0,0 1,37 220,-38-219,0 1,1-1,-1 1,1-1,0 1,0-1,0 1,0-1,0 0,1 0,0 0,-1 0,1 0,0 0,1 0,-1 0,0-1,1 1,0-1,-1 0,1 0,0 0,0 0,0 0,0 0,1-1,-1 0,0 0,1 0,-1 0,1 0,1 0,11-4</inkml:trace>
  <inkml:trace contextRef="#ctx0" brushRef="#br0" timeOffset="153149.814">15299 2681,'-1'2,"0"0,-1 0,1 0,-1 0,0-1,0 1,1-1,-1 1,0-1,0 0,0 0,-1 0,1 0,0 0,0 0,-1 0,1-1,0 1,-1-1,1 0,0 0,-1 0,1 0,-3 0,2 0,-185 15,26 21,157-33,1 1,-1 1,1-1,0 1,0-1,0 1,1 0,-1 1,1-1,1 1,-1-1,1 1,0 0,0 0,0 0,1 0,0 0,0 0,1 0,0 0,0 0,0 0,1 0,0 1,0-1,0 0,1 0,-1 17,0 23,-2-26,1 0,1 0,1-1,1 1,0-1,2 1,3 7,-6-24,0 0,0 0,1-1,-1 1,1 0,0-1,0 0,0 0,0 0,0 0,1 0,-1 0,0-1,1 0,-1 0,1 0,0 0,-1 0,1-1,0 1,-1-1,1 0,0 0,-1-1,1 1,0-1,-1 0,1 0,-1 0,1 0,-1 0,1-1,1-1,32-3,-26 5,-1 0,1 1,-1 0,1 0,-1 1,1 1,-1 0,0 0,0 1,0 1,0-1,0 2,-1-1,1 1,-1 1,-1-1,1 2,-1-1,0 1,5 6,4 4,-9-11,0 1,-1 0,0 0,0 0,-1 1,0 0,0 1,-1-1,0 1,0 0,-1 0,-1 0,1 1,-1 0,-1 0,0-1,-1-1,0 1,0 0,-1-1,0 1,0-1,-1 1,0 0,-1-1,0 1,0-1,-1 0,0 0,-1 0,1 0,-1 0,-1-1,0 0,0 0,0 0,-1 0,1-1,-2 0,1 0,-7 4,2-3,0-1,0 0,-1-1,0 0,0 0,0-1,0-1,-1 0,0-1,1 0,-1-1,0-1,0 0,0 0,0-1,1-1,-1 0,1-1,-1 0,1-1,0-1,-10-4,-33-20,41 19</inkml:trace>
  <inkml:trace contextRef="#ctx0" brushRef="#br0" timeOffset="155733.745">15553 3585,'-4'-7,"0"0,0-1,1 1,0-1,0 0,1 0,0 0,0 0,1 0,0 0,0 0,1-1,0 1,1-6,-1-1,1-4,1 0,1 0,1 0,0 0,2 1,0 0,1 0,1 0,0 1,1 0,1 1,1 0,0 0,1 1,1 1,10-9,50-30,-71 52,0-1,1 1,-1 0,1 1,-1-1,1 0,-1 1,1-1,-1 1,1 0,0 0,-1 0,1 0,0 0,-1 1,1-1,-1 1,1 0,-1-1,1 1,-1 0,0 1,1-1,-1 0,0 1,0-1,0 1,0 0,0-1,0 1,1 2,7 11,-1 1,-1 0,-1 0,0 1,-1 0,-1 0,-1 0,0 1,0 8,3 6,2 31,-8-63,0 0,0 1,0-1,0 0,-1 0,1 0,0 0,0 0,0 1,0-2,0 1,0 0,-1 0,1 0,0 0,0 0,0-1,0 1,-1 0,1-1,0 1,0-1,-1 1,1-1,0 1,-1-1,1 1,0-1,-1 0,1 1,-1-1,1 0,-1 0,1 1,-1-1,0 0,1 0,-1 0,0 1,0-2,2 1,50-65,-26 31,1 1,2 1,1 1,1 2,2 2,9-6,-40 33,0 0,0-1,0 1,0 0,0 0,0 1,1-1,-1 0,0 1,1-1,-1 1,1 0,-1-1,0 1,1 1,-1-1,1 0,-1 0,0 1,1 0,-1-1,0 1,0 0,1 0,-1 0,0 0,0 0,0 1,0-1,0 1,-1-1,1 1,0 0,-1 0,1 0,-1 0,1 0,-1 0,0 0,0 0,0 0,0 0,0 1,-1-1,1 0,-1 1,1 1,4 19,-2 1,0 0,-1 0,-1 0,-2 0,-2 19,1 22,6 14,2-61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14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0,'12'17,"9"-12,-1-1,1-1,0-1,0-1,0 0,0-2,2-1,23 1,311 0,-345 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14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19,'24'5,"28"1,8 0,1-1,-7-2,-7-6,-7-2,-5 0,-5 0,-1 1,-2 2,0 1,0-5,0-1,-4 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16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710 1,'-290'54,"40"-23,245-31,3-1,1 1,-1-1,0 1,0-1,0 1,0 0,1-1,-1 1,0 0,0 0,0 0,0 1,0-1,0 0,1 1,-1-1,0 1,0-1,1 1,-1 0,0 0,1 0,-1 0,0 0,1 0,0 1,-1-1,1 0,0 1,0-1,-1 1,1-1,0 1,1-1,-1 1,0 0,0 0,1-1,-1 1,1 0,-1 0,1 0,0 1,48 101,-28-62,-16-29,1 0,0 0,1-1,0 1,1-1,0-1,1 0,0 0,1 0,0-1,1 0,0-1,1 0,-1 0,2-1,-1-1,1 0,10 4,7-2,-14-6,-1 1,1 1,-1 0,0 1,0 0,-1 1,0 1,0 0,0 0,-1 2,-1-1,1 2,-9-8,0-1,0 1,0 0,-1 0,1 0,-1 0,0 0,0 0,0 1,0-1,-1 1,1-1,-1 1,0 0,0-1,0 1,-1 0,1 0,-1 0,0-1,0 1,0 0,-1 0,1 0,-1-1,0 1,0 0,0 0,-1-1,1 1,-1-1,0 0,0 1,0-1,-3 3,-13 11,-1-1,0-1,-1-1,-1-1,0 0,-1-2,0 0,-1-2,-10 3,6-1,1-2,-1-1,0-1,-1-2,0 0,0-2,0-1,0-1,-8-2,34 1,-1 0,0-1,1 1,-1-1,1 0,-1 1,1-1,0 0,-1 0,1-1,0 1,0 0,0-1,0 1,0-1,0 0,0 0,0 0,1 0,-1 0,1 0,-1 0,1 0,0-1,-6-14</inkml:trace>
  <inkml:trace contextRef="#ctx0" brushRef="#br0" timeOffset="983.849">1387 1,'-42'3,"1"2,0 3,0 1,1 1,0 3,-28 13,62-24,1-1,-1 0,1 0,-1 1,1 0,0 0,0 0,0 0,0 1,0 0,1 0,-1 0,1 1,0-1,0 1,0 0,0 1,1-1,0 0,0 1,0 0,0 0,1 0,-1 0,1 0,1 0,-1 1,15 121,0-57,-13-65,-1-1,1 1,0 0,1-1,-1 1,1-1,0 1,0-1,1 1,-1-1,1 1,0-1,0 0,0 0,1 0,-1 0,1-1,0 1,0-1,1 1,-1-1,1 0,-1 0,1-1,0 1,0-1,0 1,2-1,47 4,-49-7,0 0,0 1,1-1,-1 1,0 0,0 1,1-1,-1 1,0 0,0 0,0 0,0 0,0 1,0-1,0 1,0 0,-1 0,1 1,-1-1,0 1,1 0,-1-1,0 2,-1-1,1 0,0 0,-1 1,0 0,0-1,1 4,0 2,-2 0,1 0,-1 0,-1 1,0-1,0 0,0 1,-2-1,1 0,-1 0,0 0,-1 0,0 0,0 0,-1-1,0 1,-1-1,1 0,-2-1,1 1,-1-1,0 0,-1 0,1-1,-1 0,-1 0,-2 1,-138 60,-39-31,185-36,0 1,1 0,-1-1,0 1,0 0,0-1,1 0,-1 0,0 1,0-1,0 0,0 0,0-1,0 1,1 0,-1-1,0 1,0-1,0 1,1-1,-1 0,0 0,1 0,-1 0,0 0,1 0,-1 0,1-1,0 1,0 0,-1-1,1 1,0-1,0 0,0 1,0-1,1 0,-1 1,0-1,1 0,-1 0,1 0,5-16</inkml:trace>
  <inkml:trace contextRef="#ctx0" brushRef="#br0" timeOffset="1579.506">1358 846,'200'-276,"-190"265,-7 5,1 1,0 0,1 0,-1 0,1 0,0 1,0 0,0 0,0 0,1 1,0-1,-1 2,1-1,1 0,-1 1,0 0,2 0,-5 3,-1 0,1 1,-1-1,1 0,-1 1,0 0,0-1,0 1,0 0,0 0,0 0,0 0,-1 1,1-1,-1 0,0 1,1-1,-1 1,0-1,0 1,-1 0,1-1,-1 1,1 0,-1-1,0 1,0 0,0 0,0 0,0 0,3 18,-3-19,0 1,0-1,0 0,1 1,-1-1,1 1,0-1,-1 0,1 0,0 1,0-1,0 0,1 0,-1 0,0 0,1 0,0 0,-1-1,1 1,0 0,0-1,0 1,0-1,0 0,0 0,0 0,0 0,0 0,1 0,-1 0,0-1,1 1,-1-1,1 0,-1 0,0 0,1 0,-1 0,1 0,-1 0,0-1,1 0,-1 1,0-1,110-66,-65 33,-46 32,1 1,-1 0,0 0,0 0,1 0,-1 0,0 0,1 0,-1 0,1 0,-1 1,1-1,0 1,-1-1,1 1,0-1,-1 1,1 0,0 0,-1 0,1 0,0 0,-1 0,1 1,0-1,-1 0,1 1,0-1,-1 1,1 0,-1 0,1-1,-1 1,0 0,1 0,-1 0,0 0,1 1,-1-1,0 0,0 1,0-1,0 0,0 1,-1-1,1 1,0-1,-1 1,1 0,-1-1,1 1,-1-1,0 1,0 0,0 0,0-1,0 1,-9 126,1-83,8-41,-1 1,1-1,0 1,0-1,0 1,0-1,1 1,0-1,0 0,0 1,0-1,1 0,-1 0,1 0,0 0,1 0,-1 0,1 0,0-1,0 1,12 10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19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727 1,'-89'20,"40"-10,0 2,2 1,-1 3,-33 17,78-32,0 0,1-1,-1 1,0 0,0 1,1-1,-1 0,1 1,-1-1,1 1,-1 0,1 0,0 0,0 0,0 0,0 0,0 1,1-1,-1 1,1-1,-1 1,1-1,0 1,0 0,0 0,1 0,-1-1,0 1,1 0,0 0,0 0,0 0,0 0,0 0,1 0,-1 0,1 0,0-1,0 1,1 2,71 64,-68-67,0 0,0 0,-1 0,1 1,-1-1,1 1,-1 0,0 1,0-1,-1 1,1-1,-1 1,0 0,0 1,0-1,0 0,-1 1,1 0,-1-1,0 1,-1 0,1 0,-1 0,0 0,-1 0,1 1,-1-1,0 0,0 0,0 0,-1 0,0 1,0-1,0 0,0 0,-2 1,-6 7,-1-1,-1 1,0-2,-1 0,0 0,-1-1,0 0,-1-1,0-1,0 0,0-1,-1-1,-1 0,-9 7,6-4,-23 14,-2-3,-1-1,0-2,-17 2,101-46,-16 15</inkml:trace>
  <inkml:trace contextRef="#ctx0" brushRef="#br0" timeOffset="269.48">1066 226,'-12'21,"1"0,2 1,0 0,1 1,1 0,1 0,1 1,2-1,0 1,1 21,1-40,1 1,0-1,0 0,1 1,0-1,0 0,0 1,0-1,1 0,0 0,0 0,0 0,1 0,0-1,0 1,0-1,0 1,1-1,-1 0,1 0,0-1,0 1,1-1,-1 0,1 0,0-1,-1 1,1-1,0 0,0 0,1-1,-1 1,5 0,11 0,0-1,0-1,1-1,-1-1,0-1,0 0,0-2,0 0,-1-2,0 0,0-1,-1-1,0-1,0 0,-1-2,9-7,-18 13,-1 0,1 0,-1 0,-1-1,1-1,-1 1,0-1,-1 0,0-1,0 0,-1 0,0 0,-1 0,0-1,0 1,-1-1,0 0,-1 0,0-1,-1 1,0 0,0-1,-1 1,0 0,-1-1,0 1,-1 0,0 0,-1 0,0 0,-1 0,1 0,-3-1,-2 1,-1 0,-1 0,0 1,0 0,-1 1,0 0,0 1,-1 0,0 0,0 2,0-1,-1 2,0 0,0 0,0 1,0 1,-1 0,1 1,-1 0,1 1,-6 1,-21-2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00:58:20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2882 1476,'-95'82,"4"3,3 4,5 4,3 3,-59 98,15 68,111-244</inkml:trace>
  <inkml:trace contextRef="#ctx0" brushRef="#br0" timeOffset="314.714">1951 1420,'176'186,"8"-8,23 5,-39-15,-104-87,-49-80,-2-6</inkml:trace>
  <inkml:trace contextRef="#ctx0" brushRef="#br0" timeOffset="585.386">3335 1674,'33'9,"31"4,9-1,-4-2,-7-3,-11-2,-9-3,-6-1,-5-1,-3-1,-6-4,-2-2,0 1,2 1,2 1,-4-3,-4-1</inkml:trace>
  <inkml:trace contextRef="#ctx0" brushRef="#br0" timeOffset="766.123">3475 1984,'63'5,"29"-3,5-3,-10 0,-15-5,-14-2,-13 1,-9 2,-11 1</inkml:trace>
  <inkml:trace contextRef="#ctx0" brushRef="#br0" timeOffset="3800.18">6015 2154,'68'-107,"-41"61,134-199,-155 237,43-40,-48 47,0 1,0-1,1 1,-1-1,0 1,0-1,1 1,-1 0,0 0,1 0,-1-1,0 1,1 0,-1 1,0-1,1 0,-1 0,0 1,1-1,-1 0,0 1,0-1,1 1,-1 0,0-1,0 1,0 0,0 0,0 0,0 0,0 0,0 0,0 0,-1 0,1 0,0 0,0 0,-1 1,1-1,-1 0,1 0,-1 1,0-1,0 0,1 1,-1-1,0 0,9 25,-7-18,0 0,0 0,1-1,0 1,0-1,1 1,0-1,0 0,0 0,1-1,0 1,1-1,0 0,0-1,0 1,0-1,1 0,0-1,0 1,0-2,5 3,-1-4,1 0,-1-1,1-1,0 0,-1 0,1-1,-1-1,0 0,1 0,-1-1,0-1,0 0,-1 0,1-1,-1 0,0-1,8-6,3 1,148-98,-167 108,0 0,0 0,0 1,0-1,0 1,0-1,1 1,-1 0,0 0,0 0,0 0,0 0,0 0,1 1,-1-1,0 1,0-1,0 1,0 0,0 0,0 0,-1 0,1 0,0 0,0 1,-1-1,1 1,-1-1,1 1,-1-1,1 1,-1 0,0 0,0-1,0 1,0 0,0 0,-1 0,1 1,17 84,-17-37,-2-40,0 1,0-1,1 1,0-1,1 0,0 1,1-1,0 0,1 0,0 0,0 0,1 0,0-1,1 1,0-1,0 0,1-1,1 1,-1-1,1 0,6 4,-7-8,0-1,0-1,1 1,-1-1,1 0,0-1,-1 1,1-1,0-1,0 1,0-1,-1-1,1 1,0-1,0 0,-1 0,1-1,0 0,2-2,10-2</inkml:trace>
  <inkml:trace contextRef="#ctx0" brushRef="#br0" timeOffset="5384.265">7793 291,'109'132,"-6"4,-7 4,16 40,-27-13,-8 4,-7 3,19 90,-26-83,-2-1,1 3,57 114,-41-128,-79-169,0-1,1 1,-1 0,0 0,0-1,0 1,0 0,0 0,0 0,0 0,0 0,0 0,0 0,0 0,1 1,-1-1,0 0,0 0,0 1,0-1,0 1,0-1,1 1,-1-1,0 1,0-1,1 1,-1 0,0-1,1 1,-1 0,1 0,-1-1,1 1,-1 0,1 0,0 0,-1 0,1 0,0 0,0-1,-1 1,1 0,0 0,0 0,0 0,0 0,0 0,0 0,1 0,-1 0,0 0,0 0,1-1,-1 1,0 0,1 0,-1 0,1 0,-1-1,1 1,0 0,-1 0,1-1,0 1,0 0,-21-8,1 2,-1 0,0 1,-1 1,1 1,0 0,-1 2,-7 1,-313 49,189-23,-1745 178,1164-143,-792 90,-54 17,143-38,1088-117,-113-18,278-20,180 24,1 0,0 0,-1-1,1 0,0 1,0-1,0 0,-1 0,1 0,0 0,0 0,1-1,-1 1,0-1,0 1,0-1,1 1,-1-1,1 0,0 0,-1 0,1 0,0 0,0 0,0 0,0 0,1-1,-1 1,1 0,-1-1,1 1,0 0,0 0,0-1,0 1,0 0,0-1,1 1,-1 0,1-1,0-1,50-86,-33 67,-1 0,-1-2,-1 0,-1-1,-2 0,0-1,-2 0,-1-1,-1 0,0-4,10-89,-5 0,-5-1,-5 1,-7-25,2 5,2-632,51 259,-48 392,-3 120,0 1,0-1,0 0,0 1,1-1,-1 1,1-1,-1 1,1-1,-1 0,1 1,0 0,0-1,0 1,0 0,0-1,0 1,0 0,0 0,0 0,1 0,-1 0,0 0,1 0,-1 0,1 1,-1-1,1 0,-1 1,1-1,-1 1,1 0,0 0,0-1,65-9,-58 9,431-54,246-2,1306-94,-423-13,1034-64,-1195 128,-1154 82</inkml:trace>
  <inkml:trace contextRef="#ctx0" brushRef="#br0" timeOffset="16302.288">4887 1336,'-35'0,"-185"0,214 0,0 0,0 1,0-1,0 1,1 0,-1 0,0 1,0 0,1 0,-1 0,1 1,0-1,-1 2,1-1,0 0,1 1,-1 0,1 0,0 0,0 1,0-1,0 1,1 0,0 0,0 0,0 0,0 1,1-1,0 1,0 0,1-1,-1 3,0 8,0 0,1 1,0 0,2-1,0 1,1-1,0 0,1 1,1-1,1 0,0-1,1 1,1-1,3 5,-7-16,1 0,1 0,-1-1,0 0,1 1,0-1,-1-1,1 1,0-1,0 0,1 0,-1 0,0-1,1 0,-1 0,1 0,-1-1,1 0,-1 0,1 0,0-1,0 1,0 0,1 0,-1 0,1 1,-1 0,0 0,1 1,-1 0,0 0,0 0,0 1,-1-1,1 2,-1-1,1 0,-1 1,0 0,1 6,-1-1,-1 1,0 0,0 0,-1 0,0 0,0 1,-1-1,-1 1,0 0,0-1,-1 1,-1 0,0-1,0 1,-2 4,2 20,0-22,2-7,-1 0,1 0,-1 1,-1-1,1 0,-1 0,0 0,-1 0,1 0,-1 0,-1-1,1 1,-1-1,1 1,-2-1,1 0,-1 0,1 0,-1 0,-2 1,-3-1,1 0,-1-1,0 0,-1 0,1-1,-1 0,1 0,-1-1,0-1,0 0,0 0,0-1,0 0,0-1,0 0,0 0,0-1,0 0,1-1,-1 0,1-1,-2-1,-19-11,25 8</inkml:trace>
  <inkml:trace contextRef="#ctx0" brushRef="#br0" timeOffset="17770.881">5620 1307,'-1'2,"0"0,-1 0,1-1,-1 1,0 0,1 0,-1-1,0 0,0 1,0-1,0 0,0 0,0 0,0 0,-1 0,1 0,0-1,-1 1,1-1,0 1,-1-1,1 0,0 0,-1 0,0-1,0 2,-167 27,164-28,-1 0,1 0,0 1,0-1,-1 1,1 1,0-1,0 1,0 0,0 1,0-1,1 1,-1 0,1 0,0 1,0 0,0 0,0 0,0 0,1 1,0 0,0 0,0 0,1 0,0 1,0-1,0 1,0 0,1 0,0 0,0 0,1 0,0 0,0 3,4 135,-5-141,0 0,1 0,-1 0,1 0,0 0,0 0,0 1,0-1,1 0,-1 0,1 1,0-1,0 0,0 1,0-1,1 0,-1 1,1-1,0 0,0 0,0 1,0-1,1 0,-1 0,1 0,0-1,0 1,0 0,0-1,0 1,1-1,-1 0,1 1,-1-1,1 0,0-1,0 1,0 0,0-1,0 0,3 1,48-6,-47 2,0 1,-1 0,1 0,0 0,0 1,0 0,0 0,0 1,0 0,0 0,0 0,0 1,-1 0,1 1,-1-1,1 1,-1 1,0-1,0 1,-1 0,3 2,1 4,-1 0,0 1,-1 0,0 0,0 1,-2-1,1 2,-2-1,1 0,-2 1,0 0,0-1,-1 1,-1 1,0-1,0 2,-2-7,-1-1,1 1,-1-1,-1 1,1-1,-1 0,-1 0,1 0,-1 0,0-1,0 1,-1-1,0 0,0-1,-1 1,1-1,-1 0,-1 0,-4 2,-133 68,137-71,-1-1,0 0,0-1,0 0,0 0,0-1,0 0,0 0,-1-1,1 0,0 0,0-1,-1 0,1 0,0-1,0 0,0-1,1 0,-1 0,0 0,1-1,0 0,-4-4,-2-21,19 18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6.3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1,'110'11,"372"62,-77-44,-164-37,133-25,-323 28,295-6,-323 11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7.4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30,'27'7,"-1"-2,0-1,1-1,0-2,21 0,-21-1,461-23,-188 3,627 12,-551 11,334 13,-185-3,-247 12,-180-6,-79-14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8.7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13,'56'-13,"396"26,1753-13,-2134 16,-53-4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2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1 114,'73'-5,"143"38,-109-32,-1-6,95-17,57-3,411-10,262 36,-506 28,-87 0,38-47,-14-39,-160 28,-40 19,-145 14,-5 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7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8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1 199,'67'-39,"-54"34,1 1,-1 0,1 1,0 1,0 0,0 1,1 0,5 1,34-3,849-121,-493 114,-304 11,-37 10,-52-5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6:08.0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86,'231'-11,"92"-24,165 13,-427 14,0 2,0 3,1 3,0 2,32 7,-6 1,0-3,0-4,9-5,-67 2,192 27,-170-24,0-2,0-2,0-3,22-5,7-2,1 4,0 3,69 7,-24-1,227 27,-101-2,74 2,848-30,-1035 13,-80-3,0-2,1-3,0-2,39-5,9 1,89-26,281 27,479 1,-730-28,421 28,-452-28,57 28,-63 28,375-28,-165 0,-187 28,362-28,-446 12,-98-6,0 0,1-2,0-1,-1-2,31-3,-24 1,132-27,-122 26,-35 3,0-1,0-1,0 0,0-1,-1 0,1-1,-1-1,1 0,11-6,-23 9,0-1,0 1,1 0,-1 0,0 0,1 0,-1 0,0 0,1 1,-1-1,1 1,-1 0,1-1,0 1,-1 0,1 1,-1-1,1 0,-1 1,1-1,-1 1,0 0,1 0,1 1,6 6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6.3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1,'110'11,"372"62,-77-44,-164-37,133-25,-323 28,295-6,-323 11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7.4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30,'27'7,"-1"-2,0-1,1-1,0-2,21 0,-21-1,461-23,-188 3,627 12,-551 11,334 13,-185-3,-247 12,-180-6,-79-14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8.7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13,'56'-13,"396"26,1753-13,-2134 16,-53-4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2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1 114,'73'-5,"143"38,-109-32,-1-6,95-17,57-3,411-10,262 36,-506 28,-87 0,38-47,-14-39,-160 28,-40 19,-145 14,-5 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7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8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1 199,'67'-39,"-54"34,1 1,-1 0,1 1,0 1,0 0,0 1,1 0,5 1,34-3,849-121,-493 114,-304 11,-37 10,-52-5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6:08.0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86,'231'-11,"92"-24,165 13,-427 14,0 2,0 3,1 3,0 2,32 7,-6 1,0-3,0-4,9-5,-67 2,192 27,-170-24,0-2,0-2,0-3,22-5,7-2,1 4,0 3,69 7,-24-1,227 27,-101-2,74 2,848-30,-1035 13,-80-3,0-2,1-3,0-2,39-5,9 1,89-26,281 27,479 1,-730-28,421 28,-452-28,57 28,-63 28,375-28,-165 0,-187 28,362-28,-446 12,-98-6,0 0,1-2,0-1,-1-2,31-3,-24 1,132-27,-122 26,-35 3,0-1,0-1,0 0,0-1,-1 0,1-1,-1-1,1 0,11-6,-23 9,0-1,0 1,1 0,-1 0,0 0,1 0,-1 0,0 0,1 1,-1-1,1 1,-1 0,1-1,0 1,-1 0,1 1,-1-1,1 0,-1 1,1-1,-1 1,0 0,1 0,1 1,6 6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6.3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1,'110'11,"372"62,-77-44,-164-37,133-25,-323 28,295-6,-323 11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7.4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30,'27'7,"-1"-2,0-1,1-1,0-2,21 0,-21-1,461-23,-188 3,627 12,-551 11,334 13,-185-3,-247 12,-180-6,-79-14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8.7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13,'56'-13,"396"26,1753-13,-2134 16,-53-4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2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1 114,'73'-5,"143"38,-109-32,-1-6,95-17,57-3,411-10,262 36,-506 28,-87 0,38-47,-14-39,-160 28,-40 19,-145 14,-5 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7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8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1 199,'67'-39,"-54"34,1 1,-1 0,1 1,0 1,0 0,0 1,1 0,5 1,34-3,849-121,-493 114,-304 11,-37 10,-52-5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  <inkml:trace contextRef="#ctx0" brushRef="#br1" timeOffset="17688.991">0 1102,'11'227,"-1"-139,-4 1,-4 70,-3-156,0 1,1-1,0 0,0 0,0 0,0 0,0 1,0-1,1 0,0 0,0 0,0 0,0 0,0 0,0 0,1 0,-1 0,1-1,0 1,0-1,0 1,0-1,0 1,1-1,-1 0,1 0,-1-1,1 1,0 0,0-1,0 1,0-1,0 0,0 0,1 0,51 10,1-3,0-2,0-2,1-3,-1-2,9-3,205-22,-115 11,-107 8,1 2,0 3,1 1,-1 3,32 5,97 13,-38 6,12-42,-129 12,-21 4,0 0,0 0,1 1,-1-2,0 1,0 0,1 0,-1-1,0 1,0-1,0 1,0-1,1 0,-1 0,0 0,0 0,-1-1,1 1,0 0,0-1,-1 1,1-1,-1 1,1-1,-1 0,0 0,1 0,-1 0,0 0,0 0,0 0,-1 0,1 0,-1 0,1-1,-1 1,1-2,-3-9,2 0,0 0,0 0,1 0,0 1,2-1,-1 0,1 1,1-1,0 1,1 0,1 0,2-4,3-5,1 1,1 1,1 0,1 0,0 2,11-10,-9 13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4:09.1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18,'0'-5,"4"-1,3-1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4:08.9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41 141,'-14'34,"0"11,2-2</inkml:trace>
  <inkml:trace contextRef="#ctx0" brushRef="#br0" timeOffset="513.129">98 311,'168'-220,"-128"183,-34 58,-21 31,13-48,-1 0,1 1,0-1,1 1,-1-1,1 1,0 0,0-1,0 1,0 0,1 0,0-1,0 1,1 0,-1 0,1 0,0-1,0 1,0 0,1-1,2 5,-3-8,1 1,0-1,0 1,0-1,0 0,0 0,0 0,0 0,0 0,0 0,1-1,-1 1,0-1,0 1,1-1,-1 0,0 0,1 0,-1 0,0 0,1-1,-1 1,0-1,0 1,1-1,-1 0,0 0,0 0,0 0,2-2,60-41,58-101,-109 133</inkml:trace>
  <inkml:trace contextRef="#ctx0" brushRef="#br0" timeOffset="966.842">775 0,'-2'3,"-15"19,1 2,1-1,0 2,2 0,1 1,-2 8,13-33,0 0,1 0,-1 0,0 0,0 1,0-1,1 0,-1 0,0 0,1 1,-1-1,1 0,0 1,-1-1,1 1,0-1,0 0,0 1,0-1,0 0,0 1,0-1,0 1,1-1,-1 0,0 1,1-1,-1 0,1 1,0-1,-1 0,1 0,0 0,0 0,0 1,0-1,0 0,0 0,0-1,0 1,0 0,0 0,0 0,1-1,-1 1,0-1,1 1,-1-1,0 1,1-1,-1 0,0 0,1 0,-1 0,1 0,-1 0,0 0,1 0,-1 0,1-1,-1 1,0 0,1-1,-1 1,0-1,0 0,1 0,92-50,-81 42,0 1,1 0,-1 0,1 2,1 0,-1 0,1 1,0 1,1 0,12 0,-24 4,0 0,0 0,0 1,0 0,0 0,0 0,0 0,-1 1,1-1,-1 1,1 0,-1 0,1 0,-1 1,0-1,0 1,0 0,0 0,-1 0,1 0,-1 0,0 0,0 1,0-1,0 1,-1-1,1 1,-1 0,1 1,22 120,-23-114,24 254,-15-135,-5-86,-2 1,-1 0,-3 0,-6 44,5-73,0-1,-2 0,1 1,-2-2,0 1,-1 0,-1-1,0 0,0 0,-2-1,1 0,-2-1,0 0,0 0,-1-1,-4 3,-81 38,93-51,0 0,0 0,0-1,0 1,0-1,0 0,0 0,0 0,0 0,0 0,0-1,0 1,1-1,-1 0,0 0,0 0,0 0,1-1,-1 1,0-1,1 0,0 1,-1-1,1 0,0 0,0-1,0 1,0 0,0-1,1 1,-1-1,1 1,-1-1,0-2,1-3,0 1,1-1,0 0,0 0,0 1,1-1,0 0,1 0,0 1,0-1,1 1,-1 0,2 0,-1 0,1 0,0 0,0 1,3-3,-4 3,28-46,3 1,2 2,1 1,3 2,13-9,54-48,-80 77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57.9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4346 424,'-15'11,"0"1,1 0,0 1,1 1,0 0,2 1,-1 0,2 0,0 2,1-1,-2 7,11-20,0 1,1-1,-1 1,1-1,0 1,0-1,0 0,1 1,-1-1,1 0,0 0,-1 0,1 0,1 0,-1-1,0 1,1-1,-1 1,1-1,0 0,0 0,0 0,0 0,0-1,0 1,0-1,1 0,-1 1,0-2,1 1,-1 0,1-1,-1 1,1-1,-1 0,1 0,2-1,13 5,-7 0,0-1,0 2,-1-1,0 2,1-1,-2 2,1-1,-1 1,4 4,-11-8,0-1,0 1,-1 0,1 0,-1 0,0 0,0 0,0 0,0 0,-1 1,0-1,1 1,-1-1,0 1,0-1,-1 1,1 0,-1 0,0-1,0 1,0 0,0-1,-1 1,1 0,-1-1,0 1,0 0,-1-1,1 1,-1-1,1 0,-1 0,-1 2,-4 5,0 0,0-1,0 0,-1 0,-1-1,1 0,-1 0,-1-1,1 0,-1-1,0 0,-1-1,1 0,-1 0,-5 0,0-4</inkml:trace>
  <inkml:trace contextRef="#ctx0" brushRef="#br0" timeOffset="248.296">4967 85,'0'43,"0"33,0 10,0-2,0-9,0-13,0-12,4-10,3-7,-1-5,-2-6</inkml:trace>
  <inkml:trace contextRef="#ctx0" brushRef="#br0" timeOffset="430.893">4740 395,'39'5,"41"-3,17-3,-4-5,-8-6,-8-2,-13-3,-13 2,-14 3</inkml:trace>
  <inkml:trace contextRef="#ctx0" brushRef="#br0" timeOffset="-5488.194">112 706,'-17'590,"15"-563,-3 51,-3 0,-3-1,-20 66,11-97,19-46,0 0,0 0,1 0,-1 0,0-1,0 1,1 0,-1 0,0-1,0 1,1-1,-1 1,0 0,1-1,-1 1,1-1,-1 0,0 1,1-1,-1 0,1 1,0-1,-1 0,1 1,0-1,-1 0,1 0,0 1,0-1,-1 0,1 0,0 0,0 1,0-1,0 0,0 0,0 0,0 1,1-1,-1 0,0 0,0 1,0-1,1 0,-1 0,1 1,-1-1,0 0,1 1,-1-1,1 0,16-132,6 1,6 1,5 2,6 1,20-35,-46 128,3 0,0 2,2 0,2 1,1 0,22-23,-43 53,0-1,0 1,1-1,-1 1,1 0,0-1,-1 1,1 0,0 0,0 0,1 1,-1-1,0 0,1 1,-1 0,0-1,1 1,0 0,-1 0,1 0,0 1,-1-1,1 1,0-1,0 1,-1 0,1 0,0 0,0 1,0-1,-1 1,1-1,0 1,-1 0,1 0,0 0,-1 0,1 0,-1 1,0-1,1 1,-1 0,1 1,5 11,-1 0,0 1,-1-1,0 1,-2 1,0-1,0 1,-2 0,0-1,0 1,-2 4,5 19,5 89,-5 1,-5 14,4-95,-3-47,0-1,0 0,0 0,0 0,0 1,0-1,1 0,-1 0,0-1,0 1,0 0,0 0,0 0,0-1,0 1,0-1,0 1,0 0,0-1,0 0,0 1,-1-1,1 0,0 1,0-1,0 0,-1 0,1 0,0 1,-1-1,1 0,-1 0,1 0,-1 0,0 0,1 0,-1-1,1 1,242-364,-70 145,-169 214,0 1,1 0,0 0,0 0,0 0,0 1,1 0,0 0,0 1,0 0,0 0,0 0,1 0,-1 1,1 0,0 1,4-1,-7 4,-1 1,0-1,0 1,0 0,0 0,-1 0,1 0,-1 0,0 1,0-1,0 1,0-1,-1 1,1 0,-1 0,0-1,0 1,-1 0,1 0,-1 0,0 0,0 0,0 0,0 0,-1 0,1 0,-1 0,-1 1,2 6,-22 260,15-227,3 0,1 0,2 0,4 16,1-37,3-6</inkml:trace>
  <inkml:trace contextRef="#ctx0" brushRef="#br0" timeOffset="-5235.986">1608 706,'-32'77,"4"1,4 2,-11 68,34-146,-2 10,0 0,1 1,0-1,1 1,0-1,1 1,1 0,0-1,1 1,0-1,1 5,-1-14,-1-1,1 1,0 0,-1-1,1 1,0-1,1 0,-1 1,0-1,1 0,-1 0,1-1,-1 1,1-1,0 1,0-1,0 0,0 0,0 0,0 0,0 0,0-1,0 1,0-1,0 0,1 0,-1 0,2-1,88-18,-80 12,-1 0,0-1,0 0,-1-1,0 0,-1-1,0 0,0-1,-1 0,-1 0,0-1,0 0,-1 0,-1-1,0 0,0 0,-2-1,1 1,-2-1,2-12,0 7,-1 1,0-1,-2 0,0 0,-1 0,-1 0,-1 0,0 0,-2 0,0 1,-1-1,-1 1,-1-1,0 2,-1-1,-7-11,8 20,0 1,0 0,-1 0,0 1,0 0,0 0,-1 0,0 1,-1 0,1 1,-1 0,0 0,0 1,-1 0,1 1,-1 0,0 0,0 1,0 1,0-1,0 2,0-1,0 1,-3 1,-13 0</inkml:trace>
  <inkml:trace contextRef="#ctx0" brushRef="#br0" timeOffset="-4967.182">2455 0,'-5'53,"-6"56,-2 23,2 0,3-14,7-12,4-15,2-18,4-11,1-12,-1-5,2-5,0-5,2-3,0-3,-3-1,-3-5</inkml:trace>
  <inkml:trace contextRef="#ctx0" brushRef="#br0" timeOffset="-4787.23">2088 678,'38'-10,"47"-7,13-2,0 3,-8 5,-13 8,-11 4,-12 3,-15 1</inkml:trace>
  <inkml:trace contextRef="#ctx0" brushRef="#br0" timeOffset="-4555.272">3019 621,'-12'23,"1"1,1 0,1 1,2 0,0 0,1 1,2 0,1-1,1 1,0 17,2-40,-1-1,1 1,0-1,0 1,0 0,0-1,0 1,1-1,-1 1,1-1,-1 1,1 0,0-1,0 0,0 1,0-1,1 0,-1 1,1-1,-1 0,1 0,0 0,0 0,0-1,0 1,0 0,0-1,0 0,0 1,1-1,-1 0,0 0,1 0,-1 0,1-1,-1 1,1-1,0 1,-1-1,1 0,-1 0,1 0,0 0,-1-1,1 1,-1-1,1 0,-1 1,1-1,-1 0,1 0,-1-1,1 1,8-8,-1-1,0 1,0-2,-1 1,0-1,-1-1,0 0,-1 0,0 0,-1-1,0 0,-1 0,-1 0,0-1,-1 0,0 1,-1-1,-1 0,0 0,-1-10,1 16,-1 0,-1 0,1 0,-1 0,-1 0,0 0,0 0,0 0,-1 0,0 1,0 0,-1-1,0 1,0 1,-1-1,0 1,0-1,-1 1,1 1,-1-1,0 1,-1 0,-6-4,-8 3</inkml:trace>
  <inkml:trace contextRef="#ctx0" brushRef="#br0" timeOffset="-4305.883">3302 1016,'0'-38,"4"-32,3-9,-1 4,3 5,6 10,0 11,2 8,3 7,3 8,2 10,-3 11,-5 8</inkml:trace>
  <inkml:trace contextRef="#ctx0" brushRef="#br0" timeOffset="-552.3">3838 649,'-5'5,"-1"6,-1 6,7 6,3 2,1 3,0 1,-1 1,-1-1,0 1,-1-1,-1-5</inkml:trace>
  <inkml:trace contextRef="#ctx0" brushRef="#br0" timeOffset="-298.039">3696 254,'0'0</inkml:trace>
  <inkml:trace contextRef="#ctx0" brushRef="#br0" timeOffset="4331.032">1664 2173,'-27'5,"0"2,0 0,1 2,0 1,0 1,1 1,1 1,0 2,1 0,-7 7,19-13,0 0,1 0,1 1,-1 1,2 0,-1 0,2 1,-1-1,2 2,-2 1,6-9,0-1,0 1,0 0,0 0,1 0,-1 0,2 0,-1 1,0-1,1 0,0 0,0 0,0 1,1-1,0 0,0 0,0 0,1 0,-1 0,1 0,1 0,-1 0,1-1,-1 1,1-1,0 0,3 3,-3-4,0 0,1-1,-1 1,0-1,1 0,0 0,-1 0,1 0,0-1,0 1,0-1,0 0,0 0,1 0,-1-1,0 0,0 0,0 0,1 0,-1 0,0-1,0 0,0 0,0 0,0 0,0-1,0 1,0-1,-1 0,2-1,101-80,-90 66,-1-1,-1-1,0 0,-2-1,0 0,-1-1,-1-1,-1 1,-1-2,-1 1,2-16,0 12,-9 27,0-1,0 0,-1 1,1-1,0 0,0 1,0-1,0 0,0 1,0-1,0 0,0 1,0-1,1 0,-1 1,0-1,0 0,0 0,0 1,0-1,1 0,-1 1,0-1,0 0,0 0,1 1,-1-1,0 0,0 0,1 0,-1 1,0-1,0 0,1 0,-1 0,0 0,1 0,-1 1,0-1,1 0,-1 0,0 0,1 0,-1 0,0 0,1 0,-1 0,0 0,0 0,1-1,-1 1,0 0,1 0,-1 0,0 0,1 0,-1 0,0-1,0 1,1 0,-1 0,0-1,0 1,1 0,-1 0,0-1,0 1,0 0,0 0,12 34,53 117,-61-144,1-1,0 1,1-1,-1 0,1 0,0 0,1-1,0 0,-1 0,1-1,1 0,-1 0,1 0,0-1,-1-1,1 1,0-1,7 1,1-1,-1 0,1-1,0-1,-1 0,1-1,0-1,-1-1,1 0,-1-1,0 0,0-1,0-1,-1 0,0-1,0-1,-1 0,0-1,0 0,-1-1,1-1,16-16,-2-1,-1-1,-1-1,-1-1,-2-1,11-21,-7-1,-2-1,-2 0,-3-2,-2 0,2-23,-12 53,-1 0,-1 0,-2 0,0-1,-2 1,-1-1,-2 1,0-1,-2 1,-1 0,-2-3,-13 76,13 29,3 0,3 0,4 0,3 0,3 0,3-1,4 0,3-1,16 37,-2-14,-44-124,5 10</inkml:trace>
  <inkml:trace contextRef="#ctx0" brushRef="#br0" timeOffset="4581.217">2116 1806,'34'5,"30"-3,9-2,-3-6,-4-2,-9 1,-8 1,-9-3,-5 0,-5 1,-2 2,-6 3</inkml:trace>
  <inkml:trace contextRef="#ctx0" brushRef="#br0" timeOffset="9153.801">3895 1863,'-31'-1,"1"1,-1 2,1 1,0 1,0 2,1 1,-1 1,1 2,22-6,0 0,0 0,0 0,0 1,1 0,0 0,0 1,1 0,-1 0,1 0,1 1,-1-1,1 1,0 0,0 1,1-1,0 1,1-1,-1 1,2 0,-1 0,1 0,0 0,0 0,1 0,0 0,1 0,0 0,0 0,1 0,0 0,0 0,0-1,1 1,1-1,-1 0,1 0,1 1,-1-3,1 0,0 0,0 0,0 0,1-1,0 0,0-1,0 1,0-1,0 0,1 0,-1-1,1 0,0 0,-1-1,1 0,0 0,0 0,0-1,0 0,0 0,0-1,0 0,0 0,-1-1,1 0,0 0,-1 0,1-1,-1 0,4-2,42-10,-33 14</inkml:trace>
  <inkml:trace contextRef="#ctx0" brushRef="#br0" timeOffset="9498.189">4120 2146,'-1'13,"1"0,0 1,1-1,1 0,0 1,1-1,0 0,1-1,1 1,4 9,-9-21,0-1,1 1,-1 0,0-1,1 1,-1 0,0-1,1 1,-1-1,0 1,1-1,-1 1,1-1,-1 1,1-1,0 1,-1-1,1 0,-1 1,1-1,0 0,-1 1,1-1,0 0,-1 0,1 0,0 0,-1 0,1 0,0 1,0-2,-1 1,1 0,0 0,-1 0,1 0,0 0,-1 0,1-1,0 1,-1 0,1-1,0 1,-1 0,1-1,-1 1,1-1,-1 1,1-1,-1 1,1-1,-1 1,0-1,1 0,-1 0,21-35,30-111,-44 119,0 0,2 0,1 1,2 1,0 0,1 0,2 1,1 1,1 0,0 2,2 0,4-3,-22 24,0 0,0 0,0 0,0 0,0 0,0 0,0 0,1 1,-1-1,0 0,0 1,1-1,-1 1,1-1,-1 1,0 0,1 0,-1-1,1 1,-1 0,0 0,1 0,-1 1,1-1,-1 0,0 0,1 1,-1-1,0 1,1-1,-1 1,0 0,0-1,1 1,-1 0,0 0,1 1,6 11</inkml:trace>
  <inkml:trace contextRef="#ctx0" brushRef="#br0" timeOffset="9798.888">4684 1779,'-16'30,"3"-8,1 0,1 1,1 0,1 0,0 1,2 0,1 1,1 0,1 0,2 0,-1 25,3-48,0 1,0-1,1 0,-1 0,0 0,1 1,-1-1,1 0,0 0,0 0,0 0,0 0,0 0,0 0,1 0,-1-1,0 1,1 0,-1-1,1 1,0-1,0 1,0-1,-1 0,1 0,0 0,0 0,0 0,1 0,-1-1,0 1,0-1,0 1,1-1,-1 0,0 0,0 0,0 0,1 0,-1 0,0-1,0 1,0-1,1 0,-1 1,0-1,0 0,0 0,0 0,0-1,-1 1,2-1,11-7,1 0,-2-1,1-1,-1 0,-1-1,0 0,-1-1,0-1,-1 1,-1-1,0-1,-1 0,0 0,-1-1,-1 0,0 0,-2-1,0 1,0-2,-3 14,1 1,-1-1,0 0,0 0,-1 0,1 0,-1-1,0 1,0 0,0 0,0 0,-1 0,0 0,0 0,0 0,0 0,0 0,-1 1,0-1,0 0,0 1,0-1,0 1,-1 0,0 0,1 0,-1 0,0 0,-1 1,1-1,0 1,-1 0,1 0,-1 0,0 0,0 1,1-1,-1 1,0 0,0 0,0 1,-3-1,-38 19,26-8</inkml:trace>
  <inkml:trace contextRef="#ctx0" brushRef="#br0" timeOffset="10234.36">5361 1666,'-80'60,"60"-46,0 0,1 2,0 0,1 1,1 1,-6 8,21-23,0 0,0 0,0 0,1 0,-1 0,1 0,0 1,0-1,0 0,0 1,1-1,-1 0,1 1,0-1,0 1,0-1,0 1,1-1,0 1,-1-1,1 0,0 1,1-1,-1 0,0 0,3 3,-3-2,0 0,0 1,0-1,0 1,0-1,-1 1,0-1,0 1,0-1,-1 1,1-1,-1 1,0-1,0 1,-1-1,1 0,-1 0,0 1,0-1,-1-1,1 1,-1 0,1 0,-1-1,-1 0,0 2,-100 68,86-68,5-4</inkml:trace>
  <inkml:trace contextRef="#ctx0" brushRef="#br0" timeOffset="10721.707">5503 1693,'-28'27,"18"-19,2-1,-1 1,1 1,0 0,1 0,0 0,0 1,1 0,-4 10,10-18,0 0,0 0,0 0,0 1,0-1,1 0,-1 0,1 0,-1 0,1 0,0 0,0 0,0 0,0 0,0 0,0 0,1 0,-1-1,1 1,-1 0,1-1,0 1,-1-1,1 0,0 0,0 0,0 0,0 0,0 0,0 0,0 0,0-1,0 1,0-1,1 0,-1 1,29 15,-28-14,0 0,-1 0,0 1,1-1,-1 1,0 0,0 0,0-1,-1 1,1 1,-1-1,0 0,1 0,-1 0,-1 1,1-1,0 0,-1 1,0-1,0 1,0-1,0 0,0 1,-1-1,1 0,-1 1,0-1,0 0,0 1,-1-1,1 0,-1 0,0 0,0-1,0 1,0 0,-88 91,-5-34,95-60,0 0,-1 0,1 0,-1 0,1 0,-1 0,1 0,0-1,-1 1,1 0,-1 0,1 0,0-1,-1 1,1 0,0 0,-1-1,1 1,0 0,-1-1,1 1,0-1,0 1,-1 0,1-1,0 1,0-1,0 1,0 0,-1-1,1 1,0-1,0 1,0-1,0 1,0 0,0-1,0 1,0-1,0 1,1-1,-1 1,0-1,0 1,0 0,0-1,1 1,-1-1,0 1,0 0,1-1,-1 1,0 0,0-1,1 1,-1 0,1 0,-1-1,0 1,1 0,-1 0,1-1,8-14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4:12.0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830 114,'-135'125,"-6"-6,-15 2,-1 2,-46 37,165-122,74-52,-15-2</inkml:trace>
  <inkml:trace contextRef="#ctx0" brushRef="#br0" timeOffset="539.578">859 1,'-50'23,"-1"-3,0-1,-2-3,0-2,-9-1,45-9,1 0,-1-1,0-1,0-1,0-1,0 0,0-1,1 0,-1-2,-3 0,7-3,21 8,23 10,-14-1,0 0,-1 1,-1 1,0 0,-1 1,0 0,-1 2,9 11,24 28,69 103,-115-157,-1 0,1-1,0 1,0 0,0 0,0 0,0 0,1-1,-1 1,0 0,0 0,0-1,1 1,-1 0,0 0,1-1,-1 1,1 0,-1-1,1 1,-1 0,1-1,-1 1,1-1,0 1,-1-1,1 1,0-1,-1 1,1-1,0 0,0 1,-1-1,1 0,0 0,0 0,0 1,-1-1,1 0,0 0,0 0,0 0,-1 0,1-1,0 1,0 0,0 0,-1 0,1-1,0 1,0 0,-1-1,1 1,0-1,-1 1,1-1,0 1,-1-1,1 1,-1-1,1 0,-1 1,1-1,-1 0,1 0,16-41,-1-2,-2 0,-2 0,-2-1,-2-1,-2 0,0-30,-2 15,2 36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59.1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86,'231'-11,"92"-24,165 13,-427 14,0 2,0 3,1 3,0 2,32 7,-6 1,0-3,0-4,9-5,-67 2,192 27,-170-24,0-2,0-2,0-3,22-5,7-2,1 4,0 3,69 7,-24-1,227 27,-101-2,74 2,848-30,-1035 13,-80-3,0-2,1-3,0-2,39-5,9 1,89-26,281 27,479 1,-730-28,421 28,-452-28,57 28,-63 28,375-28,-165 0,-187 28,362-28,-446 12,-98-6,0 0,1-2,0-1,-1-2,31-3,-24 1,132-27,-122 26,-35 3,0-1,0-1,0 0,0-1,-1 0,1-1,-1-1,1 0,11-6,-23 9,0-1,0 1,1 0,-1 0,0 0,1 0,-1 0,0 0,1 1,-1-1,1 1,-1 0,1-1,0 1,-1 0,1 1,-1-1,1 0,-1 1,1-1,-1 1,0 0,1 0,1 1,6 6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6.3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1,'110'11,"372"62,-77-44,-164-37,133-25,-323 28,295-6,-323 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7.47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30,'27'7,"-1"-2,0-1,1-1,0-2,21 0,-21-1,461-23,-188 3,627 12,-551 11,334 13,-185-3,-247 12,-180-6,-79-14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38.7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13,'56'-13,"396"26,1753-13,-2134 16,-53-4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2.84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1 114,'73'-5,"143"38,-109-32,-1-6,95-17,57-3,411-10,262 36,-506 28,-87 0,38-47,-14-39,-160 28,-40 19,-145 14,-5 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7.9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2:48.3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1 199,'67'-39,"-54"34,1 1,-1 0,1 1,0 1,0 0,0 1,1 0,5 1,34-3,849-121,-493 114,-304 11,-37 10,-52-5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4:42.2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2710 0,'-22'59,"4"126,11-151,1 0,2 0,2 1,0 0,3-1,3 25,-4-57,0 1,1 0,-1-1,1 1,-1-1,1 1,0-1,0 1,0-1,0 0,0 1,1-1,-1 0,1 0,-1 0,1 0,0 0,0 0,0-1,0 1,0-1,0 1,0-1,1 0,-1 1,0-1,1 0,-1-1,1 1,-1 0,1-1,-1 1,1-1,0 0,0 0,99-15,-68 8,142-15,-105 13,0 3,0 4,22 3,-65-1,142 28,311-27,-145-1,-331 1,-1-1,0 1,0-1,0 0,1 0,-1-1,0 1,0-1,0 0,0 0,0 0,0 0,0-1,0 0,0 0,0 0,-1 0,1 0,-1-1,0 1,0-1,0 0,0 0,0 0,0-1,-1 1,0-1,0 1,0-1,0 0,0-1,1-90,-4 85,0 0,1-1,-1 1,2 0,0 0,0 0,1-1,0 1,1 0,1-4,-3 13,-1 0,0 0,1 0,-1 1,1-1,0 0,-1 0,1 0,0 1,-1-1,1 0,0 1,0-1,0 1,-1-1,1 1,0-1,0 1,0-1,0 1,0 0,0 0,0 0,0-1,0 1,0 0,0 0,0 0,0 0,0 0,0 1,0-1,0 0,0 0,0 1,0-1,0 1,0-1,-1 0,1 1,0 0,13 6</inkml:trace>
  <inkml:trace contextRef="#ctx0" brushRef="#br0" timeOffset="9057.754">1 2061,'28'3,"1"-1,0-1,0-2,-1 0,1-2,-1-2,0 0,0-2,0-1,-1-1,12-7,-28 11,0-1,-1 0,0 0,0-1,-1-1,0 1,0-1,-1-1,0 0,0 0,-1-1,0 1,-1-2,0 1,-1-1,0 1,0-2,-1 1,-1-1,10-10,-4 36,0 41,-5 518,-5-455,-5 0,-9 40,6-97,4-16,-1-1,-3 0,-2 0,-1-1,-2-1,-4 4,18-47,0 0,0 0,0 0,-1 0,1 0,0 0,-1 0,1 0,0 0,-1 0,0 0,1 0,-1 0,1 0,-1 0,0 0,0 0,1 0,-1 1,0-1,0 0,0 1,0-1,0 1,0-1,0 1,0-1,0 1,0-1,0 1,0 0,-1 0,1 0,0 0,0 0,0 0,0 0,0 0,0 0,-1 0,1 1,0-1,0 0,0 1,0-1,0 1,0-1,0 1,0-1,0 1,0 0,1-1,-1 1,0 0,0 0,1 0,-1 0,0 0,1 0,-1 0,1 0,-1 0,1 0,-1 0,1 0,0 0,0 0,-1 0,1 0,0 0,-3-25,1 0,1 0,1 0,1-1,1 1,1 0,1 0,1 0,1 1,4-7,13-57,4 2,3 1,5 1,2 2,5 1,2 3,4 1,4 3,2 2,25-22,-41 51,1 2,1 1,2 3,46-31,-85 64,0 0,0 1,0-1,0 1,0 0,0 0,1 0,-1 0,0 1,1-1,0 1,-1 0,1 0,0 0,0 0,0 1,0-1,-1 1,1 0,0 1,0-1,0 0,0 1,-1 0,1 0,0 0,-1 1,1-1,0 1,-1 0,0 0,1 0,-1 0,0 0,0 1,0-1,-1 1,3 3,-3 6,-1 1,0-1,-1 1,0 0,-1-1,0 1,-1-1,0 0,-1 1,-1-1,0 0,0 0,-1-1,-1 0,0 0,-2 3,-11 17,-1 0,-2-2,-1 0,-1-1,-2-2,0 0,-2-2,0-1,-2-1,-1-2,0-1,-1-1,-9 2,36-18,1 2,-1-1,0-1,0 1,0-1,0 0,0 0,0 0,-1 0,1-1,0 0,-1 0,1-1,-1 0,0 0,1 0,-1 0,1-1,-1 0,-4-1,-3-9</inkml:trace>
  <inkml:trace contextRef="#ctx0" brushRef="#br0" timeOffset="9370.731">1666 1835,'-39'31,"2"1,2 2,0 2,3 1,1 1,2 2,-6 12,32-49,-1 1,1-1,0 1,0 0,0 0,1 0,-1 1,1-1,0 1,1-1,-1 1,1 0,-1-1,1 1,1 0,-1 0,1 0,0 0,0 0,0 0,1 0,0-1,-1 1,2 0,-1 0,1-1,-1 1,1 0,1-1,-1 0,1 0,-1 1,1-1,1 0,8 1,1-1,0 0,0-1,0 0,1-1,-1-1,1 0,-1 0,1-2,-1 0,1 0,-1-1,0-1,0 0,0-1,0 0,0-1,-1 0,0-1,0-1,0 0,1-2,2 0,-2-1,1-1,-1 0,-1-1,0 0,-1-1,0 0,-1-1,0 0,5-13,-11 21,0-1,-1-1,0 1,0 0,-1-1,0 0,0 1,-1-1,0 0,0 0,-1 0,0 0,-1 0,1 0,-1 1,-1-1,0 0,0 0,0 1,-1-1,0 1,0 0,-1 0,-1-1,1 2,-1 1,0 0,0 0,-1 1,1-1,-1 1,0 1,0-1,0 1,-1 0,1 0,-1 1,0-1,1 2,-1-1,0 1,0 0,0 0,0 1,0 0,0 0,0 1,0 0,0 0,0 0,0 1,0 0,1 1,-1-1,1 1,0 1,-1-1,1 1,1 0,-4 3,-10 10</inkml:trace>
  <inkml:trace contextRef="#ctx0" brushRef="#br0" timeOffset="9737.828">2203 1327,'-22'67,"3"0,4 2,2 0,3 0,0 62,-4 30,8-112,2 0,1 0,3 0,2 0,21 30,-22-79,0 1,0-1,1 0,-1 1,0-1,0 0,0 0,1 0,-1 0,0 0,0 0,1 0,-1-1,0 1,0 0,1-1,-1 1,0-1,0 1,0-1,0 1,0-1,0 0,0 1,0-1,0 0,0 0,0 0,0 0,-1 0,1 0,0 0,-1 0,1 0,0 0,-1-1,0 1,1 0,-1 0,0 0,1-1,-1 1,10-18</inkml:trace>
  <inkml:trace contextRef="#ctx0" brushRef="#br0" timeOffset="9988.873">2428 1948,'-5'38,"-6"18,-2 4,2-4,3-6,7-11,4-9,2-8</inkml:trace>
  <inkml:trace contextRef="#ctx0" brushRef="#br0" timeOffset="10223.021">2484 1552,'0'0</inkml:trace>
  <inkml:trace contextRef="#ctx0" brushRef="#br0" timeOffset="10386.334">2935 1892,'-16'4,"0"0,0 2,1 0,0 0,0 2,0 0,1 1,0 0,1 1,0 0,0 1,1 1,1 0,0 0,1 1,-4 6,11-14,0 0,0-1,1 1,0 0,0 0,0 0,0 1,1-1,0 0,0 1,0-1,1 1,0-1,0 0,0 1,1-1,0 1,0-1,0 0,0 1,1-1,0 0,0 0,1 0,-1 0,1-1,0 1,0-1,1 0,-1 1,1-1,0-1,0 1,0-1,1 1,1 0,2 2,1 0,-1-1,1 0,1 0,-1-1,1 0,0 0,0-1,0-1,0 0,0 0,1-1,-1 0,0 0,1-2,-1 1,1-1,-1-1,0 0,0 0,0-1,0 0,0-1,-1 0,1 0,-1-1,6-4,55-51,-60 45</inkml:trace>
  <inkml:trace contextRef="#ctx0" brushRef="#br0" timeOffset="10720.561">3190 2145,'29'-4,"0"-1,-1-2,0-1,0-2,-1 0,-1-2,1 0,-2-2,0-1,-1-1,5-5,-24 17,1 0,-1 0,1-1,-1 1,-1-1,1 0,-1-1,1 1,-1-1,-1 0,1 0,-1 0,0 0,-1 0,0-1,1 1,-2-1,1 0,-1 0,0 0,-1 1,0-1,0 0,0 0,-1 0,0 0,0 0,0 1,-1-1,0 1,-1-1,0-1,0 6,1-1,-1 1,0 0,0-1,0 1,0 1,0-1,0 0,-1 1,1 0,-1-1,1 1,-1 1,1-1,-1 0,1 1,-1 0,0 0,1 0,-1 0,1 1,-1-1,0 1,1 0,0 0,-3 1,-87 42,77-34,1 1,0 1,1 1,0 0,1 0,0 2,1-1,0 2,2-1,0 2,1-1,0 1,1 1,1-1,1 1,0 1,2-1,0 1,1 0,1-1,0 19,4-27,1-1,0 0,0 0,1 0,0 0,1-1,0 1,0-1,1-1,0 1,1-1,-1 0,1 0,0-1,1 0,0 0,0 0,0-1,0-1,1 1,0-2,0 1,0-1,0 0,1-1,-1 0,1 0,4-1,128-1,-117-1</inkml:trace>
  <inkml:trace contextRef="#ctx0" brushRef="#br0" timeOffset="17459.126">4940 2005,'-20'8,"1"1,0 1,1 0,1 2,-1 0,2 1,0 1,0 0,1 1,1 1,1 0,0 1,1 0,-7 14,16-26,0-1,1 1,-1-1,1 1,0 0,1 0,-1 0,1 0,0 0,0 0,0 0,1 0,-1 0,1 1,1-1,-1 0,1 0,0 0,0 0,0 0,1 0,-1 0,1 0,1 0,-1-1,1 1,-1-1,1 1,1-1,-1 0,1 0,-1-1,1 1,0-1,0 0,0 0,1 0,4 2,-2-3,1-1,-1 0,1 0,-1-1,1 0,0 0,-1 0,1-1,-1 0,1-1,-1 0,1 0,-1-1,0 1,0-1,0-1,-1 0,1 0,-1 0,5-4,110-112,-112 110,4-6,-1-1,0 0,-1 0,-1-1,-1 0,-1-1,0 0,-2-1,0 1,-1-1,-1 0,0-1,-2 1,-1 0,0-3,0 18,-1-1,1 1,-1-1,0 1,-1-1,0 1,1-1,-2 1,1 0,-1-1,1 1,-2 0,1 0,0 0,-1 0,0 1,0-1,0 1,-1 0,1 0,-1 0,0 0,-1 0,1 1,0 0,-1 0,0 0,0 0,0 1,0 0,0 0,0 0,0 1,-1-1,1 1,0 1,-1-1,1 1,-1 0,1 0,-1 0,1 1,-1 0,1 0,-1 0,-3 2,-1 3,1-1,0 1,0 0,0 1,1 0,0 0,0 1,1 0,-1 0,2 1,0 0,0 0,0 1,1 0,0-1,1 2,1-1,-1 0,1 1,0 4,3-12,0 0,1 0,-1-1,0 1,1-1,0 1,-1 0,1-1,0 1,1-1,-1 1,0-1,1 0,-1 0,1 1,0-1,-1 0,1-1,0 1,0 0,1 0,-1-1,0 1,1-1,-1 0,0 0,1 0,-1 0,1 0,0 0,-1-1,1 1,1-1,93-2,-49-12,0-2,-2-2,0-2,-1-2,-1-2,-1-2,19-16,-13 14,-2-3,-1-1,-1-2,-2-2,-2-2,-1-2,-2-1,-2-2,-1-2,-3-1,23-43,-51 80,1 0,-1-1,-1 1,0 0,0-1,-1 0,-1 0,1 0,-1 0,-1 1,0-1,0 0,-1 0,-1 0,0-3,1 12,-1 0,1 0,-1 0,1 0,-1 0,1 1,-1-1,1 1,-1-1,0 1,1 0,-1-1,0 1,0 0,1 0,-1 0,0 0,1 1,-1-1,0 0,1 1,-1-1,0 1,1-1,-1 1,1 0,-1 0,1 0,0 0,-1 0,1 0,0 0,-1 0,1 1,0-1,0 0,0 1,0-1,0 1,1-1,-1 1,0-1,1 1,-1 1,-83 167,53-81,3 1,5 1,3 1,4 1,5 1,4 0,4 85,16 53,-6-191,-2 1,-2 0,-1 0,-2 0,-3 0,0 0,-3-1,-2 1,-1-1,-3-1,0 0,-7 9,15-40,-1-1,0 1,-1-1,0 0,0 0,-1 0,0-1,0 0,-1-1,0 1,0-1,0-1,-1 0,0 0,0-1,0 0,0 0,-1-1,-1 0,8-2,0-1,1 1,-1-1,0 0,0 0,0 0,1-1,-1 1,0-1,1 0,-1 1,0-1,1 0,-1 0,1-1,-1 1,1 0,0-1,-1 0,1 1,0-1,0 0,0 0,0 0,1-1,-1 1,1 0,-1 0,1-1,0 1,0-1,0 0,0 1,0-1,0-1,-2-98,16 54,2 0,2 1,3 1,1 1,2 1,27-39,-4 4,558-934,-599 1005,16-28,0 0,-3-1,-1-1,-2-1,-1 0,-3-1,-1 0,-1-1,0-24,-8 63,-1-1,1 1,-1-1,1 1,-1-1,0 0,0 1,0-1,0 1,-1-1,1 1,-1-1,1 1,-1-1,0 1,0-1,0 1,0 0,-1-1,1 1,-1 0,1 0,-1 0,0 0,0 0,1 1,-1-1,0 0,-1 1,1 0,0-1,0 1,-1 0,1 0,-1 0,1 0,-1 1,1-1,-1 1,1-1,-1 1,1 0,-1 0,1 0,-1 1,-14 6,2 1,-1 1,1 1,0 0,1 1,0 0,1 1,0 1,1 0,1 0,0 1,0 1,2 0,-1 1,-18 30,2 2,1 1,3 1,2 1,2 0,3 2,2 0,2 0,3 1,2 0,2 1,2 10,5 10,3 0,4 0,2 0,21 64,-9-33,-13-54,-3 0,-2 1,-3 0,-2 0,-2-1,-7 47,5-83,0 0,-1 0,0-1,-1 1,-1-1,0-1,-1 1,-1-1,0 0,-1-1,-1 0,0 0,-1-1,0 0,0-1,-1-1,-1 1,0-2,0 0,-1 0,0-2,-13 6,26-12,0 1,-1-1,1 0,-1 0,1 0,-1 0,1 0,-1 0,0-1,1 1,-1 0,0-1,0 1,1-1,-1 0,0 0,0 1,0-1,0 0,1-1,-1 1,0 0,0 0,0-1,1 1,-1-1,0 0,1 1,-1-1,0 0,1 0,-1 0,1 0,-1 0,1 0,0-1,-1 1,1 0,0-1,0 1,0-1,0 1,-1-3,5-7,-1-1,1 1,1 0,0 0,1 0,0 1,0-1,1 1,0 0,1 1,0 0,1 0,3-3,8-11,16-30,-2 0,-2-3,9-26,-6 14,-6 15,13-27,-2-1,-5-1,0-11,-27 52,-9 35</inkml:trace>
  <inkml:trace contextRef="#ctx0" brushRef="#br0" timeOffset="17708.086">6294 2428,'-4'38,"2"18,7-1,7-9,2-19,-1-12</inkml:trace>
  <inkml:trace contextRef="#ctx0" brushRef="#br0" timeOffset="17877.561">6407 1806,'0'0</inkml:trace>
  <inkml:trace contextRef="#ctx0" brushRef="#br0" timeOffset="18090.467">6999 1892,'-42'25,"1"3,0 1,3 2,0 2,2 1,-4 9,34-39,1 1,0-1,0 1,0 0,1 1,-1-1,1 1,1 0,-1 0,1 0,0 1,0-1,1 1,0-1,0 1,1 0,-1 0,2 0,-1 0,1 0,0 0,0 0,1 0,0-1,0 1,0 0,1 0,0-1,1 1,-1-1,1 1,1-1,-1 0,3 3,5 0,0-2,0 1,1-1,0-1,0 0,0-1,1 0,0-1,0 0,0-1,0 0,1-2,-1 1,1-1,-1-1,1-1,-1 0,0 0,1-2,-1 1,0-2,0 0,0 0,-1-1,8-4,41-32,-46 25</inkml:trace>
  <inkml:trace contextRef="#ctx0" brushRef="#br0" timeOffset="18993.756">7339 2089,'40'15,"0"-1,1-3,1-1,0-2,0-2,43 1,-62-6,0-2,0 0,0-2,-1 0,1-1,-1-2,0 0,8-4,-23 7,1 1,0-2,-1 1,0-1,1-1,-2 1,1-1,0 0,-1 0,0-1,0 0,-1 0,0-1,0 1,0-1,-1 0,0 0,0-1,-1 1,1-1,-2 0,1 0,-1 0,0-3,-2 6,1 0,-1-1,0 1,-1 0,1 0,-1-1,0 1,0 0,-1 0,1 0,-1 0,0 0,-1 1,1-1,-1 1,0-1,0 1,0 0,-1 0,1 0,-1 0,0 1,0 0,-1-1,1 2,0-1,-1 0,0 1,0 0,0 0,0 0,0 1,0-1,0 1,0 1,0-1,-1 1,-3 0,-10 4,1 1,-1 0,1 2,1 0,-1 1,1 1,1 0,0 1,0 1,1 1,0 0,1 1,0 0,1 1,1 1,0 0,-1 4,3-6,2 0,-1 0,1 1,1 0,1 0,0 0,1 1,0 0,1 1,1 0,1-10,2 0,-1 0,1 0,0 0,0 0,0 0,1 1,0-1,0 0,1 0,0 0,0-1,0 1,1 0,0-1,0 1,0-1,0 0,1 0,0-1,0 1,1-1,-1 1,1-1,0-1,4 4,8 3,0-1,1-1,0 0,1-1,-1-1,1-1,1 0,-1-2,0 0,1-1,0-1,-1-1,1 0,0-2,-1 0,1-2,-1 0,11-4,14-5,-1-3,-1-1,0-2,-1-2,-2-1,0-3,17-14,-27 17,0-1,-2-1,-1-1,-1-1,-1-1,-1-1,-2-2,-1 0,-1-1,-2-1,-1 0,-1-1,-1-3,-13 34,0 0,1-1,-1 1,0 0,0 0,0 0,0-1,0 1,-1 0,1-1,-1 1,1-1,-1 1,0-1,0 1,0 0,0-1,-1 1,1-1,-1 1,1 0,-1-1,0 1,0 0,0-1,0 1,0 0,-1 0,1 0,-1 0,1 0,-1 0,1 1,-1-1,0 0,0 1,0-1,0 1,0 0,-1 0,1 0,0 0,0 0,-1 0,1 1,0-1,-2 1,-7 1,0 1,1 1,-1 0,0 1,1 0,0 0,0 1,0 1,1-1,-1 2,1-1,1 1,-1 1,1-1,-1 3,-71 96,77-102,1 1,0-1,1 0,-1 1,1 0,0-1,0 1,0-1,0 1,1 0,0 0,0-1,0 1,1 0,-1 0,1-1,0 1,1-1,-1 1,1-1,0 1,0-1,0 0,1 0,-1 0,2 2,165 141,-156-127,-1 1,-1 0,-2 1,0 1,-1-1,-1 1,-1 1,-1-1,-1 1,-1 0,-1-1,-2 1,0 0,-3 23,2-44,0 1,0-1,0 1,1-1,0 1,0 0,0-1,0 1,0 0,1-1,-1 1,1-1,0 1,0-1,1 1,-1-1,1 1,-1-1,1 0,0 0,0 0,1 0,-1 0,1-1,-1 1,1-1,0 1,0-1,0 0,0 0,0 0,0-1,1 1,-1-1,0 0,1 0,-1 0,1 0,0 0,-1-1,1 0,12-4</inkml:trace>
  <inkml:trace contextRef="#ctx0" brushRef="#br0" timeOffset="20008.654">3698 734,'-1'0,"0"1,0-1,-1 0,1 1,0-1,0 1,0-1,0 1,0-1,0 1,0 0,0-1,0 1,0 0,1 0,-1 0,0 0,0 0,1 0,-1 0,1 0,-1 0,1 0,-1 0,1 0,-1 0,1 0,0 1,0-1,0 0,0 0,0 0,0 0,0 1,0-1,0 0,0 0,1 1,-46 345,-26 43,45-254,31-112,0-25</inkml:trace>
  <inkml:trace contextRef="#ctx0" brushRef="#br0" timeOffset="20526.413">3755 678,'-415'163,"414"-163,0 0,0 0,0 1,-1-1,1 0,0 0,0 1,0-1,0 1,0-1,0 1,0 0,0-1,0 1,1 0,-1 0,0-1,0 1,1 0,-1 0,0 0,1 0,-1 0,1 0,-1 0,1 0,-1 0,1 0,0 0,0 0,-1 1,1-1,0 0,0 0,0 0,0 0,1 0,-1 0,0 1,0-1,1 0,-1 0,0 0,1 0,-1 0,1 0,-1 0,1 0,0 0,-1 0,1-1,0 1,0 0,0 0,0-1,-1 1,1 0,0-1,0 1,0-1,0 1,0-1,1 1,-1-1,0 0,14 5,1-1,-1-1,1-1,-1 0,1-1,0-1,0 0,11-2,11 1,32-1,-22 0,1 2,-1 2,1 2,1 3,-26-3,89 32,-114-36,1 0,-1 0,1 0,0 1,-1-1,1 0,0 0,-1 1,1-1,0 0,0 1,-1-1,1 0,0 1,0-1,0 0,-1 1,1-1,0 0,0 1,0-1,0 1,0-1,0 1,0-1,0 0,0 1,0-1,0 1,0-1,0 0,0 1,0-1,0 1,0-1,1 0,-1 1,0-1,0 0,0 1,1-1,-1 0,0 1,1-1,-1 0,-42-8,18-5,1 0,1-1,0-2,0 0,2-1,0-1,-13-16,1 3,26 26,0 0,1 0,0 0,0-1,0 0,1 0,0 0,0 0,0-1,1 1,0-1,-1-5,2-3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43.5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86,'231'-11,"92"-24,165 13,-427 14,0 2,0 3,1 3,0 2,32 7,-6 1,0-3,0-4,9-5,-67 2,192 27,-170-24,0-2,0-2,0-3,22-5,7-2,1 4,0 3,69 7,-24-1,227 27,-101-2,74 2,848-30,-1035 13,-80-3,0-2,1-3,0-2,39-5,9 1,89-26,281 27,479 1,-730-28,421 28,-452-28,57 28,-63 28,375-28,-165 0,-187 28,362-28,-446 12,-98-6,0 0,1-2,0-1,-1-2,31-3,-24 1,132-27,-122 26,-35 3,0-1,0-1,0 0,0-1,-1 0,1-1,-1-1,1 0,11-6,-23 9,0-1,0 1,1 0,-1 0,0 0,1 0,-1 0,0 0,1 1,-1-1,1 1,-1 0,1-1,0 1,-1 0,1 1,-1-1,1 0,-1 1,1-1,-1 1,0 0,1 0,1 1,6 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00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6407 1806,'0'0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4:56.3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1 118,'255'30,"-11"-59,95 17,-199 0,2 6,1 7,193-29,246-1,83 30,-337 27,256-28,-343 28,317-28,418 0,-675-29,443 30,-536-29,-49 10,-95 10,2 3,-1 2,50 6,-3-1,171 28,337-31,-394 29,56-28,-112 28,139-27,-166 26,308-27,-379 17,-53-5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00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6407 1806,'0'0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4:56.3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1 118,'255'30,"-11"-59,95 17,-199 0,2 6,1 7,193-29,246-1,83 30,-337 27,256-28,-343 28,317-28,418 0,-675-29,443 30,-536-29,-49 10,-95 10,2 3,-1 2,50 6,-3-1,171 28,337-31,-394 29,56-28,-112 28,139-27,-166 26,308-27,-379 17,-53-5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1:37.8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427 1299,'192'-60,"-145"40,-1-3,-1-1,-1-2,-2-3,0-1,-2-1,-2-3,-1-1,-1-2,3-7,85-130,-123 172,-1 2,-1-1,1 0,0 1,0-1,0 1,0-1,0 0,0 1,0-1,0 1,0-1,0 0,1 1,-1-1,0 1,0-1,1 1,-1-1,0 1,0-1,1 1,-1-1,1 1,-1-1,0 1,1 0,-1-1,1 1,-1-1,1 1,-1 0,1 0,-1-1,1 1,0 0,-1 0,1 0,-1-1,1 1,-1 0,1 0,0 0,-1 0,1 0,-1 0,1 0,0 1,-1-1,1 0,-1 0,1 0,-1 1,1-1,-1 0,1 0,0 1,-12 105,-7 115,11 1,9 27,0-66,16 295,-7-119,-45-398,21 21,1 1,-2 0,0 1,-1 0,-1 1,0 1,-1 0,-1 2,0 0,0 0,-2 2,1 1,-1 0,0 1,-1 1,1 1,-1 1,-1 1,1 1,-1 0,1 2,-1 1,0 0,-15 3,-9 11,2 2,0 2,1 2,1 2,0 1,2 2,1 2,1 2,2 1,1 2,1 1,2 2,-16 23,21-28,14-17,0 1,1 0,1 1,0 0,1 1,0 0,1 0,1 1,1 0,-1 5,8-20,-1-1,1 1,-1-1,1 1,0-1,0 1,-1 0,1-1,0 1,1-1,-1 1,0 0,0-1,1 1,-1-1,1 1,-1-1,1 1,0-1,-1 0,1 1,0-1,0 0,0 1,0-1,0 0,0 0,1 0,-1 0,0 0,1 0,-1 0,0 0,1-1,-1 1,1-1,-1 1,1-1,-1 1,1-1,0 0,-1 0,1 1,-1-1,1-1,0 1,73-15,-49 3</inkml:trace>
  <inkml:trace contextRef="#ctx0" brushRef="#br0" timeOffset="313.168">484 1920,'48'-34,"39"-25,16-13,-1 2,-4 3,-8 8,-15 9,-15 8,-9 7,-7 5,-8 6,-13 9,-12 11,-7 10,-5 6</inkml:trace>
  <inkml:trace contextRef="#ctx0" brushRef="#br0" timeOffset="865.662">1528 1920,'0'385,"0"-388,-1-61,3 1,2 0,13-59,7 27,4 1,4 1,21-39,-53 131,-1 0,1 0,0 0,0 0,0 0,0 1,0-1,0 0,0 0,0 0,0 0,0 0,0 0,0 0,1 1,-1-1,0 0,1 0,-1 0,0 1,1-1,-1 0,1 0,0 1,-1-1,1 0,-1 1,1-1,0 1,0-1,-1 1,1-1,0 1,0-1,0 1,-1 0,1-1,0 1,0 0,0 0,0 0,0 0,0 0,-1 0,1 0,0 0,0 0,0 0,0 0,0 0,0 1,-1-1,1 0,0 1,0-1,0 1,-1-1,1 1,0-1,0 1,-1-1,1 1,0 0,27 97,-18-78</inkml:trace>
  <inkml:trace contextRef="#ctx0" brushRef="#br0" timeOffset="1198.387">1895 1891,'31'-15,"0"0,-1-2,-1-1,-1-2,0 0,-2-2,0-1,-1-1,2-6,-2-29,-25 57,0 1,0-1,0 1,0-1,-1 1,1 0,0-1,-1 1,1-1,-1 1,0 0,1 0,-1-1,0 1,0 0,0 0,0 0,0 0,0 0,0 0,0 0,0 0,0 0,0 0,-1 1,1-1,0 1,-1-1,1 1,0-1,-1 1,1 0,-1-1,1 1,-1 0,1 0,-1 0,1 0,0 0,-1 1,1-1,-2 1,-7 2,1 1,-1 1,1 0,-1 0,1 1,1 0,-1 0,1 1,0 0,1 1,0 0,0 0,1 0,0 1,0 0,1 0,0 1,0-1,1 1,1 0,0 0,-1 2,0-3,0 1,1-1,0 0,0 1,1 0,0 0,1-1,0 1,1 0,0 0,0 0,1 0,0 0,1 0,0 0,0-1,1 1,1-1,0 0,0 0,0 0,1 0,1-1,5 8,-3-12,1 1,0-2,-1 1,1-1,0-1,1 0,-1 0,0-1,1 0,-1 0,1-1,-1 0,0-1,1 0,-1-1,0 0,1 0,-1-1,2-1,0-1,-1 0,1-1,-1 0,-1 0,1-1,-1 0,0-1,0 0,-1 0,-1-1,1 0,-1-1,-1 0,12-14</inkml:trace>
  <inkml:trace contextRef="#ctx0" brushRef="#br0" timeOffset="1528.204">2431 1778,'20'-8,"-1"0,1-2,-2 0,0 0,0-2,-1-1,0 0,-1-1,-1 0,0-1,-1-1,-1-1,0 0,-1 0,7-15,1-55,-19 86,-1-1,0 0,0 0,0 0,-1 1,1-1,0 0,-1 0,1 0,-1 1,0-1,1 0,-1 1,0-1,0 1,0-1,0 1,0-1,0 1,-1 0,1-1,0 1,-1 0,1 0,-1 0,1 0,-1 0,1 0,-1 1,0-1,1 0,-1 1,0-1,0 1,0 0,1 0,-1 0,0 0,0 0,0 0,1 0,-1 0,0 1,0-1,1 0,-1 1,-7 4,0 0,0 0,0 1,1 0,0 0,0 1,1 0,0 0,0 1,1 0,0 0,0 1,1 0,0 0,0 0,1 0,0 1,1-1,0 1,1 2,-3 3,1 1,0 0,2 0,0 1,1-1,0 0,1 1,1-1,1 0,0 3,-1-13,1 1,-1-1,1 0,0 0,1 0,-1 0,1 0,0-1,1 1,-1-1,1 0,0 0,1 0,-1 0,1-1,0 0,0 0,0 0,0 0,1-1,-1 0,1 0,0-1,0 1,0-1,5 0,2 1,1-2,0 0,0 0,0-2,0 1,0-2,0 0,0-1,0 0,-1-1,0 0,1-1,-2-1,1 0,-1 0,0-2,0 1,3-4,9-7</inkml:trace>
  <inkml:trace contextRef="#ctx0" brushRef="#br0" timeOffset="3082.72">3249 593,'45'-24,"-2"-1,-1-3,-1-1,-1-2,-2-1,-1-3,-2 0,24-34,-12-14,-47 83,0 0,0 1,0-1,0 0,0 1,-1-1,1 0,0 1,0-1,0 0,-1 0,1 1,0-1,0 0,-1 0,1 0,0 1,-1-1,1 0,0 0,-1 0,1 0,0 0,-1 0,1 1,0-1,-1 0,1 0,0 0,-1 0,1 0,0 0,-1 0,1-1,0 1,-1 0,1 0,0 0,-1 0,1 0,0 0,-1-1,1 1,0 0,-1 0,1-1,0 1,0 0,-14 47,2 0,3 1,1 0,3 0,2 1,2 0,2-1,2 1,11 162,33 164,-5-62,-14-99,-9-87,-6 1,-6 1,-4 2,-3-111,-1-1,0 1,-2 0,0-1,-1 0,-1 1,-1-1,-1-1,0 1,-1-1,-1-1,-1 0,0 0,-1-1,-8 9,12-21,1 0,-1 0,0 0,0-1,0 0,-1-1,1 1,0-1,-1-1,0 0,1 0,-1 0,0-1,0 0,1 0,-1-1,0 0,1-1,-1 1,1-2,-1 1,1-1,0 0,0 0,0-1,0 0,1 0,0 0,0-1,0 0,0-1,-3-3,-7-7,2-1,0-1,1 0,0-1,2 0,0-1,1 0,1 0,1-1,1-1,1 1,1-1,0 0,2 0,1 0,0-1,2 1,1-1,2-19,1 8,1 0,2 1,1 0,2 0,1 1,1 0,2 1,1 0,2 1,1 1,1 1,18-21,15-8,2 2,2 2,43-30,30-34,-115 104</inkml:trace>
  <inkml:trace contextRef="#ctx0" brushRef="#br0" timeOffset="4028.585">4181 1073,'-42'56,"3"1,2 3,3 1,-10 30,40-86,1-1,0 1,1 0,-1 0,1 1,0-1,0 0,1 1,0-1,0 1,0-1,0 1,1 0,0-1,0 1,1 0,-1-1,1 1,1-1,-1 1,1-1,0 1,0-1,0 0,1 0,2 4,-1-8,1-1,0 1,-1-1,1 0,0 0,-1 0,1-1,-1 1,1-1,-1 0,1-1,-1 1,1-1,-1 0,0 0,0 0,0 0,0-1,0 1,-1-1,1 0,-1-1,1 1,-1 0,1-4,19-19,-2-2,-1-1,-1 0,-2-1,-1-1,1-6,-11 24,68-130,-74 142,0 0,1 0,-1 0,0 1,1-1,-1 0,0 0,1 0,-1 1,1-1,-1 0,1 1,-1-1,1 0,0 1,-1-1,1 1,0-1,-1 1,1-1,0 1,0 0,0-1,-1 1,1 0,0 0,0-1,0 1,0 0,-1 0,1 0,0 0,0 0,0 0,0 0,0 1,-1-1,1 0,0 0,0 1,0-1,-1 0,1 1,0-1,0 1,-1-1,1 1,0-1,-1 1,1-1,-1 1,1 0,-1-1,1 1,-1 0,1 0,-1-1,1 1,-1 0,0 0,0 0,1 0,19 61,-18-54,0 7,1 0,1-1,0 0,1 0,1 0,0-1,1 0,0 0,1 0,0-1,1 0,1-1,0 0,0 0,1-1,0 0,-8-9,0 0,-1 1,1-1,0 0,0 0,0 0,0-1,0 1,0-1,0 1,0-1,0 0,0 0,0-1,0 1,0 0,0-1,-1 0,1 0,0 0,0 0,0 0,-1 0,1-1,0 0,-1 1,0-1,1 0,-1 0,1-2,59-73,-15-16,-4-2,-5-1,-3-2,-6-2,-3-1,4-50,-18 95,-3 0,-2-1,-2 0,-3-14,-1 69,0 1,-1-1,1 0,-1 1,1-1,-1 1,0-1,0 0,0 1,0-1,0 0,0 1,0-1,0 0,-1 1,1-1,0 1,-1-1,0 1,1-1,-1 1,0-1,0 1,0-1,0 1,0 0,0 0,0-1,0 1,0 0,-1 0,1 0,0 0,-1 0,1 1,-1-1,1 0,-1 1,1-1,-1 1,0-1,1 1,-1 0,0 0,1 0,-1 0,1 0,-1 0,0 0,1 0,-1 0,0 1,1-1,-1 1,1 0,-1-1,1 1,-1 0,1 0,-1 0,-9 10,1 0,0 1,1 0,1 1,0 0,0 0,1 1,1 0,0 0,-3 13,6-20,-11 26,2 1,1 0,2 1,1 0,2 0,1 1,2 0,1-1,2 1,1 0,2 0,2-1,1 1,8 21,-10-41,1 0,0 0,1-1,1 0,1 0,0 0,1-1,0 0,1-1,1 0,0-1,0 0,1-1,1 0,9 6,-15-12,-1 1,1-1,1 0,-1 0,1-1,-1 0,1-1,1 0,-1 0,0 0,1-1,-1-1,1 1,-1-1,1-1,0 1,0-2,-1 1,1-1,0 0,-1-1,1 0,-1-1,0 1,0-1,0-1,0 0,5-3,9-14,0-1,-1-1,-1-1,-1-1,-2-1,0 0,-2-1,-1-1,-1 0,3-13,19-50,-4-1,-4-2,-4-1,8-86,-8-89,-39 199,16 70,-1 0,1-1,-1 1,1-1,-1 1,0 0,0 0,0-1,1 1,-1 0,0 0,0 0,-1 0,1 0,0 0,0 0,0 0,-1 1,1-1,0 0,-1 1,1-1,0 1,-1-1,1 1,-1 0,1 0,-1-1,1 1,-1 0,1 0,-1 1,1-1,-1 0,1 0,-1 1,1-1,0 1,-1-1,1 1,0 0,-1-1,1 1,0 0,-1 1,-6 5,2 1,-1 0,1 1,0-1,1 1,0 0,0 1,1-1,0 1,1 0,0 0,1 0,0 0,0 3,-1-1,-6 35,3 0,1 0,3 1,1-1,3 1,2-1,2 1,2-1,2-1,2 0,1 0,12 21,-22-59,17 51,3 0,2-2,3-1,13 17,54 67,-67-118,-27-21,-1-1,1 0,-1 0,1 0,-1 0,1 0,-1 0,1 0,-1 0,1 0,0 0,-1 0,1-1,-1 1,1 0,-1 0,1-1,-1 1,1 0,-1 0,1-1,-1 1,0 0,1-1,-1 1,1-1,-1 1,0-1,0 1,1-1,-1 1,0-1,0 1,1-1,-1 1,0-1,0 1,0-1,0 1,0-1,0 1,0-1,0 1,0-1,0 0,0 1,0-1,0 1,0-1,0 1,-1-1,1 1,0-1,0 1,-1-1,1 1,0-1,-4-21,-1-2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00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6407 1806,'0'0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06.7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1 145,'179'-17,"-30"-7,-112 17,1 1,0 1,1 3,-1 1,1 2,-1 1,45 0,171-3,-112-25,337 25,1694 1,-2003-28,281 27,-140 1,-114-28,199 29,-367-4,38 6,-58 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00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6407 1806,'0'0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06.76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1 145,'179'-17,"-30"-7,-112 17,1 1,0 1,1 3,-1 1,1 2,-1 1,45 0,171-3,-112-25,337 25,1694 1,-2003-28,281 27,-140 1,-114-28,199 29,-367-4,38 6,-58 4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00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6407 1806,'0'0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50.3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3,'2'2,"0"1,0 0,0-1,0 1,0-1,0 1,1-1,-1 0,1 0,-1 0,1 0,0 0,0-1,0 1,0-1,0 0,0 0,0 0,1 0,49 14,2-3,-1-2,1-3,1-1,-1-4,1-1,33-6,8 3,84 3,323-14,-43-22,-256 23,116 12,-128 2,-144-1,115-13,-131 6,0 0,1 2,-1 2,1 1,16 3,-31-2,6 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53.8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1 142,'1435'0,"-1062"-27,-113 14,-65-2,1 9,23 8,-16 0,609-2,-541-28,-73 17,-106 0,1 4,0 3,47 7,-5-1,1727-2,-1556-28,-48 28,-207 5,-33 1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00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6407 1806,'0'0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50.3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3,'2'2,"0"1,0 0,0-1,0 1,0-1,0 1,1-1,-1 0,1 0,-1 0,1 0,0 0,0-1,0 1,0-1,0 0,0 0,0 0,1 0,49 14,2-3,-1-2,1-3,1-1,-1-4,1-1,33-6,8 3,84 3,323-14,-43-22,-256 23,116 12,-128 2,-144-1,115-13,-131 6,0 0,1 2,-1 2,1 1,16 3,-31-2,6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53.8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1 142,'1435'0,"-1062"-27,-113 14,-65-2,1 9,23 8,-16 0,609-2,-541-28,-73 17,-106 0,1 4,0 3,47 7,-5-1,1727-2,-1556-28,-48 28,-207 5,-33 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1:46.79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110 90,'0'0,"-1"0,1 0,0 0,-1 0,1 0,0 0,-1 0,1 0,-1 0,1 0,0 0,-1 0,1 0,0 0,-1 0,1-1,0 1,0 0,-1 0,1 0,0-1,-1 1,1 0,0 0,0-1,-1 1,1 0,0-1,0 1,0 0,0-1,-1 1,1 0,0-1,0 1,0 0,0-1,0 1,0 0,0-1,0 1,-13 33,-49 171,53-174,7-27,0-1,1 1,-1 0,1-1,-1 1,1 0,0 0,0 0,0 0,1 0,-1 0,1 1,0-1,0 0,0 0,0 0,0 0,0 0,1 1,0-1,0 0,0 0,0 0,0 0,0-1,1 1,-1 0,1 0,0-1,0 1,0-1,0 0,0 0,1 1,1 0,9 0,0 0,0 0,0-2,0 1,0-2,1 0,-1 0,7-2,11 0,194-12,199-31,199-35,-386 63,-72-1,-159 15,0 0,0 0,0-1,-1 1,1-1,-1 0,0-1,0 1,-1-1,1 0,-1 0,0-1,-1 1,1-1,-1 0,0 0,0 0,-1 0,0 0,0-1,0 1,-1-1,0 1,0-1,-1 1,0-1,0-1,10-37,22-38,-28 75</inkml:trace>
  <inkml:trace contextRef="#ctx0" brushRef="#br0" timeOffset="1401.291">1012 485,'-80'105,"-259"384,253-324,70-177,10-6,-1 1,-1-1,0 2,-1-1,-1 1,-1 0,0 1,-1 1,-1 0,0 0,-1 1,0 1,-9-6,23 18,1 0,0 0,0 0,-1 0,1 0,0 0,0 0,-1-1,1 1,0 0,-1 0,1-1,0 1,-1-1,1 1,0 0,-1-1,1 1,-1-1,1 1,-1-1,1 0,-1 1,1-1,-1 1,0-1,1 0,-1 1,0-1,0 0,1 1,-1-1,0 0,0 0,0 1,0-1,0 0,0 0,0 1,0-1,0 0,0 0,0 1,-1-1,1 0,0 1,0-1,-1 0,1 1,0-1,-1 0,1 1,-1-1,1 1,-1-1,1 1,-1-1,1 1,-1-1,0 1,1-1,-1 1,0 0,1-1,-1 1,0 0,1 0,-1-1,0 1,22-6,2 1,-1 1,0 2,1 0,-1 1,1 1,0 0,0 3,30-2,89 11,-8 11,-134-23,1 1,0-1,-1 0,1 0,-1 0,1 0,-1 1,1-1,0 0,-1 1,1-1,-1 0,0 1,1-1,-1 1,1-1,-1 1,0-1,1 0,-1 1,0 0,1-1,-1 1,0-1,0 1,1-1,-1 1,0-1,0 1,0 0,0-1,0 1,0-1,0 1,0 0,0-1,0 1,0-1,-1 1,1 0,0-1,0 1,0-1,-1 1,1-1,0 1,-1-1,1 1,0-1,-1 1,1-1,-1 0,1 1,-1-1,1 1,-1-1,1 0,-1 0,1 1,-1-1,1 0,-1 0,0 0,1 1,-1-1,1 0,-1 0,0 0,-44 22,43-21,-244 94,244-94,0 0,1 0,-1 0,0 0,1 0,-1 0,1 1,0-1,-1 0,1 1,0-1,0 1,0-1,0 1,0 0,0-1,1 1,-1 0,0 0,1-1,-1 1,1 0,0 0,0 0,0 0,1 11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13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5:00.1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6407 1806,'0'0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11.9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10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57,'-5'0,"-1"-5,5-1,2-5,2-5,-1 5,0 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09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1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611 368,'2'0,"-1"0,0-1,0 1,1 0,-1 0,0-1,0 1,1-1,-1 1,0-1,0 1,0-1,0 0,0 0,0 1,0-1,0 0,0 0,0 0,0 0,0 0,-1 0,1 0,0 0,-1-1,1 1,-1 0,0 0,1-1,-1 1,0 0,1 0,-1-1,0 1,0 0,0-1,0 1,-1 0,1 0,0-1,0 1,-1 0,1 0,-1-1,1 1,-1 0,1 0,-1 0,0 0,0 0,1 0,-2-1,-10-1,0 1,1 1,-1 0,0 0,0 1,0 1,0 0,0 0,0 1,1 1,-11 3,-45 7,24-11,33-2,0 0,0 0,0 1,0 1,1-1,-1 1,0 1,1 0,-1 1,1-1,0 2,-2 1,9-5,1 0,-1 0,1 0,0 0,-1 0,1 1,0-1,0 1,0-1,0 1,0-1,1 1,-1-1,0 1,1 0,-1-1,1 1,-1 0,1 0,0-1,0 1,0 0,0 0,0-1,0 1,0 0,1 0,-1-1,1 1,-1 0,1-1,-1 1,1 0,0-1,0 1,0-1,0 1,0-1,0 0,0 0,1 1,0-1,62 47,-43-41,0 0,1-2,-1 0,1-1,1-2,-1 0,0-1,0-2,0 0,3-1,99 2,-123-1,-1 1,1-1,0 1,0 0,0-1,0 1,0 0,0 0,0 0,0 0,0 0,0 0,0 0,0 0,0 0,0 0,0 1,0-1,-1 0,1 1,0-1,0 0,0 1,0-1,0 1,-1-1,1 1,0 0,0-1,-1 1,1 0,-1 0,1-1,0 1,-1 0,0 0,1 0,-1 0,1 0,-1 0,0 0,0-1,1 1,-1 0,0 0,0 0,0 0,0 0,0 0,0 0,-1 0,1 0,0 0,0 0,-1 0,1 0,0 0,-1 0,1-1,-1 1,1 0,-1 0,0 0,1-1,-1 1,0 0,1-1,-2 1,-10 10,0 0,-1-1,0-1,-1 0,0-1,0 0,-1-1,-13 4,-22 12,-25 16,2 3,2 3,1 3,-22 24,89-71,0 1,0 0,0 0,0-1,0 2,1-1,-1 0,1 1,-1-1,1 1,0-1,0 1,0 0,0 0,0 0,1 0,0 0,-1 1,1-1,0 0,1 1,-1-1,0 1,1-1,0 0,0 1,0-1,0 1,1-1,-1 1,1-1,0 0,0 1,0-1,0 0,1 0,-1 1,1-1,0 0,0-1,0 1,0 0,0-1,1 1,-1-1,2 2,19 7,0-1,1-1,0 0,0-2,1-1,0-1,0-1,0-2,1 0,2-1,-21 0,0 1,0-1,1-1,-1 1,0-1,0-1,1 1,-1-1,0 0,0-1,0 0,0 0,0 0,0-1,-1 0,1-1,-1 1,0-1,0 0,0-1,0 1,-1-1,0 0,0-1,0 1,-1-1,0 0,0 0,2-3,23-144,-24 122</inkml:trace>
  <inkml:trace contextRef="#ctx0" brushRef="#br0" timeOffset="331.904">640 1,'-16'4,"0"1,0 1,1 0,-1 1,1 1,1 0,0 1,0 1,1 0,0 1,0 0,2 1,-1 0,1 1,1 0,0 1,1 0,1 1,0 0,1 0,1 0,0 1,1 0,-3 15,-5 181,-1-35,-24 104,33-251,-1 0,-2-1,0 0,-2 0,-2-1,0-1,-2 0,-16 25,5-18,-2-1,0-1,-3-2,-14 12,27-26,3-1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2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678 112,'-2'11,"0"0,-1 0,0 0,-1-1,0 0,-1 1,0-1,0-1,-1 1,-4 5,-1 1,-81 136,-104 129,9-53,119-140,58-88,4-6</inkml:trace>
  <inkml:trace contextRef="#ctx0" brushRef="#br0" timeOffset="500.866">0 0,'129'167,"15"36,-109-144,-2 2,-3 1,10 32,24 53,43 49,-106-194,29 31,-24-39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1 435,'0'-18,"0"0,1 0,1 0,0 0,2 1,0-1,1 1,0 0,5-10,3 0,2 0,0 1,1 0,2 1,0 1,2 1,1 1,9-7,-30 27,1 1,-1 0,1 0,-1 0,1 0,0 0,0 0,0 0,-1 0,1 0,0 0,0 1,0-1,0 0,1 1,-1-1,0 0,0 1,0 0,0-1,1 1,-1 0,0-1,0 1,1 0,-1 0,0 0,0 0,1 0,-1 0,0 0,0 1,1-1,-1 0,0 1,0-1,0 1,0-1,1 1,-1 0,0-1,0 1,0 0,0 0,-1 0,1 0,0 0,0 0,0 0,-1 0,1 0,3 15,-1 1,-1-1,-1 1,0 0,-1-1,-1 1,-2 10,0 23,7-1,-4-48,0 0,1-1,-1 1,0 0,0-1,0 1,1 0,-1-1,0 1,1 0,-1-1,1 1,-1 0,0-1,1 1,0-1,-1 1,1-1,-1 1,1-1,-1 0,1 1,0-1,-1 0,1 1,0-1,0 0,-1 0,1 0,0 1,-1-1,1 0,0 0,0 0,-1 0,1 0,0-1,0 1,-1 0,1 0,0 0,-1-1,1 1,0 0,-1 0,1-1,0 1,-1-1,1 1,-1-1,1 1,-1-1,1 1,-1-1,1 1,-1-1,1 0,-1 1,0-1,1 0,-1 0,113-140,-44 55,-68 85,0 0,-1 1,1-1,0 1,-1-1,1 1,0 0,0-1,-1 1,1 0,0-1,0 1,-1 0,1 0,0 0,0-1,0 1,0 0,-1 0,1 0,0 1,0-1,0 0,0 0,-1 0,1 0,0 1,0-1,-1 1,1-1,0 0,0 1,-1-1,1 1,0-1,-1 1,1 0,-1-1,1 1,-1-1,1 1,-1 0,1 0,-1-1,0 1,1 0,-1 0,0 0,0-1,1 1,-1 0,0 0,0 0,0-1,0 1,0 0,0 0,0 0,-1 0,5 60,-4-57,-2 145,2-148,0 1,0-1,-1 1,1-1,0 0,0 1,0-1,1 1,-1-1,0 1,0-1,1 1,-1-1,1 1,-1-1,1 0,0 1,-1-1,1 0,0 0,0 0,0 1,0-1,0 0,0 0,0 0,1-1,-1 1,0 0,0 0,1-1,-1 1,0 0,1-1,-1 1,1-1,-1 0,1 0,-1 1,1-1,-1 0,0 0,1 0,0-1,7-8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1,'29'5,"14"1,5 0,-2-1,-2-2,-6-1,-3-1,-3 0,-3-1,0 0,-2-1,1 1,-11 0,-7 0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2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8,'38'5,"28"1,6 0,-3-1,-9-1,-10-7,-9-2,-6-1,-5-3,-7-1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74,'5'34,"79"332,-63-203,21 98,-36-232,24 52,-28-81,0 0,-1 0,1 0,0-1,-1 1,1 0,0-1,-1 1,1-1,-1 0,1 1,-1-1,1 0,-1 0,1 0,-1 0,0 0,0 0,1-1,-1 1,0 0,0-1,0 1,0 0,-1-1,1 1,0-1,-1 1,1-1,-1 0,1 1,-1-1,0 0,1 1,-1-1,0 0,0 1,0-1,-1 0,1 1,0-1,2-5,180-477,-133 372,4 3,23-29,-53 98,-2-13,-19 35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0,'-103'265,"103"-253,20-45,-14 23,23-38,84-107,-112 154,0 0,-1 0,1 0,0 0,0 0,-1 1,1-1,0 0,0 0,0 1,0-1,0 1,0-1,0 1,0-1,1 1,-1 0,0-1,0 1,0 0,0 0,0 0,1 0,-1 0,0 0,0 0,0 0,0 0,0 1,0-1,1 0,-1 1,0-1,0 1,0-1,0 1,0 0,0-1,0 1,-1 0,1 0,0-1,0 1,0 0,-1 0,1 0,-1 0,1 0,-1 0,1 0,-1 0,1 1,-1-1,0 0,0 0,1 0,-1 0,0 0,0 1,0-1,0 0,0 0,-1 0,1 0,0 0,-1 1,-23 199,24-200,0 0,-1 0,1 0,0 0,0 0,0 1,0-1,0 0,0 0,0 0,0 0,0 0,0 1,1-1,-1 0,0 0,1 0,-1 0,1 0,-1 0,1 0,0 0,-1 0,1 0,0 0,0-1,-1 1,1 0,0 0,0-1,0 1,0-1,0 1,0 0,0-1,0 0,0 1,0-1,1 0,-1 0,0 1,0-1,0 0,0 0,0 0,1 0,-1 0,0-1,0 1,0 0,0 0,0-1,0 1,0-1,0 1,0-1,0 1,0-1,0 0,0 0,0 1,0-1,0 0,0-1,148-154,-149 155,0 0,0 1,1-1,-1 1,0-1,1 1,-1-1,0 0,1 1,-1 0,1-1,-1 1,0-1,1 1,0-1,-1 1,1 0,-1-1,1 1,-1 0,1 0,0-1,-1 1,1 0,-1 0,1 0,0 0,-1 0,1 0,0 0,-1 0,1 0,-1 0,1 0,0 0,-1 0,1 1,0-1,-1 0,1 0,-1 1,1-1,-1 0,1 1,-1-1,1 1,-1-1,1 1,-1-1,1 0,-1 1,0 0,1-1,-1 1,0-1,0 1,1-1,-1 1,0 0,0-1,0 1,0 0,1-1,-1 1,0-1,0 1,-1 0,3 52,-2-44,2 105,4-95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1,'-25'142,"0"-46,-3 0,-5-2,-8 8,31-78,-101 245,110-266,0 0,0 1,0-1,0 1,1-1,0 1,-1-1,1 1,1-1,-1 1,0-1,1 1,0-1,0 1,0-1,0 0,0 1,1-1,-1 0,1 0,0 0,0 0,0 0,0 0,1-1,-1 1,1-1,0 0,-1 0,1 1,0-2,0 1,0 0,1-1,-1 1,0-1,1 0,-1 0,0 0,1-1,-1 1,2-1,52 11,-39-7,0 1,0-2,1-1,-1 0,1-1,0-1,-1-1,1 0,-1-2,18-3,-35 6,-1-1,1 1,0 0,0 0,-1 0,1 0,0-1,0 1,-1 0,1-1,0 1,-1-1,1 1,0-1,-1 1,1-1,-1 1,1-1,-1 1,1-1,-1 0,1 1,-1-1,0 0,1 0,-1 1,0-1,1 0,-1 0,0 1,0-1,0 0,0 0,0 0,0 1,0-1,0 0,0 0,0 0,0 1,-1-1,1 0,0 0,-1 0,-6-7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1,'34'0,"15"0,9 0,0 0,-5 0,-7 0,-7 0,-5 5,-3 1,-3 0,0-1,-1-1,0-2,0-1,0 0,1-1,-5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0 424,'34'5,"25"1,8 0,-3-1,-8-1,-8-2,-8-6,-5-2,-5 0,-2 1,-1 1,-5-3,-2-1,1 2,-3-4,-5 0</inkml:trace>
  <inkml:trace contextRef="#ctx0" brushRef="#br0" timeOffset="282.048">339 113,'-4'44,"-8"27,0 13,1-4,2-11,4-7,1-9,3-10,-4-6,-2-6,1-2,2-2,1 0,6-6,3-5</inkml:trace>
  <inkml:trace contextRef="#ctx0" brushRef="#br0" timeOffset="576.679">1271 0,'-102'126,"7"4,3 6,78-115,0 0,1 1,1 1,0 0,2 0,1 1,1 1,2 0,-2 10,7-25,0 1,-1 0,0-1,-1 0,0 0,-1 1,0-2,0 1,-1 0,0-1,-1 0,-5 7,-1-5</inkml:trace>
  <inkml:trace contextRef="#ctx0" brushRef="#br0" timeOffset="862.809">650 57,'30'63,"2"-2,4-1,1-2,4-1,2-2,2-2,34 29,-58-63,1-2,1-1,0 0,1-2,1 0,0-2,1-1,14 4,-16-10,-2-4</inkml:trace>
  <inkml:trace contextRef="#ctx0" brushRef="#br0" timeOffset="5099.234">1355 734,'-51'232,"49"-215,9-22,15-27,-18 25,124-223,-128 229,0 0,0-1,1 1,-1-1,0 1,1 0,-1-1,1 1,0 0,-1 0,1 0,0-1,0 1,-1 0,1 0,0 0,0 0,0 0,1 0,-1 1,0-1,0 0,0 0,1 1,-1-1,0 1,1-1,-1 1,0 0,1-1,-1 1,1 0,-1 0,0 0,1 0,-1 0,1 0,-1 0,0 1,1-1,-1 0,0 1,1-1,-1 1,0 0,0-1,2 2,22 97,-22-76,14 38,-16-60,0 0,0 0,-1 0,1 0,0 0,0 0,1 0,-1 0,0 0,0-1,0 1,0 0,1-1,-1 1,0-1,1 1,-1-1,0 0,1 0,-1 1,1-1,-1 0,0 0,1 0,-1-1,1 1,-1 0,0 0,1-1,-1 1,0-1,1 1,-1-1,0 0,0 1,0-1,1 0,-1 0,0 0,0 0,0 0,13-10,0-1,-1 0,0-1,-1-1,-1 1,0-2,2-4,29-35,-20 26,44-39,-65 67,0 0,-1 0,1 0,0 0,0 0,-1 1,1-1,0 0,0 0,-1 1,1-1,0 0,-1 1,1-1,0 1,-1-1,1 1,-1-1,1 1,-1-1,1 1,-1-1,1 1,-1 0,0-1,1 1,-1 0,0-1,1 1,-1 0,0 0,0-1,0 1,0 0,0 0,0-1,0 1,0 0,0 0,0-1,0 1,0 0,0 0,-1-1,1 1,0 0,0-1,-1 1,1 0,-1-1,1 1,0 0,-1-1,1 1,-1-1,0 1,1-1,-1 1,-1 5,1-1,-2 3,0 1,1 0,0 0,1 0,-1 0,2 0,-1 0,1 0,1 0,0 0,0 0,0 0,1 0,1 0,0 0,0-1,0 1,1-1,27 8,-17-17</inkml:trace>
  <inkml:trace contextRef="#ctx0" brushRef="#br0" timeOffset="5419.509">2202 621,'-4'8,"0"0,1 0,0 1,0-1,1 1,0 0,0-1,1 1,0 0,1 0,0 0,0 0,1 0,0 0,1-1,0 1,0 0,1-1,0 1,0-1,1 0,2 3,-5-10,1 1,-1-1,1 1,0-1,0 0,0 0,0 0,-1 0,1 0,1 0,-1 0,0-1,0 1,0-1,0 1,0-1,1 0,-1 0,0 0,0 0,0 0,0 0,1-1,-1 1,0-1,0 0,0 1,0-1,0 0,0 0,0 0,0-1,-1 1,2-1,51-57,-15-46,-38 102,-1 0,0-1,1 1,-1 0,-1-1,1 1,0 0,-1-1,0 1,0 0,0-1,0 1,0 0,-1 0,1 0,-1 0,0 0,0 1,0-1,0 0,0 1,-1-1,1 1,-1 0,1 0,-1 0,0 0,0 0,0 1,0 0,-1-1,-3 0,0 0,0 1,0 0,0 1,0-1,0 1,0 1,-1-1,1 1,0 0,1 1,-1 0,0 0,0 0,1 1,-1 0,1 0,0 1,0 0,0 0,-20 13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0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1,'-5'4,"4"3,1-6,1 2,-4 1,-3 4,-3 1,3-1,3-7,7-3,3-7,0-1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1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611 368,'2'0,"-1"0,0-1,0 1,1 0,-1 0,0-1,0 1,1-1,-1 1,0-1,0 1,0-1,0 0,0 0,0 1,0-1,0 0,0 0,0 0,0 0,0 0,-1 0,1 0,0 0,-1-1,1 1,-1 0,0 0,1-1,-1 1,0 0,1 0,-1-1,0 1,0 0,0-1,0 1,-1 0,1 0,0-1,0 1,-1 0,1 0,-1-1,1 1,-1 0,1 0,-1 0,0 0,0 0,1 0,-2-1,-10-1,0 1,1 1,-1 0,0 0,0 1,0 1,0 0,0 0,0 1,1 1,-11 3,-45 7,24-11,33-2,0 0,0 0,0 1,0 1,1-1,-1 1,0 1,1 0,-1 1,1-1,0 2,-2 1,9-5,1 0,-1 0,1 0,0 0,-1 0,1 1,0-1,0 1,0-1,0 1,0-1,1 1,-1-1,0 1,1 0,-1-1,1 1,-1 0,1 0,0-1,0 1,0 0,0 0,0-1,0 1,0 0,1 0,-1-1,1 1,-1 0,1-1,-1 1,1 0,0-1,0 1,0-1,0 1,0-1,0 0,0 0,1 1,0-1,62 47,-43-41,0 0,1-2,-1 0,1-1,1-2,-1 0,0-1,0-2,0 0,3-1,99 2,-123-1,-1 1,1-1,0 1,0 0,0-1,0 1,0 0,0 0,0 0,0 0,0 0,0 0,0 0,0 0,0 0,0 0,0 1,0-1,-1 0,1 1,0-1,0 0,0 1,0-1,0 1,-1-1,1 1,0 0,0-1,-1 1,1 0,-1 0,1-1,0 1,-1 0,0 0,1 0,-1 0,1 0,-1 0,0 0,0-1,1 1,-1 0,0 0,0 0,0 0,0 0,0 0,0 0,-1 0,1 0,0 0,0 0,-1 0,1 0,0 0,-1 0,1-1,-1 1,1 0,-1 0,0 0,1-1,-1 1,0 0,1-1,-2 1,-10 10,0 0,-1-1,0-1,-1 0,0-1,0 0,-1-1,-13 4,-22 12,-25 16,2 3,2 3,1 3,-22 24,89-71,0 1,0 0,0 0,0-1,0 2,1-1,-1 0,1 1,-1-1,1 1,0-1,0 1,0 0,0 0,0 0,1 0,0 0,-1 1,1-1,0 0,1 1,-1-1,0 1,1-1,0 0,0 1,0-1,0 1,1-1,-1 1,1-1,0 0,0 1,0-1,0 0,1 0,-1 1,1-1,0 0,0-1,0 1,0 0,0-1,1 1,-1-1,2 2,19 7,0-1,1-1,0 0,0-2,1-1,0-1,0-1,0-2,1 0,2-1,-21 0,0 1,0-1,1-1,-1 1,0-1,0-1,1 1,-1-1,0 0,0-1,0 0,0 0,0 0,0-1,-1 0,1-1,-1 1,0-1,0 0,0-1,0 1,-1-1,0 0,0-1,0 1,-1-1,0 0,0 0,2-3,23-144,-24 122</inkml:trace>
  <inkml:trace contextRef="#ctx0" brushRef="#br0" timeOffset="331.904">640 1,'-16'4,"0"1,0 1,1 0,-1 1,1 1,1 0,0 1,0 1,1 0,0 1,0 0,2 1,-1 0,1 1,1 0,0 1,1 0,1 1,0 0,1 0,1 0,0 1,1 0,-3 15,-5 181,-1-35,-24 104,33-251,-1 0,-2-1,0 0,-2 0,-2-1,0-1,-2 0,-16 25,5-18,-2-1,0-1,-3-2,-14 12,27-26,3-1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2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678 112,'-2'11,"0"0,-1 0,0 0,-1-1,0 0,-1 1,0-1,0-1,-1 1,-4 5,-1 1,-81 136,-104 129,9-53,119-140,58-88,4-6</inkml:trace>
  <inkml:trace contextRef="#ctx0" brushRef="#br0" timeOffset="500.866">0 0,'129'167,"15"36,-109-144,-2 2,-3 1,10 32,24 53,43 49,-106-194,29 31,-24-39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1 435,'0'-18,"0"0,1 0,1 0,0 0,2 1,0-1,1 1,0 0,5-10,3 0,2 0,0 1,1 0,2 1,0 1,2 1,1 1,9-7,-30 27,1 1,-1 0,1 0,-1 0,1 0,0 0,0 0,0 0,-1 0,1 0,0 0,0 1,0-1,0 0,1 1,-1-1,0 0,0 1,0 0,0-1,1 1,-1 0,0-1,0 1,1 0,-1 0,0 0,0 0,1 0,-1 0,0 0,0 1,1-1,-1 0,0 1,0-1,0 1,0-1,1 1,-1 0,0-1,0 1,0 0,0 0,-1 0,1 0,0 0,0 0,0 0,-1 0,1 0,3 15,-1 1,-1-1,-1 1,0 0,-1-1,-1 1,-2 10,0 23,7-1,-4-48,0 0,1-1,-1 1,0 0,0-1,0 1,1 0,-1-1,0 1,1 0,-1-1,1 1,-1 0,0-1,1 1,0-1,-1 1,1-1,-1 1,1-1,-1 0,1 1,0-1,-1 0,1 1,0-1,0 0,-1 0,1 0,0 1,-1-1,1 0,0 0,0 0,-1 0,1 0,0-1,0 1,-1 0,1 0,0 0,-1-1,1 1,0 0,-1 0,1-1,0 1,-1-1,1 1,-1-1,1 1,-1-1,1 1,-1-1,1 1,-1-1,1 0,-1 1,0-1,1 0,-1 0,113-140,-44 55,-68 85,0 0,-1 1,1-1,0 1,-1-1,1 1,0 0,0-1,-1 1,1 0,0-1,0 1,-1 0,1 0,0 0,0-1,0 1,0 0,-1 0,1 0,0 1,0-1,0 0,0 0,-1 0,1 0,0 1,0-1,-1 1,1-1,0 0,0 1,-1-1,1 1,0-1,-1 1,1 0,-1-1,1 1,-1-1,1 1,-1 0,1 0,-1-1,0 1,1 0,-1 0,0 0,0-1,1 1,-1 0,0 0,0 0,0-1,0 1,0 0,0 0,0 0,-1 0,5 60,-4-57,-2 145,2-148,0 1,0-1,-1 1,1-1,0 0,0 1,0-1,1 1,-1-1,0 1,0-1,1 1,-1-1,1 1,-1-1,1 0,0 1,-1-1,1 0,0 0,0 0,0 1,0-1,0 0,0 0,0 0,1-1,-1 1,0 0,0 0,1-1,-1 1,0 0,1-1,-1 1,1-1,-1 0,1 0,-1 1,1-1,-1 0,0 0,1 0,0-1,7-8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1,'29'5,"14"1,5 0,-2-1,-2-2,-6-1,-3-1,-3 0,-3-1,0 0,-2-1,1 1,-11 0,-7 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2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8,'38'5,"28"1,6 0,-3-1,-9-1,-10-7,-9-2,-6-1,-5-3,-7-1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74,'5'34,"79"332,-63-203,21 98,-36-232,24 52,-28-81,0 0,-1 0,1 0,0-1,-1 1,1 0,0-1,-1 1,1-1,-1 0,1 1,-1-1,1 0,-1 0,1 0,-1 0,0 0,0 0,1-1,-1 1,0 0,0-1,0 1,0 0,-1-1,1 1,0-1,-1 1,1-1,-1 0,1 1,-1-1,0 0,1 1,-1-1,0 0,0 1,0-1,-1 0,1 1,0-1,2-5,180-477,-133 372,4 3,23-29,-53 98,-2-13,-19 35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0,'-103'265,"103"-253,20-45,-14 23,23-38,84-107,-112 154,0 0,-1 0,1 0,0 0,0 0,-1 1,1-1,0 0,0 0,0 1,0-1,0 1,0-1,0 1,0-1,1 1,-1 0,0-1,0 1,0 0,0 0,0 0,1 0,-1 0,0 0,0 0,0 0,0 0,0 1,0-1,1 0,-1 1,0-1,0 1,0-1,0 1,0 0,0-1,0 1,-1 0,1 0,0-1,0 1,0 0,-1 0,1 0,-1 0,1 0,-1 0,1 0,-1 0,1 1,-1-1,0 0,0 0,1 0,-1 0,0 0,0 1,0-1,0 0,0 0,-1 0,1 0,0 0,-1 1,-23 199,24-200,0 0,-1 0,1 0,0 0,0 0,0 1,0-1,0 0,0 0,0 0,0 0,0 0,0 1,1-1,-1 0,0 0,1 0,-1 0,1 0,-1 0,1 0,0 0,-1 0,1 0,0 0,0-1,-1 1,1 0,0 0,0-1,0 1,0-1,0 1,0 0,0-1,0 0,0 1,0-1,1 0,-1 0,0 1,0-1,0 0,0 0,0 0,1 0,-1 0,0-1,0 1,0 0,0 0,0-1,0 1,0-1,0 1,0-1,0 1,0-1,0 0,0 0,0 1,0-1,0 0,0-1,148-154,-149 155,0 0,0 1,1-1,-1 1,0-1,1 1,-1-1,0 0,1 1,-1 0,1-1,-1 1,0-1,1 1,0-1,-1 1,1 0,-1-1,1 1,-1 0,1 0,0-1,-1 1,1 0,-1 0,1 0,0 0,-1 0,1 0,0 0,-1 0,1 0,-1 0,1 0,0 0,-1 0,1 1,0-1,-1 0,1 0,-1 1,1-1,-1 0,1 1,-1-1,1 1,-1-1,1 1,-1-1,1 0,-1 1,0 0,1-1,-1 1,0-1,0 1,1-1,-1 1,0 0,0-1,0 1,0 0,1-1,-1 1,0-1,0 1,-1 0,3 52,-2-44,2 105,4-95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1,'-25'142,"0"-46,-3 0,-5-2,-8 8,31-78,-101 245,110-266,0 0,0 1,0-1,0 1,1-1,0 1,-1-1,1 1,1-1,-1 1,0-1,1 1,0-1,0 1,0-1,0 0,0 1,1-1,-1 0,1 0,0 0,0 0,0 0,0 0,1-1,-1 1,1-1,0 0,-1 0,1 1,0-2,0 1,0 0,1-1,-1 1,0-1,1 0,-1 0,0 0,1-1,-1 1,2-1,52 11,-39-7,0 1,0-2,1-1,-1 0,1-1,0-1,-1-1,1 0,-1-2,18-3,-35 6,-1-1,1 1,0 0,0 0,-1 0,1 0,0-1,0 1,-1 0,1-1,0 1,-1-1,1 1,0-1,-1 1,1-1,-1 1,1-1,-1 1,1-1,-1 0,1 1,-1-1,0 0,1 0,-1 1,0-1,1 0,-1 0,0 1,0-1,0 0,0 0,0 0,0 1,0-1,0 0,0 0,0 0,0 1,-1-1,1 0,0 0,-1 0,-6-7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1,'34'0,"15"0,9 0,0 0,-5 0,-7 0,-7 0,-5 5,-3 1,-3 0,0-1,-1-1,0-2,0-1,0 0,1-1,-5 0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0 424,'34'5,"25"1,8 0,-3-1,-8-1,-8-2,-8-6,-5-2,-5 0,-2 1,-1 1,-5-3,-2-1,1 2,-3-4,-5 0</inkml:trace>
  <inkml:trace contextRef="#ctx0" brushRef="#br0" timeOffset="282.048">339 113,'-4'44,"-8"27,0 13,1-4,2-11,4-7,1-9,3-10,-4-6,-2-6,1-2,2-2,1 0,6-6,3-5</inkml:trace>
  <inkml:trace contextRef="#ctx0" brushRef="#br0" timeOffset="576.679">1271 0,'-102'126,"7"4,3 6,78-115,0 0,1 1,1 1,0 0,2 0,1 1,1 1,2 0,-2 10,7-25,0 1,-1 0,0-1,-1 0,0 0,-1 1,0-2,0 1,-1 0,0-1,-1 0,-5 7,-1-5</inkml:trace>
  <inkml:trace contextRef="#ctx0" brushRef="#br0" timeOffset="862.809">650 57,'30'63,"2"-2,4-1,1-2,4-1,2-2,2-2,34 29,-58-63,1-2,1-1,0 0,1-2,1 0,0-2,1-1,14 4,-16-10,-2-4</inkml:trace>
  <inkml:trace contextRef="#ctx0" brushRef="#br0" timeOffset="5099.234">1355 734,'-51'232,"49"-215,9-22,15-27,-18 25,124-223,-128 229,0 0,0-1,1 1,-1-1,0 1,1 0,-1-1,1 1,0 0,-1 0,1 0,0-1,0 1,-1 0,1 0,0 0,0 0,0 0,1 0,-1 1,0-1,0 0,0 0,1 1,-1-1,0 1,1-1,-1 1,0 0,1-1,-1 1,1 0,-1 0,0 0,1 0,-1 0,1 0,-1 0,0 1,1-1,-1 0,0 1,1-1,-1 1,0 0,0-1,2 2,22 97,-22-76,14 38,-16-60,0 0,0 0,-1 0,1 0,0 0,0 0,1 0,-1 0,0 0,0-1,0 1,0 0,1-1,-1 1,0-1,1 1,-1-1,0 0,1 0,-1 1,1-1,-1 0,0 0,1 0,-1-1,1 1,-1 0,0 0,1-1,-1 1,0-1,1 1,-1-1,0 0,0 1,0-1,1 0,-1 0,0 0,0 0,0 0,13-10,0-1,-1 0,0-1,-1-1,-1 1,0-2,2-4,29-35,-20 26,44-39,-65 67,0 0,-1 0,1 0,0 0,0 0,-1 1,1-1,0 0,0 0,-1 1,1-1,0 0,-1 1,1-1,0 1,-1-1,1 1,-1-1,1 1,-1-1,1 1,-1-1,1 1,-1 0,0-1,1 1,-1 0,0-1,1 1,-1 0,0 0,0-1,0 1,0 0,0 0,0-1,0 1,0 0,0 0,0-1,0 1,0 0,0 0,-1-1,1 1,0 0,0-1,-1 1,1 0,-1-1,1 1,0 0,-1-1,1 1,-1-1,0 1,1-1,-1 1,-1 5,1-1,-2 3,0 1,1 0,0 0,1 0,-1 0,2 0,-1 0,1 0,1 0,0 0,0 0,0 0,1 0,1 0,0 0,0-1,0 1,1-1,27 8,-17-17</inkml:trace>
  <inkml:trace contextRef="#ctx0" brushRef="#br0" timeOffset="5419.509">2202 621,'-4'8,"0"0,1 0,0 1,0-1,1 1,0 0,0-1,1 1,0 0,1 0,0 0,0 0,1 0,0 0,1-1,0 1,0 0,1-1,0 1,0-1,1 0,2 3,-5-10,1 1,-1-1,1 1,0-1,0 0,0 0,0 0,-1 0,1 0,1 0,-1 0,0-1,0 1,0-1,0 1,0-1,1 0,-1 0,0 0,0 0,0 0,0 0,1-1,-1 1,0-1,0 0,0 1,0-1,0 0,0 0,0 0,0-1,-1 1,2-1,51-57,-15-46,-38 102,-1 0,0-1,1 1,-1 0,-1-1,1 1,0 0,-1-1,0 1,0 0,0-1,0 1,0 0,-1 0,1 0,-1 0,0 0,0 1,0-1,0 0,0 1,-1-1,1 1,-1 0,1 0,-1 0,0 0,0 0,0 1,0 0,-1-1,-3 0,0 0,0 1,0 0,0 1,0-1,0 1,0 1,-1-1,1 1,0 0,1 1,-1 0,0 0,0 0,1 1,-1 0,1 0,0 1,0 0,0 0,-20 13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49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1835 57,'-71'164,"33"-75,-3-3,-5-1,-3-3,-4-2,-15 14,-190 295,71-129,187-261,0 0,0 1,0-1,0 0,-1 0,1 0,0 1,-1-1,1 0,-1 0,1 1,-1-1,1 1,-1-1,1 0,-1 1,1-1,-1 1,0-1,1 1,-1-1,0 1,0 0,1-1,-1 1,0 0,0-1,1 1,-1 0,0 0,0 0,0 0,0 0,1 0,-1 0,0 0,0 0,0 0,1 1,-1-1,0 0,0 0,0 1,1-1,-1 0,0 1,1-1,-1 1,0-1,1 1,-1 0,1-1,-1 1,1-1,-1 1,1 0,-1-1,1 1,-1 0,1 0,0-1,0 1,-1 0,1 0,0 0,0-1,0 1,-5-42,5 28,-2 1,1-1,-1 0,-1 1,-1 0,1-1,-2 2,0-1,-3-7,-3 4,0 0,-1 0,-1 1,0 1,-1 0,0 1,-1 0,0 1,-1 1,0 0,-13-5,176 40,-93-11,0 4,-1 1,-1 3,-1 2,-2 3,0 1,20 17,-68-44,-1-1,1 0,0 0,-1 0,1 0,0 1,-1-1,1 0,0 1,-1-1,1 0,-1 1,1-1,-1 1,1-1,-1 1,1-1,-1 1,1-1,-1 1,1 0,-1-1,0 1,0-1,1 1,-1 0,0-1,0 1,0 0,1 0,-1-1,0 1,0 0,0-1,0 1,0 0,-1 0,1-1,0 1,0 0,0-1,-1 1,1 0,0-1,-1 1,1-1,0 1,-1 0,1-1,-1 1,1-1,-1 1,1-1,-1 1,1-1,-1 0,0 1,1-1,-1 0,1 1,-1-1,0 0,1 0,-1 1,-46 11,-178 16,77-5,124-19</inkml:trace>
  <inkml:trace contextRef="#ctx0" brushRef="#br0" timeOffset="452.7">707 1581,'-42'38,"2"2,2 1,1 2,3 2,1 1,3 2,0 2,27-45,0 0,0 0,0 0,1 0,-1 0,1 0,1 1,-1-1,1 1,0 0,0-1,0 1,1-1,0 1,0 0,1 0,-1-1,1 1,0-1,1 1,-1-1,1 1,0-1,1 0,-1 0,1 0,0 0,0 0,1-1,-1 1,1-1,0 0,0 0,1-1,-1 1,1-1,12 4,0-1,0 0,0-2,1 0,0-1,0 0,0-2,0 0,0-1,0-1,0-1,0 0,0-1,0-1,-1-1,0 0,0-2,8-3,0 0,0-1,-1 0,-1-2,0-1,-1-1,0 0,-2-2,0-1,0 0,-2-1,0-1,-1-1,-2-1,2-3,-14 21,-1-1,1 0,-1 0,0 1,-1-1,1 0,-1 0,0 0,-1-1,1 1,-1 0,0 0,0 0,0-1,-1 1,0 0,0 0,0 0,-1 0,1 0,-1 0,0 1,-1-1,1 1,-1-1,0 1,0 0,0 0,-1 0,0 0,1 1,-1-1,0 1,-1 0,1 0,0 1,-1-1,0 1,1 0,-1 0,0 0,-2 1,-26-7,-1 1,1 2,-1 1,0 2,0 2,-1 0,1 3,0 1,1 1,-1 2,-14 5,-16 4,8 0</inkml:trace>
  <inkml:trace contextRef="#ctx0" brushRef="#br0" timeOffset="706.924">0 2005,'255'-44,"-153"32,51-6,1 8,52 6,283-22,-346 9,-118 12</inkml:trace>
  <inkml:trace contextRef="#ctx0" brushRef="#br0" timeOffset="2101.134">4064 1,'-5'10,"-30"53,4 1,2 1,-6 27,-2-2,-4-1,-4-2,-3-3,-22 25,-70 83,-40 68,173-248,1 0,1 1,0 0,0 0,1 0,1 0,0 0,1 1,1-1,0 1,1-1,0 1,-7-71,0 41,0 0,-2 0,0 1,-1 0,0 1,-1 0,-1 0,0 1,-1 1,0 0,-1 1,0 0,-1 1,0 1,-1 0,0 1,0 1,-7-2,6 0,59 0,374 14,-385-4,1 1,-1 2,0 1,0 2,0 1,-1 1,19 9,-48-18,0 0,1 0,-1 0,1 0,-1 1,1-1,-1 0,1 0,-1 1,1-1,-1 1,0 0,1-1,-1 1,0 0,1 0,-1 0,0 0,0 0,0 0,0 0,0 0,0 0,0 0,0 1,-1-1,1 0,0 1,-1-1,1 0,-1 1,1-1,-1 1,0-1,0 1,1-1,-1 1,0-1,0 1,-1-1,1 1,0-1,0 1,-1-1,1 1,-1-1,1 0,-1 1,0-1,1 0,-1 1,0-1,0 0,0 0,0 0,0 0,0 0,0 0,0 0,-1 0,1 0,0 0,-1-1,1 1,0 0,-1-1,-204 68,-81 13,246-60,35-12</inkml:trace>
  <inkml:trace contextRef="#ctx0" brushRef="#br0" timeOffset="2588.372">3219 1779,'-25'11,"1"2,1 0,0 2,1 0,1 2,0 0,1 2,1 0,1 1,1 1,0 0,2 1,1 1,-2 5,9-16,1 0,1 0,0 0,1 1,0 0,1 0,0 0,1 0,0 0,1 0,1 0,1 11,-1-18,1 1,1-1,-1 1,1-1,0 0,0 1,1-1,-1 0,1 0,1-1,-1 1,1-1,0 0,0 0,1 0,0 0,-1-1,2 1,-1-1,0-1,1 1,-1-1,1 0,0 0,0-1,3 2,7-3,-1 0,1-1,-1 0,1-1,-1-1,1-1,-1 0,0-1,0 0,0-1,-1-1,0 0,0-1,0-1,-1 0,0-1,-1 0,0-1,0 0,5-8,13-7,-2-1,-1-2,-1 0,-1-2,-1-1,8-16,-23 32,0 0,-1 0,-1-1,0 0,-1 0,-1 0,0-1,-2 0,1 0,-2 0,-1 0,0-1,-1 1,0 0,-3-10,2 19,-1 1,0 0,-1 0,0 0,0 0,0 0,-1 0,1 1,-2 0,1 0,-1 0,0 0,0 1,-1 0,1 0,-1 0,0 0,0 1,-1 0,1 1,-1-1,0 1,-4-1,-2 0,-1 0,1 1,-1 0,0 1,0 1,0 0,0 0,0 2,0 0,1 0,-1 1,-4 2,-165 67,127-40</inkml:trace>
  <inkml:trace contextRef="#ctx0" brushRef="#br0" timeOffset="2839.811">2372 2202,'5'-3,"39"-30,1 3,2 1,0 2,2 3,1 2,1 2,1 2,27-5,-40 20,0 1,1 3,-1 1,0 1,0 2,34 10,-3-3,-18-2,1-2,0-2,0-3,0-3,0-1,0-3,0-2,7-4,-21 1,-13 4,1-2,-1 0,-1-1,0-2,0-1,0 0,6-7,-13 5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54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1327 0,'-251'627,"178"-411,-40 98,-126 139,222-422,1 2,1 0,2 1,1 1,-2 16,16-71,-2 0,0 0,-1 0,0 0,-2 1,-5-20,1 21,-1 0,0 0,-2 1,0 1,-1-1,0 2,-2-1,1 2,-8-7,12 14,0 0,0 1,-1 0,1 1,-1-1,0 2,-1-1,1 1,-1 1,0-1,0 2,-2-1,147 5,309-2,-361 8,-81-7,0-1,1 0,-1 1,1 0,-1-1,0 1,0 0,1 0,-1 0,0 1,0-1,0 0,0 1,0 0,0-1,-1 1,1 0,0 0,-1 0,0 0,1 0,-1 0,0 0,0 0,0 1,0-1,-1 0,1 1,0-1,-1 3,-2-1,0 1,0 0,-1-1,0 0,0 1,0-1,0 0,-1-1,1 1,-1-1,0 1,0-1,0 0,-1-1,1 1,-1-1,1 0,-1 0,0 0,0-1,0 1,0-1,-5 0,-242 20,158-7,68-12</inkml:trace>
  <inkml:trace contextRef="#ctx0" brushRef="#br0" timeOffset="417.601">706 1890,'-44'40,"2"1,2 2,1 2,3 1,1 2,-21 41,9 25,46-110,1 1,-1 0,1 0,0-1,0 1,1 0,-1 0,1 0,0-1,1 1,-1-1,1 1,-1-1,1 1,1-1,-1 0,1 0,-1 0,1 0,0 0,1-1,-1 1,1-1,0 0,7 4,0 0,1-1,0 0,0-1,1 0,0-1,-1-1,1 0,1-1,-1 0,0-1,0 0,1-1,-1 0,0-2,0 1,0-2,0 1,0-2,0 0,-1 0,1-1,-1-1,0 0,-1-1,1 0,-2 0,1-1,-1-1,1 0,6-6,0 0,-1-1,0-1,-2-1,0 0,-1 0,0-1,-2-1,0 0,1-7,-10 22,0 0,0-1,0 1,-1 0,0-1,0 1,-1 0,1-1,-1 1,0-1,-1 1,1-1,-1 1,0-1,-1 1,1 0,-1 0,0-1,0 1,-1 1,0-1,0 0,0 0,0 1,0 0,-1 0,0 0,0 0,-4-3,-12-5</inkml:trace>
  <inkml:trace contextRef="#ctx0" brushRef="#br0" timeOffset="666.662">0 2343,'48'-15,"64"-18,27-5,5 0,-8 7,-18 7,-14 5,-15 4,-14 5,-9 5,-7 3,-3 1,-2 1,-6 1,-5 0,-6 0,-5 0,-7-1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07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27,'-1'0,"1"-1,-1 1,1 0,-1-1,1 1,-1 0,1-1,-1 1,1 0,-1 0,1-1,-1 1,1 0,-1 0,1 0,-1 0,0 0,1 0,-1 0,1 0,-1 0,1 0,-1 0,1 0,-1 0,0 1,1-1,-1 0,1 0,-1 1,1-1,-1 0,1 1,-1-1,1 0,0 1,-1-1,1 1,-1-1,1 1,0-1,0 0,-1 1,1-1,0 1,0 0,-1-1,1 1,0-1,0 1,0-1,0 1,0-1,0 1,0 0,0-1,0 1,0-1,0 1,-6 40,6-40,-11 594,-44-263,24-185,30-142,-1-1,1 1,0 0,0 0,0 0,1 0,0 0,0 0,0 0,0 0,1 0,0 0,0 0,0-1,1 1,0 0,0-1,0 2,-1-5,-1 0,1-1,-1 0,1 1,-1-1,1 1,-1-1,1 0,-1 1,1-1,-1 0,1 1,0-1,-1 0,1 0,-1 0,1 1,0-1,-1 0,1 0,0 0,-1 0,1 0,0 0,-1 0,1-1,-1 1,1 0,0 0,-1 0,1-1,-1 1,1 0,0-1,-1 1,1 0,-1-1,1 1,-1-1,1 1,-1-1,0 1,1-1,-1 1,0-1,1 1,-1-1,0 1,1-1,-1 0,0 1,0-1,0 0,0 1,0-1,0 1,0-1,0 0,0 1,0-1,0 0,0 0,8-42,-6 18</inkml:trace>
  <inkml:trace contextRef="#ctx0" brushRef="#br0" timeOffset="365.658">10 224,'-1'0,"1"0,-1-1,0 1,1 0,-1-1,1 1,-1-1,1 0,-1 1,1-1,-1 1,1-1,-1 0,1 1,0-1,-1 0,1 1,0-1,0 0,0 1,-1-1,1 0,0 0,0 1,0-1,0 0,0 0,0 1,0-1,1 0,-1 0,0 1,0-1,0 0,1 1,-1-1,0 0,1 1,-1-1,1 0,-1 1,1-1,-1 1,1-1,-1 1,1-1,-1 1,1-1,0 1,-1 0,1-1,0 1,-1 0,1-1,0 1,0 0,-1 0,1 0,0 0,-1 0,2 0,47-22,198-44,129-30,-370 94,1 1,0-1,-1 1,1 0,0 1,0 0,0 0,0 1,-1-1,1 1,0 1,0-1,-1 1,1 1,-1-1,0 1,0 0,5 3,6 5</inkml:trace>
  <inkml:trace contextRef="#ctx0" brushRef="#br0" timeOffset="735.087">998 535,'-24'29,"2"1,1 2,2 0,0 0,3 2,1 0,1 1,2 1,-3 17,11-39,1 1,1-1,0 0,1 1,1-1,0 1,1-1,1 1,0-1,2 6,-3-15,1 0,-1-1,1 1,0 0,0-1,1 0,-1 1,1-1,0 0,0 0,0-1,1 1,-1-1,1 1,0-1,0 0,0-1,0 1,1-1,-1 0,1 0,-1 0,1 0,0-1,0 0,-1 0,1 0,0 0,0-1,0 0,3 0,6-3,0 0,-1-1,0 0,0-1,0-1,-1 0,0 0,0-1,0-1,-1 0,0-1,-1 0,0 0,0-1,-1 0,0-1,-1 0,0-1,-1 0,0 0,-1 0,0-1,-1 1,0-2,1-8,-2 14,0 0,0-1,-1 0,0 0,-1 0,0 0,0 0,-1 0,0 0,-1-1,0 1,0 0,-1-1,-1 1,1 0,-1 0,-1 0,1 0,-2 0,1 1,-1-1,0 1,-1 0,0 0,-1 1,1-1,-1 1,0 0,-1 1,0 0,0 0,0 0,-1 1,0 0,0 0,-1 3,1 1,-1 0,0 0,1 1,-1 0,0 0,1 1,-1 0,1 1,-1 0,1 0,0 1,-1 0,1 1,1-1,-1 2,1-1,-1 1,1 0,0 0,1 1,0 0,0 0,0 0,0 1,1 0,0 0,1 1,-1-1,1 1,-1 4,-8 14</inkml:trace>
  <inkml:trace contextRef="#ctx0" brushRef="#br0" timeOffset="1233.796">1534 648,'-48'39,"2"3,2 2,1 1,3 3,2 1,-20 34,55-79,-1-1,1 2,0-1,1 0,-1 1,1-1,0 1,0 0,0 0,1-1,-1 1,1 0,0 0,1 1,-1-1,1 0,0 0,1 0,-1 0,1 0,0 0,0 0,0 0,1 0,0 0,0 0,0-1,0 1,1-1,0 1,0-1,0 0,0 0,1-1,-1 1,1-1,0 1,0-1,0 0,1-1,2 2,5-1,0-1,1-1,-1 0,0-1,0 0,0-1,1 0,-1-1,0 0,0-1,-1-1,1 0,0 0,-1-1,0 0,0-1,-1-1,1 0,11-8,0-1,-1-1,-1-1,0-1,-2 0,0-1,11-18,0-8,-2-1,-3-1,-1-1,-3-1,-1-1,-3-1,-3-1,-1 1,-3-2,-2 0,-3 0,-2 0,-3-24,2 66,-1 0,0 0,-1 0,-1 0,1 0,-2 0,0 1,0-1,-1 1,0 0,-1 0,0 0,-1 0,0 1,-1 0,0 1,-1-1,0 1,-3-3,8 11,0-1,0 1,-1 0,1 0,0 0,0 0,-1 1,1-1,-1 1,1 0,0 0,-1 0,1 0,0 1,-1-1,1 1,0 0,-1 0,1 0,0 0,0 1,0-1,0 1,0 0,0 0,-1 2,-65 62,46-34,0 0,3 1,0 1,3 1,0 1,3 0,1 1,1 0,2 1,2 1,2-1,1 1,2 0,2 0,2 24,-1-50,1-1,0 1,0-1,1 0,1 0,0 0,1 0,0 0,1-1,0 1,1-1,0-1,1 1,0-1,1 0,0-1,0 0,1 0,0 0,0-1,1-1,3 2,1-2,1 0,0-1,0 0,0-1,0-1,1-1,0 0,0-1,0 0,0-2,0 1,0-2,0-1,-1 0,1 0,0-2,-1 0,1-1,-1 0,0-1,-1-1,0 0,0-1,7-6,62-48,-60 45</inkml:trace>
  <inkml:trace contextRef="#ctx0" brushRef="#br0" timeOffset="2199.17">2352 563,'-32'10,"-1"2,2 1,0 2,0 1,1 1,1 2,1 1,1 1,1 1,-1 3,-63 83,87-104,0 1,1-1,0 1,0 0,0 0,1 0,-1 0,1 0,1 0,-1 1,1-1,-1 0,1 0,1 0,-1 1,1-1,0 0,0 0,1 0,-1 0,1 0,0 0,0-1,1 1,0 1,1 0,1 0,-1 0,1-1,0 1,0-1,0 0,1-1,0 1,0-1,0 0,1 0,-1-1,1 0,0 0,0-1,0 0,0 0,0 0,0-1,0 0,1-1,-1 1,0-1,1-1,-1 1,0-1,0-1,1 1,-1-1,0-1,0 1,-1-1,1 0,-1-1,1 1,-1-1,4-3,10-8,-1-1,-1-1,0 0,-1-1,-1-1,-1-1,0 0,-2-1,0 0,-1-1,-2-1,0 1,-1-2,3-15,20-60,-33 99,0 0,0 0,0 0,-1 0,1 0,0 0,0 1,0-1,0 0,0 1,0-1,0 1,0-1,0 1,0-1,0 1,0 0,0-1,1 1,-1 0,0 0,0 0,1 0,-1-1,0 1,1 0,-1 0,1 0,0 1,-1-1,1 0,0 0,-1 0,1 0,0 1,-14 24,1 2,2 0,1 0,0 1,-4 28,11 64,4-117,-1 0,1 0,1 0,-1-1,1 1,-1 0,1-1,0 1,0-1,0 0,1 1,-1-1,1 0,0 0,0-1,0 1,0-1,1 1,-1-1,0 0,1 0,0-1,-1 1,1-1,0 1,0-1,0 0,3 0,3-3,0 0,0-1,0 0,-1 0,1-1,-1-1,0 1,0-2,0 1,-1-1,0 0,0-1,-1 0,1 0,-1 0,-1-1,0 0,0-1,0 1,-1-1,3-7,-7 15,108-172,-81 138,-24 65,-15 14,-13 86,24-126,0 0,1 1,-1-1,1 1,0-1,0 0,1 1,-1-1,1 0,0 0,0 0,0 0,0 0,1-1,0 1,-1-1,1 1,1-1,-1 0,0 0,1-1,0 1,-1-1,1 1,0-1,0 0,3 0,-3-1,0 0,0 0,1 0,-1 0,1-1,-1 0,0 0,1 0,-1-1,1 0,-1 1,0-1,0-1,1 1,-1-1,0 1,0-1,0 0,-1-1,1 1,0-1,-1 0,1 0,72-75,-52 41,-1 0,-2-2,-1 0,-2-2,10-36,31-65,-100 280,40-94,2 0,2 0,1 0,3-1,1 1,3-2,1 1,2-1,7 12,49 185,-63-205,0-8,0 0,-2 1,-1 0,-1 0,-2 0,0 0,-2 0,-1 0,-1 0,-1 0,-2 0,-5 16,4-27,-1 0,0-1,-1 0,-1 0,0-1,-1 0,0-1,-1 0,-1-1,0 0,-1-1,0 0,0-2,-1 1,0-2,-1 0,0-1,-14 5,25-11,1 0,-1 0,1 0,-1 0,0-1,1 1,-1-1,0 0,0-1,1 1,-1-1,0 0,1 0,-1-1,1 1,0-1,-1 0,1 0,0 0,0-1,0 1,0-1,1 0,-1 0,1-1,-1 1,1-1,1 1,-1-1,0 0,1 0,0 0,-1-1,2 1,-1 0,0-1,1 1,0-1,0 0,1 1,-1-1,1-1,0-12,1 0,1 0,0 0,1 1,2-1,-1 1,2 0,0 0,1 1,1 0,0 0,8-10,-2-2,29-42,2 2,4 1,2 3,3 2,3 3,22-16,29-28,-81 78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1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611 368,'2'0,"-1"0,0-1,0 1,1 0,-1 0,0-1,0 1,1-1,-1 1,0-1,0 1,0-1,0 0,0 0,0 1,0-1,0 0,0 0,0 0,0 0,0 0,-1 0,1 0,0 0,-1-1,1 1,-1 0,0 0,1-1,-1 1,0 0,1 0,-1-1,0 1,0 0,0-1,0 1,-1 0,1 0,0-1,0 1,-1 0,1 0,-1-1,1 1,-1 0,1 0,-1 0,0 0,0 0,1 0,-2-1,-10-1,0 1,1 1,-1 0,0 0,0 1,0 1,0 0,0 0,0 1,1 1,-11 3,-45 7,24-11,33-2,0 0,0 0,0 1,0 1,1-1,-1 1,0 1,1 0,-1 1,1-1,0 2,-2 1,9-5,1 0,-1 0,1 0,0 0,-1 0,1 1,0-1,0 1,0-1,0 1,0-1,1 1,-1-1,0 1,1 0,-1-1,1 1,-1 0,1 0,0-1,0 1,0 0,0 0,0-1,0 1,0 0,1 0,-1-1,1 1,-1 0,1-1,-1 1,1 0,0-1,0 1,0-1,0 1,0-1,0 0,0 0,1 1,0-1,62 47,-43-41,0 0,1-2,-1 0,1-1,1-2,-1 0,0-1,0-2,0 0,3-1,99 2,-123-1,-1 1,1-1,0 1,0 0,0-1,0 1,0 0,0 0,0 0,0 0,0 0,0 0,0 0,0 0,0 0,0 0,0 1,0-1,-1 0,1 1,0-1,0 0,0 1,0-1,0 1,-1-1,1 1,0 0,0-1,-1 1,1 0,-1 0,1-1,0 1,-1 0,0 0,1 0,-1 0,1 0,-1 0,0 0,0-1,1 1,-1 0,0 0,0 0,0 0,0 0,0 0,0 0,-1 0,1 0,0 0,0 0,-1 0,1 0,0 0,-1 0,1-1,-1 1,1 0,-1 0,0 0,1-1,-1 1,0 0,1-1,-2 1,-10 10,0 0,-1-1,0-1,-1 0,0-1,0 0,-1-1,-13 4,-22 12,-25 16,2 3,2 3,1 3,-22 24,89-71,0 1,0 0,0 0,0-1,0 2,1-1,-1 0,1 1,-1-1,1 1,0-1,0 1,0 0,0 0,0 0,1 0,0 0,-1 1,1-1,0 0,1 1,-1-1,0 1,1-1,0 0,0 1,0-1,0 1,1-1,-1 1,1-1,0 0,0 1,0-1,0 0,1 0,-1 1,1-1,0 0,0-1,0 1,0 0,0-1,1 1,-1-1,2 2,19 7,0-1,1-1,0 0,0-2,1-1,0-1,0-1,0-2,1 0,2-1,-21 0,0 1,0-1,1-1,-1 1,0-1,0-1,1 1,-1-1,0 0,0-1,0 0,0 0,0 0,0-1,-1 0,1-1,-1 1,0-1,0 0,0-1,0 1,-1-1,0 0,0-1,0 1,-1-1,0 0,0 0,2-3,23-144,-24 122</inkml:trace>
  <inkml:trace contextRef="#ctx0" brushRef="#br0" timeOffset="331.904">640 1,'-16'4,"0"1,0 1,1 0,-1 1,1 1,1 0,0 1,0 1,1 0,0 1,0 0,2 1,-1 0,1 1,1 0,0 1,1 0,1 1,0 0,1 0,1 0,0 1,1 0,-3 15,-5 181,-1-35,-24 104,33-251,-1 0,-2-1,0 0,-2 0,-2-1,0-1,-2 0,-16 25,5-18,-2-1,0-1,-3-2,-14 12,27-26,3-1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2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678 112,'-2'11,"0"0,-1 0,0 0,-1-1,0 0,-1 1,0-1,0-1,-1 1,-4 5,-1 1,-81 136,-104 129,9-53,119-140,58-88,4-6</inkml:trace>
  <inkml:trace contextRef="#ctx0" brushRef="#br0" timeOffset="500.866">0 0,'129'167,"15"36,-109-144,-2 2,-3 1,10 32,24 53,43 49,-106-194,29 31,-24-39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1 435,'0'-18,"0"0,1 0,1 0,0 0,2 1,0-1,1 1,0 0,5-10,3 0,2 0,0 1,1 0,2 1,0 1,2 1,1 1,9-7,-30 27,1 1,-1 0,1 0,-1 0,1 0,0 0,0 0,0 0,-1 0,1 0,0 0,0 1,0-1,0 0,1 1,-1-1,0 0,0 1,0 0,0-1,1 1,-1 0,0-1,0 1,1 0,-1 0,0 0,0 0,1 0,-1 0,0 0,0 1,1-1,-1 0,0 1,0-1,0 1,0-1,1 1,-1 0,0-1,0 1,0 0,0 0,-1 0,1 0,0 0,0 0,0 0,-1 0,1 0,3 15,-1 1,-1-1,-1 1,0 0,-1-1,-1 1,-2 10,0 23,7-1,-4-48,0 0,1-1,-1 1,0 0,0-1,0 1,1 0,-1-1,0 1,1 0,-1-1,1 1,-1 0,0-1,1 1,0-1,-1 1,1-1,-1 1,1-1,-1 0,1 1,0-1,-1 0,1 1,0-1,0 0,-1 0,1 0,0 1,-1-1,1 0,0 0,0 0,-1 0,1 0,0-1,0 1,-1 0,1 0,0 0,-1-1,1 1,0 0,-1 0,1-1,0 1,-1-1,1 1,-1-1,1 1,-1-1,1 1,-1-1,1 1,-1-1,1 0,-1 1,0-1,1 0,-1 0,113-140,-44 55,-68 85,0 0,-1 1,1-1,0 1,-1-1,1 1,0 0,0-1,-1 1,1 0,0-1,0 1,-1 0,1 0,0 0,0-1,0 1,0 0,-1 0,1 0,0 1,0-1,0 0,0 0,-1 0,1 0,0 1,0-1,-1 1,1-1,0 0,0 1,-1-1,1 1,0-1,-1 1,1 0,-1-1,1 1,-1-1,1 1,-1 0,1 0,-1-1,0 1,1 0,-1 0,0 0,0-1,1 1,-1 0,0 0,0 0,0-1,0 1,0 0,0 0,0 0,-1 0,5 60,-4-57,-2 145,2-148,0 1,0-1,-1 1,1-1,0 0,0 1,0-1,1 1,-1-1,0 1,0-1,1 1,-1-1,1 1,-1-1,1 0,0 1,-1-1,1 0,0 0,0 0,0 1,0-1,0 0,0 0,0 0,1-1,-1 1,0 0,0 0,1-1,-1 1,0 0,1-1,-1 1,1-1,-1 0,1 0,-1 1,1-1,-1 0,0 0,1 0,0-1,7-8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1,'29'5,"14"1,5 0,-2-1,-2-2,-6-1,-3-1,-3 0,-3-1,0 0,-2-1,1 1,-11 0,-7 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2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8,'38'5,"28"1,6 0,-3-1,-9-1,-10-7,-9-2,-6-1,-5-3,-7-1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74,'5'34,"79"332,-63-203,21 98,-36-232,24 52,-28-81,0 0,-1 0,1 0,0-1,-1 1,1 0,0-1,-1 1,1-1,-1 0,1 1,-1-1,1 0,-1 0,1 0,-1 0,0 0,0 0,1-1,-1 1,0 0,0-1,0 1,0 0,-1-1,1 1,0-1,-1 1,1-1,-1 0,1 1,-1-1,0 0,1 1,-1-1,0 0,0 1,0-1,-1 0,1 1,0-1,2-5,180-477,-133 372,4 3,23-29,-53 98,-2-13,-19 35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0,'-103'265,"103"-253,20-45,-14 23,23-38,84-107,-112 154,0 0,-1 0,1 0,0 0,0 0,-1 1,1-1,0 0,0 0,0 1,0-1,0 1,0-1,0 1,0-1,1 1,-1 0,0-1,0 1,0 0,0 0,0 0,1 0,-1 0,0 0,0 0,0 0,0 0,0 1,0-1,1 0,-1 1,0-1,0 1,0-1,0 1,0 0,0-1,0 1,-1 0,1 0,0-1,0 1,0 0,-1 0,1 0,-1 0,1 0,-1 0,1 0,-1 0,1 1,-1-1,0 0,0 0,1 0,-1 0,0 0,0 1,0-1,0 0,0 0,-1 0,1 0,0 0,-1 1,-23 199,24-200,0 0,-1 0,1 0,0 0,0 0,0 1,0-1,0 0,0 0,0 0,0 0,0 0,0 1,1-1,-1 0,0 0,1 0,-1 0,1 0,-1 0,1 0,0 0,-1 0,1 0,0 0,0-1,-1 1,1 0,0 0,0-1,0 1,0-1,0 1,0 0,0-1,0 0,0 1,0-1,1 0,-1 0,0 1,0-1,0 0,0 0,0 0,1 0,-1 0,0-1,0 1,0 0,0 0,0-1,0 1,0-1,0 1,0-1,0 1,0-1,0 0,0 0,0 1,0-1,0 0,0-1,148-154,-149 155,0 0,0 1,1-1,-1 1,0-1,1 1,-1-1,0 0,1 1,-1 0,1-1,-1 1,0-1,1 1,0-1,-1 1,1 0,-1-1,1 1,-1 0,1 0,0-1,-1 1,1 0,-1 0,1 0,0 0,-1 0,1 0,0 0,-1 0,1 0,-1 0,1 0,0 0,-1 0,1 1,0-1,-1 0,1 0,-1 1,1-1,-1 0,1 1,-1-1,1 1,-1-1,1 1,-1-1,1 0,-1 1,0 0,1-1,-1 1,0-1,0 1,1-1,-1 1,0 0,0-1,0 1,0 0,1-1,-1 1,0-1,0 1,-1 0,3 52,-2-44,2 105,4-95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1,'-25'142,"0"-46,-3 0,-5-2,-8 8,31-78,-101 245,110-266,0 0,0 1,0-1,0 1,1-1,0 1,-1-1,1 1,1-1,-1 1,0-1,1 1,0-1,0 1,0-1,0 0,0 1,1-1,-1 0,1 0,0 0,0 0,0 0,0 0,1-1,-1 1,1-1,0 0,-1 0,1 1,0-2,0 1,0 0,1-1,-1 1,0-1,1 0,-1 0,0 0,1-1,-1 1,2-1,52 11,-39-7,0 1,0-2,1-1,-1 0,1-1,0-1,-1-1,1 0,-1-2,18-3,-35 6,-1-1,1 1,0 0,0 0,-1 0,1 0,0-1,0 1,-1 0,1-1,0 1,-1-1,1 1,0-1,-1 1,1-1,-1 1,1-1,-1 1,1-1,-1 0,1 1,-1-1,0 0,1 0,-1 1,0-1,1 0,-1 0,0 1,0-1,0 0,0 0,0 0,0 1,0-1,0 0,0 0,0 0,0 1,-1-1,1 0,0 0,-1 0,-6-7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1,'34'0,"15"0,9 0,0 0,-5 0,-7 0,-7 0,-5 5,-3 1,-3 0,0-1,-1-1,0-2,0-1,0 0,1-1,-5 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0 424,'34'5,"25"1,8 0,-3-1,-8-1,-8-2,-8-6,-5-2,-5 0,-2 1,-1 1,-5-3,-2-1,1 2,-3-4,-5 0</inkml:trace>
  <inkml:trace contextRef="#ctx0" brushRef="#br0" timeOffset="282.048">339 113,'-4'44,"-8"27,0 13,1-4,2-11,4-7,1-9,3-10,-4-6,-2-6,1-2,2-2,1 0,6-6,3-5</inkml:trace>
  <inkml:trace contextRef="#ctx0" brushRef="#br0" timeOffset="576.679">1271 0,'-102'126,"7"4,3 6,78-115,0 0,1 1,1 1,0 0,2 0,1 1,1 1,2 0,-2 10,7-25,0 1,-1 0,0-1,-1 0,0 0,-1 1,0-2,0 1,-1 0,0-1,-1 0,-5 7,-1-5</inkml:trace>
  <inkml:trace contextRef="#ctx0" brushRef="#br0" timeOffset="862.809">650 57,'30'63,"2"-2,4-1,1-2,4-1,2-2,2-2,34 29,-58-63,1-2,1-1,0 0,1-2,1 0,0-2,1-1,14 4,-16-10,-2-4</inkml:trace>
  <inkml:trace contextRef="#ctx0" brushRef="#br0" timeOffset="5099.234">1355 734,'-51'232,"49"-215,9-22,15-27,-18 25,124-223,-128 229,0 0,0-1,1 1,-1-1,0 1,1 0,-1-1,1 1,0 0,-1 0,1 0,0-1,0 1,-1 0,1 0,0 0,0 0,0 0,1 0,-1 1,0-1,0 0,0 0,1 1,-1-1,0 1,1-1,-1 1,0 0,1-1,-1 1,1 0,-1 0,0 0,1 0,-1 0,1 0,-1 0,0 1,1-1,-1 0,0 1,1-1,-1 1,0 0,0-1,2 2,22 97,-22-76,14 38,-16-60,0 0,0 0,-1 0,1 0,0 0,0 0,1 0,-1 0,0 0,0-1,0 1,0 0,1-1,-1 1,0-1,1 1,-1-1,0 0,1 0,-1 1,1-1,-1 0,0 0,1 0,-1-1,1 1,-1 0,0 0,1-1,-1 1,0-1,1 1,-1-1,0 0,0 1,0-1,1 0,-1 0,0 0,0 0,0 0,13-10,0-1,-1 0,0-1,-1-1,-1 1,0-2,2-4,29-35,-20 26,44-39,-65 67,0 0,-1 0,1 0,0 0,0 0,-1 1,1-1,0 0,0 0,-1 1,1-1,0 0,-1 1,1-1,0 1,-1-1,1 1,-1-1,1 1,-1-1,1 1,-1-1,1 1,-1 0,0-1,1 1,-1 0,0-1,1 1,-1 0,0 0,0-1,0 1,0 0,0 0,0-1,0 1,0 0,0 0,0-1,0 1,0 0,0 0,-1-1,1 1,0 0,0-1,-1 1,1 0,-1-1,1 1,0 0,-1-1,1 1,-1-1,0 1,1-1,-1 1,-1 5,1-1,-2 3,0 1,1 0,0 0,1 0,-1 0,2 0,-1 0,1 0,1 0,0 0,0 0,0 0,1 0,1 0,0 0,0-1,0 1,1-1,27 8,-17-17</inkml:trace>
  <inkml:trace contextRef="#ctx0" brushRef="#br0" timeOffset="5419.509">2202 621,'-4'8,"0"0,1 0,0 1,0-1,1 1,0 0,0-1,1 1,0 0,1 0,0 0,0 0,1 0,0 0,1-1,0 1,0 0,1-1,0 1,0-1,1 0,2 3,-5-10,1 1,-1-1,1 1,0-1,0 0,0 0,0 0,-1 0,1 0,1 0,-1 0,0-1,0 1,0-1,0 1,0-1,1 0,-1 0,0 0,0 0,0 0,0 0,1-1,-1 1,0-1,0 0,0 1,0-1,0 0,0 0,0 0,0-1,-1 1,2-1,51-57,-15-46,-38 102,-1 0,0-1,1 1,-1 0,-1-1,1 1,0 0,-1-1,0 1,0 0,0-1,0 1,0 0,-1 0,1 0,-1 0,0 0,0 1,0-1,0 0,0 1,-1-1,1 1,-1 0,1 0,-1 0,0 0,0 0,0 1,0 0,-1-1,-3 0,0 0,0 1,0 0,0 1,0-1,0 1,0 1,-1-1,1 1,0 0,1 1,-1 0,0 0,0 0,1 1,-1 0,1 0,0 1,0 0,0 0,-20 13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49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1835 57,'-71'164,"33"-75,-3-3,-5-1,-3-3,-4-2,-15 14,-190 295,71-129,187-261,0 0,0 1,0-1,0 0,-1 0,1 0,0 1,-1-1,1 0,-1 0,1 1,-1-1,1 1,-1-1,1 0,-1 1,1-1,-1 1,0-1,1 1,-1-1,0 1,0 0,1-1,-1 1,0 0,0-1,1 1,-1 0,0 0,0 0,0 0,0 0,1 0,-1 0,0 0,0 0,0 0,1 1,-1-1,0 0,0 0,0 1,1-1,-1 0,0 1,1-1,-1 1,0-1,1 1,-1 0,1-1,-1 1,1-1,-1 1,1 0,-1-1,1 1,-1 0,1 0,0-1,0 1,-1 0,1 0,0 0,0-1,0 1,-5-42,5 28,-2 1,1-1,-1 0,-1 1,-1 0,1-1,-2 2,0-1,-3-7,-3 4,0 0,-1 0,-1 1,0 1,-1 0,0 1,-1 0,0 1,-1 1,0 0,-13-5,176 40,-93-11,0 4,-1 1,-1 3,-1 2,-2 3,0 1,20 17,-68-44,-1-1,1 0,0 0,-1 0,1 0,0 1,-1-1,1 0,0 1,-1-1,1 0,-1 1,1-1,-1 1,1-1,-1 1,1-1,-1 1,1-1,-1 1,1 0,-1-1,0 1,0-1,1 1,-1 0,0-1,0 1,0 0,1 0,-1-1,0 1,0 0,0-1,0 1,0 0,-1 0,1-1,0 1,0 0,0-1,-1 1,1 0,0-1,-1 1,1-1,0 1,-1 0,1-1,-1 1,1-1,-1 1,1-1,-1 1,1-1,-1 0,0 1,1-1,-1 0,1 1,-1-1,0 0,1 0,-1 1,-46 11,-178 16,77-5,124-19</inkml:trace>
  <inkml:trace contextRef="#ctx0" brushRef="#br0" timeOffset="452.7">707 1581,'-42'38,"2"2,2 1,1 2,3 2,1 1,3 2,0 2,27-45,0 0,0 0,0 0,1 0,-1 0,1 0,1 1,-1-1,1 1,0 0,0-1,0 1,1-1,0 1,0 0,1 0,-1-1,1 1,0-1,1 1,-1-1,1 1,0-1,1 0,-1 0,1 0,0 0,0 0,1-1,-1 1,1-1,0 0,0 0,1-1,-1 1,1-1,12 4,0-1,0 0,0-2,1 0,0-1,0 0,0-2,0 0,0-1,0-1,0-1,0 0,0-1,0-1,-1-1,0 0,0-2,8-3,0 0,0-1,-1 0,-1-2,0-1,-1-1,0 0,-2-2,0-1,0 0,-2-1,0-1,-1-1,-2-1,2-3,-14 21,-1-1,1 0,-1 0,0 1,-1-1,1 0,-1 0,0 0,-1-1,1 1,-1 0,0 0,0 0,0-1,-1 1,0 0,0 0,0 0,-1 0,1 0,-1 0,0 1,-1-1,1 1,-1-1,0 1,0 0,0 0,-1 0,0 0,1 1,-1-1,0 1,-1 0,1 0,0 1,-1-1,0 1,1 0,-1 0,0 0,-2 1,-26-7,-1 1,1 2,-1 1,0 2,0 2,-1 0,1 3,0 1,1 1,-1 2,-14 5,-16 4,8 0</inkml:trace>
  <inkml:trace contextRef="#ctx0" brushRef="#br0" timeOffset="706.924">0 2005,'255'-44,"-153"32,51-6,1 8,52 6,283-22,-346 9,-118 12</inkml:trace>
  <inkml:trace contextRef="#ctx0" brushRef="#br0" timeOffset="2101.134">4064 1,'-5'10,"-30"53,4 1,2 1,-6 27,-2-2,-4-1,-4-2,-3-3,-22 25,-70 83,-40 68,173-248,1 0,1 1,0 0,0 0,1 0,1 0,0 0,1 1,1-1,0 1,1-1,0 1,-7-71,0 41,0 0,-2 0,0 1,-1 0,0 1,-1 0,-1 0,0 1,-1 1,0 0,-1 1,0 0,-1 1,0 1,-1 0,0 1,0 1,-7-2,6 0,59 0,374 14,-385-4,1 1,-1 2,0 1,0 2,0 1,-1 1,19 9,-48-18,0 0,1 0,-1 0,1 0,-1 1,1-1,-1 0,1 0,-1 1,1-1,-1 1,0 0,1-1,-1 1,0 0,1 0,-1 0,0 0,0 0,0 0,0 0,0 0,0 0,0 0,0 1,-1-1,1 0,0 1,-1-1,1 0,-1 1,1-1,-1 1,0-1,0 1,1-1,-1 1,0-1,0 1,-1-1,1 1,0-1,0 1,-1-1,1 1,-1-1,1 0,-1 1,0-1,1 0,-1 1,0-1,0 0,0 0,0 0,0 0,0 0,0 0,0 0,-1 0,1 0,0 0,-1-1,1 1,0 0,-1-1,-204 68,-81 13,246-60,35-12</inkml:trace>
  <inkml:trace contextRef="#ctx0" brushRef="#br0" timeOffset="2588.372">3219 1779,'-25'11,"1"2,1 0,0 2,1 0,1 2,0 0,1 2,1 0,1 1,1 1,0 0,2 1,1 1,-2 5,9-16,1 0,1 0,0 0,1 1,0 0,1 0,0 0,1 0,0 0,1 0,1 0,1 11,-1-18,1 1,1-1,-1 1,1-1,0 0,0 1,1-1,-1 0,1 0,1-1,-1 1,1-1,0 0,0 0,1 0,0 0,-1-1,2 1,-1-1,0-1,1 1,-1-1,1 0,0 0,0-1,3 2,7-3,-1 0,1-1,-1 0,1-1,-1-1,1-1,-1 0,0-1,0 0,0-1,-1-1,0 0,0-1,0-1,-1 0,0-1,-1 0,0-1,0 0,5-8,13-7,-2-1,-1-2,-1 0,-1-2,-1-1,8-16,-23 32,0 0,-1 0,-1-1,0 0,-1 0,-1 0,0-1,-2 0,1 0,-2 0,-1 0,0-1,-1 1,0 0,-3-10,2 19,-1 1,0 0,-1 0,0 0,0 0,0 0,-1 0,1 1,-2 0,1 0,-1 0,0 0,0 1,-1 0,1 0,-1 0,0 0,0 1,-1 0,1 1,-1-1,0 1,-4-1,-2 0,-1 0,1 1,-1 0,0 1,0 1,0 0,0 0,0 2,0 0,1 0,-1 1,-4 2,-165 67,127-40</inkml:trace>
  <inkml:trace contextRef="#ctx0" brushRef="#br0" timeOffset="2839.811">2372 2202,'5'-3,"39"-30,1 3,2 1,0 2,2 3,1 2,1 2,1 2,27-5,-40 20,0 1,1 3,-1 1,0 1,0 2,34 10,-3-3,-18-2,1-2,0-2,0-3,0-3,0-1,0-3,0-2,7-4,-21 1,-13 4,1-2,-1 0,-1-1,0-2,0-1,0 0,6-7,-13 5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54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1327 0,'-251'627,"178"-411,-40 98,-126 139,222-422,1 2,1 0,2 1,1 1,-2 16,16-71,-2 0,0 0,-1 0,0 0,-2 1,-5-20,1 21,-1 0,0 0,-2 1,0 1,-1-1,0 2,-2-1,1 2,-8-7,12 14,0 0,0 1,-1 0,1 1,-1-1,0 2,-1-1,1 1,-1 1,0-1,0 2,-2-1,147 5,309-2,-361 8,-81-7,0-1,1 0,-1 1,1 0,-1-1,0 1,0 0,1 0,-1 0,0 1,0-1,0 0,0 1,0 0,0-1,-1 1,1 0,0 0,-1 0,0 0,1 0,-1 0,0 0,0 0,0 1,0-1,-1 0,1 1,0-1,-1 3,-2-1,0 1,0 0,-1-1,0 0,0 1,0-1,0 0,-1-1,1 1,-1-1,0 1,0-1,0 0,-1-1,1 1,-1-1,1 0,-1 0,0 0,0-1,0 1,0-1,-5 0,-242 20,158-7,68-12</inkml:trace>
  <inkml:trace contextRef="#ctx0" brushRef="#br0" timeOffset="417.601">706 1890,'-44'40,"2"1,2 2,1 2,3 1,1 2,-21 41,9 25,46-110,1 1,-1 0,1 0,0-1,0 1,1 0,-1 0,1 0,0-1,1 1,-1-1,1 1,-1-1,1 1,1-1,-1 0,1 0,-1 0,1 0,0 0,1-1,-1 1,1-1,0 0,7 4,0 0,1-1,0 0,0-1,1 0,0-1,-1-1,1 0,1-1,-1 0,0-1,0 0,1-1,-1 0,0-2,0 1,0-2,0 1,0-2,0 0,-1 0,1-1,-1-1,0 0,-1-1,1 0,-2 0,1-1,-1-1,1 0,6-6,0 0,-1-1,0-1,-2-1,0 0,-1 0,0-1,-2-1,0 0,1-7,-10 22,0 0,0-1,0 1,-1 0,0-1,0 1,-1 0,1-1,-1 1,0-1,-1 1,1-1,-1 1,0-1,-1 1,1 0,-1 0,0-1,0 1,-1 1,0-1,0 0,0 0,0 1,0 0,-1 0,0 0,0 0,-4-3,-12-5</inkml:trace>
  <inkml:trace contextRef="#ctx0" brushRef="#br0" timeOffset="666.662">0 2343,'48'-15,"64"-18,27-5,5 0,-8 7,-18 7,-14 5,-15 4,-14 5,-9 5,-7 3,-3 1,-2 1,-6 1,-5 0,-6 0,-5 0,-7-1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508 141,'-1'6,"-1"0,0 0,1-1,-2 1,1-1,-1 1,0-1,0 0,0 0,-1 0,0 0,0-1,-1 2,-10 12,-364 519,353-508,21-29,4-7</inkml:trace>
  <inkml:trace contextRef="#ctx0" brushRef="#br0" timeOffset="267.297">0 170,'98'151,"-56"-91,-3 2,-3 1,22 55,-2 22,-51-117</inkml:trace>
  <inkml:trace contextRef="#ctx0" brushRef="#br0" timeOffset="770.815">649 678,'25'281,"-24"-272,-1 1,0 0,-1 0,0 0,0-1,-1 1,0 0,-1-1,0 1,-1-1,-3 8,5-15,1-1,0 0,-1 0,1 0,-1 0,1 0,-1 0,0 0,1 0,-1-1,0 1,0-1,1 1,-1-1,0 0,0 1,0-1,1 0,-1 0,0 0,0-1,0 1,0 0,1-1,-1 1,0-1,1 0,-1 1,0-1,1 0,-1 0,1 0,-1 0,1 0,-1 0,1-1,0 1,-1 0,1-1,0 1,0-1,0 1,0-1,1 0,-1 1,0-1,1 0,-1 0,1 1,-1-1,1 0,0 0,0 0,0 1,0-2,0-15,2-1,0 1,1 0,0 0,2 0,0 0,1 1,0 0,2 0,0 0,1 1,1 1,1-7,1-7,2 0,1 1,1 1,2 1,1 0,0 1,2 1,1 1,1 1,0 1,22-14,-42 32,1 1,-1 0,0 0,0 0,1 0,-1 1,1-1,0 1,-1 0,1 0,0 0,0 1,-1-1,1 1,0 0,0 0,0 0,0 0,0 1,-1 0,1-1,0 1,0 1,-1-1,1 1,-1-1,1 1,-1 0,0 0,0 0,0 1,0-1,0 1,1 1,-2-2,1 0,0 1,0-1,-1 1,1 0,-1 0,0 0,0 0,0 0,0 0,-1 1,1-1,-1 1,0-1,0 1,0-1,-1 1,1 0,-1-1,0 1,0 0,0 0,0-1,-1 1,1 0,-1-1,0 1,0-1,0 1,-1-1,1 1,-1-1,0 0,0 0,0 0,-2 3,-9 5,1 0,-2 0,1-2,-1 0,-1 0,1-1,-2-1,1 0,-1-1,1-1,-2-1,1 0,0-1,-2-1,12 0,0 0,0-1,0 0,-1 0,1 0,0-1,0 0,-1 0,1-1,0 0,-1 0,1 0,0-1,0 0,0 0,0-1,1 1,-4-3,-4-6</inkml:trace>
  <inkml:trace contextRef="#ctx0" brushRef="#br0" timeOffset="1067.847">1355 283,'38'0,"27"0,8 0,-4 0,-9 0,-10 0,-9 0,-6 0,-10 0</inkml:trace>
  <inkml:trace contextRef="#ctx0" brushRef="#br0" timeOffset="1317.002">1411 537,'39'-5,"36"-6,15-7,-3 1,-7-2,-11 2,-19 4</inkml:trace>
  <inkml:trace contextRef="#ctx0" brushRef="#br0" timeOffset="1503.801">2624 0,'-28'44,"-20"23,-1 5,2-4,5-10,10-9,5-4,2-4,1-5,0-4,3-2,2-6,2-3,1-4,-2-1,1-3</inkml:trace>
  <inkml:trace contextRef="#ctx0" brushRef="#br0" timeOffset="1729.691">2116 0,'29'39,"24"26,3 8,-4 1,-5-13,-6-11,-10-10,-6-7,-6-3,-3-4,-3 0,0-5,-1-6</inkml:trace>
  <inkml:trace contextRef="#ctx0" brushRef="#br0" timeOffset="2166.033">2624 621,'41'-58,"-26"33,1 0,1 2,2 0,0 1,2 0,0 2,1 1,6-4,-26 22,-1-1,0 1,0 0,1 0,-1 0,0 0,1 0,-1 1,1-1,-1 0,1 1,0-1,-1 1,1-1,-1 1,1 0,0-1,0 1,-1 0,1 0,0 1,-1-1,1 0,0 0,-1 1,1-1,-1 1,1-1,0 1,-1 0,0 0,1 0,-1 0,1 0,-1 0,0 0,0 0,1 0,-1 0,0 1,0-1,0 1,0-1,-1 0,1 1,0 0,-1-1,1 1,-1-1,1 1,-1 0,0-1,0 1,1 0,1 13,-3-12,1 0,0 0,0-1,0 1,0 0,1 0,-1 0,1-1,-1 1,1 0,0-1,0 1,0 0,1-1,-1 1,1-1,-1 0,1 1,0-1,0 0,0 0,0 0,0 0,0-1,0 1,1-1,-1 1,1-1,-1 0,1 1,-1-2,1 1,0 0,1 0,4-2,0 0,0-1,0 0,0-1,0 1,0-1,0-1,-1 0,0 0,1 0,5-6,29-14,-30 18,-9 4,0 0,1 0,-1 0,0 0,1 0,-1 1,1-1,0 1,-1 0,1 0,0 1,0-1,0 1,0 0,-1 0,1 0,0 0,0 1,0-1,-1 1,2 0,-3 3,-1-1,0 1,1-1,-1 1,-1 0,1 0,0-1,-1 1,0 0,0 0,0 0,0 0,-1-1,1 1,-1 0,0 0,0-1,-1 3,-1 6,-1 14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3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1176,'56'-26,"-2"-2,0-2,-2-2,-1-3,-2-2,-2-2,-1-2,-1-3,167-234,-211 277,-1 0,0 0,1 1,-1-1,1 0,-1 1,1-1,-1 0,1 1,0-1,-1 0,1 1,0-1,-1 1,1 0,0-1,0 1,0-1,-1 1,1 0,0 0,0-1,0 1,0 0,0 0,-1 0,1 0,0 0,0 0,0 0,0 0,0 1,-1-1,1 0,0 0,0 1,0-1,-1 0,1 1,0-1,0 1,-1-1,1 1,0-1,-1 1,1 0,-1-1,1 1,0 0,-1 0,0-1,1 1,-1 0,1 0,-1-1,0 1,0 0,1 0,-1 0,0 0,0 0,0-1,5 62,-5-58,0 16,-1-1,-1 1,-1-1,-1 0,0 0,-1 0,-1-1,-1 0,-1 0,0 0,-1-1,-1 0,-1-1,0 0,-1-1,0 0,-2-1,0 0,0-1,-1-1,0 0,-2-1,1-1,-1 0,0-1,-18 6,26-12,-1 0,0-1,1 0,-1 0,0-1,0 0,0-1,0 0,0-1,0 0,0-1,-9-2,18 4,0-1,-1 0,1 0,-1 1,1-1,0 0,0-1,0 1,-1 0,1 0,0 0,0-1,1 1,-1 0,0-1,0 1,1-1,-1 1,1-1,-1 1,1-1,-1 0,1 1,0-1,0 1,0-1,0 0,0 1,0-1,1 1,-1-1,0 0,1 1,-1-1,1 1,0-2,8-19</inkml:trace>
  <inkml:trace contextRef="#ctx0" brushRef="#br0" timeOffset="819.048">621 921,'28'4,"0"0,0-2,0 0,0-2,0-2,0 0,0-2,0-1,-1-1,0-1,0-2,-1 0,17-10,-31 15,0 0,-1-1,1-1,-1 0,0 0,-1-1,1 0,-2-1,1-1,-1 1,0-1,-1-1,0 0,0 0,-1 0,0-1,-1 0,0 0,3-12,-8 20,-1 0,1 0,-1 0,0 0,0 0,-1 0,1 0,0 0,-1 0,0 0,0 0,0 0,0 0,0 0,0 0,-1 1,1-1,-1 0,0 1,0-1,0 1,0 0,0 0,-1 0,1 0,-1 0,1 0,-1 1,0-1,1 1,-1 0,0 0,0 0,0 0,0 0,0 0,0 1,0 0,0-1,0 1,0 0,-1 1,1-1,0 0,0 1,0 0,0 0,0 0,1 0,-1 0,-1 1,-10 4,1 1,0 0,1 1,-1 0,2 1,-1 1,1 0,1 0,0 1,0 0,1 1,0 0,1 0,1 1,0 0,1 0,0 1,1 0,-1 5,4-14,1 1,0 0,0 0,0-1,1 1,0 0,0 0,0 0,1 0,0 0,0-1,0 1,1 0,0-1,0 1,0-1,1 0,0 0,0 0,0 0,0 0,1 0,0-1,0 0,0 0,1 0,-1 0,1-1,0 1,0-1,0-1,0 1,1-1,-1 0,1 0,-1 0,6 0,14 4,0-2,0-1,1-1,-1-1,0-1,1-1,-1-2,0 0,0-2,-1 0,1-2,-1-1,0-1,-1-1,2-2,10-2,-1-1,-1-2,0-2,-1 0,-2-3,0 0,-1-2,-1-1,-1-1,-2-2,0 0,-2-2,-1 0,-2-2,-1 0,6-15,-18 30,0-1,-1 0,-1 0,0 0,-2-1,0 1,-1-1,-1 0,-1-12,0 28,1 1,-1-1,0 1,-1 0,1-1,0 1,-1-1,1 1,-1 0,0-1,0 1,0 0,0 0,0 0,0 0,0 0,-1 0,1 0,-1 0,0 0,1 0,-1 1,0-1,0 1,0 0,0-1,0 1,-1 0,1 0,0 0,0 0,-1 1,1-1,0 1,-1-1,1 1,-1 0,1 0,0 0,-1 0,1 0,-1 1,1-1,0 1,-1 0,1-1,0 1,0 0,-1 0,0 1,-9 8,1 1,0 1,0 0,2 0,-1 1,1 0,1 1,0 0,1 0,1 0,0 1,1 0,0 1,2-1,-1 1,2-1,-1 14,3-25,-4 13,2 0,0 0,0 0,2 1,0-1,1 0,1 1,1-1,0 0,2 2,-3-12,0 0,1 0,0 0,0 0,1-1,0 1,0-1,0 0,1 0,0 0,0-1,1 1,-1-1,1-1,0 1,0-1,1 0,-1 0,1-1,0 0,0 0,0-1,1 0,0 0,7 1,0 0,0-2,0 0,0 0,1-2,-1 0,0 0,0-2,0 0,-1 0,1-1,-1-1,1-1,-1 0,-1-1,0 0,8-6,14-9,-1-2,-1-1,-1-2,-1-1,-2-1,-1-2,-1 0,-1-2,-3-1,0-1,-2-1,-2-1,-1-1,12-38,-28 70,6-16,0 0,-1 0,-1-1,-1 1,-1-1,-1-1,-1 1,-2 0,-1-23,1 45,0-1,0 0,0 0,0 0,0 0,0 0,-1 1,1-1,-1 0,1 0,-1 0,0 1,0-1,0 0,0 1,0-1,0 1,0-1,-1 1,1 0,0-1,-1 1,1 0,-1 0,1 0,-1 0,0 0,1 0,-1 1,0-1,0 1,1-1,-1 1,0-1,0 1,0 0,0 0,0 0,0 0,1 0,-1 0,0 1,0-1,0 1,0-1,1 1,-1 0,0-1,1 1,-1 0,0 0,1 0,-1 0,1 1,0-1,-1 0,1 1,0-1,0 1,0-1,0 1,-1 0,-17 27,2 2,1-1,1 2,2 0,1 1,1 0,2 1,1 0,2 0,2 1,1 0,1 12,2-46,-4 38,3-1,0 1,3 0,1-1,6 23,-7-50,2 8,0 1,-1-1,-2 1,0-1,0 1,-2 0,-1-1,-2 14,-3-15</inkml:trace>
  <inkml:trace contextRef="#ctx0" brushRef="#br0" timeOffset="1134.14">1525 469,'890'0,"-882"0,0 0,0 0,0 0,1 1,-1 0,-1 1,1-1,0 2,0-1,-1 1,1 0,5 4,0 4</inkml:trace>
  <inkml:trace contextRef="#ctx0" brushRef="#br0" timeOffset="1383.597">2908 526,'5'33,"6"17,2-1</inkml:trace>
  <inkml:trace contextRef="#ctx0" brushRef="#br0" timeOffset="1647.594">2880 131,'0'0</inkml:trace>
  <inkml:trace contextRef="#ctx0" brushRef="#br0" timeOffset="1901.227">3133 780,'149'-327,"-118"275,-30 52,0 0,0 0,0 0,-1 0,1 1,0-1,0 0,0 0,0 1,0-1,-1 0,1 1,0-1,0 1,-1-1,1 1,0-1,-1 1,1 0,0-1,-1 1,1 0,-1-1,1 1,-1 0,0 0,1-1,-1 1,0 0,1 0,-1 0,0 0,0 0,0-1,0 1,0 0,0 0,0 0,0 0,0 0,0 0,0 0,0-1,-1 1,1 1,0-2,1 47,-2-40,1 0,-1 0,1 1,0-1,1 0,0 1,0-1,1 0,-1 0,2 0,-1 0,1 0,0 0,0-1,1 1,0-1,0 0,0 0,1-1,2 2,-5-5,1 0,0-1,0 0,0 0,0 0,0 0,0 0,0 0,0-1,0 0,0 1,0-1,0 0,1 0,-1-1,0 1,0-1,0 0,0 0,0 0,0 0,0 0,0 0,-1-1,1 1,0-1,-1 0,1 0,1-2,69-67,-70 68,4-6,1 0,0 0,1 1,0 0,0 1,1 0,0 0,0 1,10-5,1 3</inkml:trace>
  <inkml:trace contextRef="#ctx0" brushRef="#br0" timeOffset="2301.913">3896 413,'-9'-2,"1"0,-1 1,0 0,0 1,0 0,0 0,0 1,0 0,1 1,-1 0,0 0,1 1,-1 0,1 0,0 1,0 0,1 1,-1 0,-3 2,10-6,0 0,0 0,0-1,0 1,0 0,0 0,1 1,-1-1,0 0,1 0,-1 0,0 0,1 1,-1-1,1 0,0 0,-1 1,1-1,0 0,0 1,0-1,0 0,0 1,0-1,0 0,0 1,1-1,-1 0,0 0,1 1,-1-1,1 0,0 0,-1 0,1 1,0-1,0 0,-1 0,1 0,0 0,0 0,0-1,0 1,1 0,-1 0,0-1,0 1,0 0,0-1,1 1,0-1,67 22,53-21,-108-3,1 0,0 1,-1 0,1 1,0 1,0 0,-1 1,1 1,-1 0,0 1,0 0,0 1,0 1,-1 0,0 1,0 0,0 1,6 6,-12-3,-1 0,0 0,-1 1,0 0,-1-1,0 2,-1-1,-1 0,0 1,0-1,-1 1,-1-1,0 1,-1 0,0-1,-2 8,2 20,0 15,-3-1,-2 1,-3-1,-1 0,-3-1,-3 0,-2-2,-1 1,-4-2,-3 3,15-32,6-9,0 0,0-1,-2 0,1 0,-1 0,-1-1,0 0,0 0,-1-1,0 0,0-1,-1 0,0 0,-1-1,0 0,0-1,-9 4,15-11,1 1,-1 0,0-1,0 0,0 0,0 0,1-1,-1 1,1-1,-1-1,1 1,0 0,0-1,0 0,0 0,0 0,1 0,-1-1,1 0,0 1,0-1,0 0,0 0,1-1,0 1,0-1,0 1,0-1,1 1,0-1,0 0,0 0,0 0,1 1,0-1,0 0,0 0,0 0,1 0,0 0,0-1,7-30,1 0,2 1,1 0,2 1,1 0,2 1,1 1,1 0,2 2,21-25,-33 43,-5 6,16-24,2 1,1 0,1 2,26-24,-26 32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00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1068,'14'2,"1"0,0-1,-1 0,1-1,0-1,-1 0,1-1,0 0,-1-1,0-1,0-1,0 0,0 0,-1-1,0-1,0-1,0 1,-1-2,-1 0,1 0,-1-1,-1-1,0 1,0-2,4-7,49-79,-4-2,-5-3,0-11,0 0,6 1,33-42,-83 139,1 2,0-1,1 1,1 1,0 0,1 1,14-9,-26 19,0 0,1 1,-1 0,0 0,0-1,1 1,-1 1,1-1,-1 0,1 1,-1-1,1 1,-1-1,1 1,-1 0,1 0,0 1,-1-1,1 0,-1 1,1 0,-1-1,0 1,1 0,-1 0,0 0,1 1,-1-1,0 1,0-1,0 1,0 0,0-1,0 1,-1 0,1 0,-1 0,1 0,-1 1,0 0,39 99,-36-69,-2 1,-1-1,-1 0,-2 1,-1-1,-2 0,-1 0,-2 0,-1-1,-2-1,0 1,-3-1,7-10,-4 5,0-1,-2-1,0 0,-2 0,-1-2,0 0,-2-1,0 0,-2-2,0 0,-1-1,-1-1,-13 7,26-18,0-1,0 0,0 0,-1-1,0 0,1-1,-1 0,-1-1,1 0,0-1,0 0,-1 0,1-1,-1 0,1-1,0 0,0-1,-1 0,1-1,0 0,-7-3,-7-7</inkml:trace>
  <inkml:trace contextRef="#ctx0" brushRef="#br0" timeOffset="12018.502">1328 672,'-7'-1,"1"1,-1 0,1 0,0 0,-1 1,1 0,0 0,-1 1,1 0,0 0,0 0,0 1,0 0,1 0,-1 0,1 1,0 0,0 0,0 0,1 1,-1-1,1 1,0 0,0 0,0 2,-2 2,0 0,1 0,0 0,1 1,0 0,0-1,1 1,1 1,-1-1,2 0,-1 1,1-1,1 1,0-1,1 1,0-1,1 5,-1-10,1 0,0 0,0-1,0 1,1-1,-1 0,1 0,0 0,1 0,-1 0,1-1,-1 1,1-1,0 0,0 0,0 0,1-1,-1 0,1 0,-1 0,1 0,0 0,0-1,-1 0,1 0,0 0,0-1,0 0,0 0,0 0,0 0,0-1,0 0,0 0,0 0,0-1,3-1,10-6,0-1,0 0,-1-1,-1-1,0-1,0 0,-2-1,1 0,-2-1,0-1,-1-1,-1 1,0-2,-1 1,-1-1,0-2,-6 14,-1 0,1 0,-1 0,0 0,0 0,-1-1,0 1,0 0,-1-1,0 1,0-1,0 1,-1-1,1 1,-2-1,1 1,-1 0,0 0,0 0,-1 0,1 0,-2 0,1 1,0-1,-1 1,0 0,0 0,-1 0,1 1,-1-1,0 1,0 0,-1 1,1-1,-1 1,0 0,-4-1,0 1,0 0,0 1,-1 0,1 1,-1 0,0 0,1 1,-1 0,1 1,-1 1,0-1,1 2,0-1,0 1,0 1,0 0,0 0,1 1,-3 2,-17 9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06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1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611 368,'2'0,"-1"0,0-1,0 1,1 0,-1 0,0-1,0 1,1-1,-1 1,0-1,0 1,0-1,0 0,0 0,0 1,0-1,0 0,0 0,0 0,0 0,0 0,-1 0,1 0,0 0,-1-1,1 1,-1 0,0 0,1-1,-1 1,0 0,1 0,-1-1,0 1,0 0,0-1,0 1,-1 0,1 0,0-1,0 1,-1 0,1 0,-1-1,1 1,-1 0,1 0,-1 0,0 0,0 0,1 0,-2-1,-10-1,0 1,1 1,-1 0,0 0,0 1,0 1,0 0,0 0,0 1,1 1,-11 3,-45 7,24-11,33-2,0 0,0 0,0 1,0 1,1-1,-1 1,0 1,1 0,-1 1,1-1,0 2,-2 1,9-5,1 0,-1 0,1 0,0 0,-1 0,1 1,0-1,0 1,0-1,0 1,0-1,1 1,-1-1,0 1,1 0,-1-1,1 1,-1 0,1 0,0-1,0 1,0 0,0 0,0-1,0 1,0 0,1 0,-1-1,1 1,-1 0,1-1,-1 1,1 0,0-1,0 1,0-1,0 1,0-1,0 0,0 0,1 1,0-1,62 47,-43-41,0 0,1-2,-1 0,1-1,1-2,-1 0,0-1,0-2,0 0,3-1,99 2,-123-1,-1 1,1-1,0 1,0 0,0-1,0 1,0 0,0 0,0 0,0 0,0 0,0 0,0 0,0 0,0 0,0 0,0 1,0-1,-1 0,1 1,0-1,0 0,0 1,0-1,0 1,-1-1,1 1,0 0,0-1,-1 1,1 0,-1 0,1-1,0 1,-1 0,0 0,1 0,-1 0,1 0,-1 0,0 0,0-1,1 1,-1 0,0 0,0 0,0 0,0 0,0 0,0 0,-1 0,1 0,0 0,0 0,-1 0,1 0,0 0,-1 0,1-1,-1 1,1 0,-1 0,0 0,1-1,-1 1,0 0,1-1,-2 1,-10 10,0 0,-1-1,0-1,-1 0,0-1,0 0,-1-1,-13 4,-22 12,-25 16,2 3,2 3,1 3,-22 24,89-71,0 1,0 0,0 0,0-1,0 2,1-1,-1 0,1 1,-1-1,1 1,0-1,0 1,0 0,0 0,0 0,1 0,0 0,-1 1,1-1,0 0,1 1,-1-1,0 1,1-1,0 0,0 1,0-1,0 1,1-1,-1 1,1-1,0 0,0 1,0-1,0 0,1 0,-1 1,1-1,0 0,0-1,0 1,0 0,0-1,1 1,-1-1,2 2,19 7,0-1,1-1,0 0,0-2,1-1,0-1,0-1,0-2,1 0,2-1,-21 0,0 1,0-1,1-1,-1 1,0-1,0-1,1 1,-1-1,0 0,0-1,0 0,0 0,0 0,0-1,-1 0,1-1,-1 1,0-1,0 0,0-1,0 1,-1-1,0 0,0-1,0 1,-1-1,0 0,0 0,2-3,23-144,-24 122</inkml:trace>
  <inkml:trace contextRef="#ctx0" brushRef="#br0" timeOffset="331.904">640 1,'-16'4,"0"1,0 1,1 0,-1 1,1 1,1 0,0 1,0 1,1 0,0 1,0 0,2 1,-1 0,1 1,1 0,0 1,1 0,1 1,0 0,1 0,1 0,0 1,1 0,-3 15,-5 181,-1-35,-24 104,33-251,-1 0,-2-1,0 0,-2 0,-2-1,0-1,-2 0,-16 25,5-18,-2-1,0-1,-3-2,-14 12,27-26,3-1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2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678 112,'-2'11,"0"0,-1 0,0 0,-1-1,0 0,-1 1,0-1,0-1,-1 1,-4 5,-1 1,-81 136,-104 129,9-53,119-140,58-88,4-6</inkml:trace>
  <inkml:trace contextRef="#ctx0" brushRef="#br0" timeOffset="500.866">0 0,'129'167,"15"36,-109-144,-2 2,-3 1,10 32,24 53,43 49,-106-194,29 31,-24-39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1 435,'0'-18,"0"0,1 0,1 0,0 0,2 1,0-1,1 1,0 0,5-10,3 0,2 0,0 1,1 0,2 1,0 1,2 1,1 1,9-7,-30 27,1 1,-1 0,1 0,-1 0,1 0,0 0,0 0,0 0,-1 0,1 0,0 0,0 1,0-1,0 0,1 1,-1-1,0 0,0 1,0 0,0-1,1 1,-1 0,0-1,0 1,1 0,-1 0,0 0,0 0,1 0,-1 0,0 0,0 1,1-1,-1 0,0 1,0-1,0 1,0-1,1 1,-1 0,0-1,0 1,0 0,0 0,-1 0,1 0,0 0,0 0,0 0,-1 0,1 0,3 15,-1 1,-1-1,-1 1,0 0,-1-1,-1 1,-2 10,0 23,7-1,-4-48,0 0,1-1,-1 1,0 0,0-1,0 1,1 0,-1-1,0 1,1 0,-1-1,1 1,-1 0,0-1,1 1,0-1,-1 1,1-1,-1 1,1-1,-1 0,1 1,0-1,-1 0,1 1,0-1,0 0,-1 0,1 0,0 1,-1-1,1 0,0 0,0 0,-1 0,1 0,0-1,0 1,-1 0,1 0,0 0,-1-1,1 1,0 0,-1 0,1-1,0 1,-1-1,1 1,-1-1,1 1,-1-1,1 1,-1-1,1 1,-1-1,1 0,-1 1,0-1,1 0,-1 0,113-140,-44 55,-68 85,0 0,-1 1,1-1,0 1,-1-1,1 1,0 0,0-1,-1 1,1 0,0-1,0 1,-1 0,1 0,0 0,0-1,0 1,0 0,-1 0,1 0,0 1,0-1,0 0,0 0,-1 0,1 0,0 1,0-1,-1 1,1-1,0 0,0 1,-1-1,1 1,0-1,-1 1,1 0,-1-1,1 1,-1-1,1 1,-1 0,1 0,-1-1,0 1,1 0,-1 0,0 0,0-1,1 1,-1 0,0 0,0 0,0-1,0 1,0 0,0 0,0 0,-1 0,5 60,-4-57,-2 145,2-148,0 1,0-1,-1 1,1-1,0 0,0 1,0-1,1 1,-1-1,0 1,0-1,1 1,-1-1,1 1,-1-1,1 0,0 1,-1-1,1 0,0 0,0 0,0 1,0-1,0 0,0 0,0 0,1-1,-1 1,0 0,0 0,1-1,-1 1,0 0,1-1,-1 1,1-1,-1 0,1 0,-1 1,1-1,-1 0,0 0,1 0,0-1,7-8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1,'29'5,"14"1,5 0,-2-1,-2-2,-6-1,-3-1,-3 0,-3-1,0 0,-2-1,1 1,-11 0,-7 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2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8,'38'5,"28"1,6 0,-3-1,-9-1,-10-7,-9-2,-6-1,-5-3,-7-1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74,'5'34,"79"332,-63-203,21 98,-36-232,24 52,-28-81,0 0,-1 0,1 0,0-1,-1 1,1 0,0-1,-1 1,1-1,-1 0,1 1,-1-1,1 0,-1 0,1 0,-1 0,0 0,0 0,1-1,-1 1,0 0,0-1,0 1,0 0,-1-1,1 1,0-1,-1 1,1-1,-1 0,1 1,-1-1,0 0,1 1,-1-1,0 0,0 1,0-1,-1 0,1 1,0-1,2-5,180-477,-133 372,4 3,23-29,-53 98,-2-13,-19 35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0,'-103'265,"103"-253,20-45,-14 23,23-38,84-107,-112 154,0 0,-1 0,1 0,0 0,0 0,-1 1,1-1,0 0,0 0,0 1,0-1,0 1,0-1,0 1,0-1,1 1,-1 0,0-1,0 1,0 0,0 0,0 0,1 0,-1 0,0 0,0 0,0 0,0 0,0 1,0-1,1 0,-1 1,0-1,0 1,0-1,0 1,0 0,0-1,0 1,-1 0,1 0,0-1,0 1,0 0,-1 0,1 0,-1 0,1 0,-1 0,1 0,-1 0,1 1,-1-1,0 0,0 0,1 0,-1 0,0 0,0 1,0-1,0 0,0 0,-1 0,1 0,0 0,-1 1,-23 199,24-200,0 0,-1 0,1 0,0 0,0 0,0 1,0-1,0 0,0 0,0 0,0 0,0 0,0 1,1-1,-1 0,0 0,1 0,-1 0,1 0,-1 0,1 0,0 0,-1 0,1 0,0 0,0-1,-1 1,1 0,0 0,0-1,0 1,0-1,0 1,0 0,0-1,0 0,0 1,0-1,1 0,-1 0,0 1,0-1,0 0,0 0,0 0,1 0,-1 0,0-1,0 1,0 0,0 0,0-1,0 1,0-1,0 1,0-1,0 1,0-1,0 0,0 0,0 1,0-1,0 0,0-1,148-154,-149 155,0 0,0 1,1-1,-1 1,0-1,1 1,-1-1,0 0,1 1,-1 0,1-1,-1 1,0-1,1 1,0-1,-1 1,1 0,-1-1,1 1,-1 0,1 0,0-1,-1 1,1 0,-1 0,1 0,0 0,-1 0,1 0,0 0,-1 0,1 0,-1 0,1 0,0 0,-1 0,1 1,0-1,-1 0,1 0,-1 1,1-1,-1 0,1 1,-1-1,1 1,-1-1,1 1,-1-1,1 0,-1 1,0 0,1-1,-1 1,0-1,0 1,1-1,-1 1,0 0,0-1,0 1,0 0,1-1,-1 1,0-1,0 1,-1 0,3 52,-2-44,2 105,4-95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1,'-25'142,"0"-46,-3 0,-5-2,-8 8,31-78,-101 245,110-266,0 0,0 1,0-1,0 1,1-1,0 1,-1-1,1 1,1-1,-1 1,0-1,1 1,0-1,0 1,0-1,0 0,0 1,1-1,-1 0,1 0,0 0,0 0,0 0,0 0,1-1,-1 1,1-1,0 0,-1 0,1 1,0-2,0 1,0 0,1-1,-1 1,0-1,1 0,-1 0,0 0,1-1,-1 1,2-1,52 11,-39-7,0 1,0-2,1-1,-1 0,1-1,0-1,-1-1,1 0,-1-2,18-3,-35 6,-1-1,1 1,0 0,0 0,-1 0,1 0,0-1,0 1,-1 0,1-1,0 1,-1-1,1 1,0-1,-1 1,1-1,-1 1,1-1,-1 1,1-1,-1 0,1 1,-1-1,0 0,1 0,-1 1,0-1,1 0,-1 0,0 1,0-1,0 0,0 0,0 0,0 1,0-1,0 0,0 0,0 0,0 1,-1-1,1 0,0 0,-1 0,-6-7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1,'34'0,"15"0,9 0,0 0,-5 0,-7 0,-7 0,-5 5,-3 1,-3 0,0-1,-1-1,0-2,0-1,0 0,1-1,-5 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0 424,'34'5,"25"1,8 0,-3-1,-8-1,-8-2,-8-6,-5-2,-5 0,-2 1,-1 1,-5-3,-2-1,1 2,-3-4,-5 0</inkml:trace>
  <inkml:trace contextRef="#ctx0" brushRef="#br0" timeOffset="282.048">339 113,'-4'44,"-8"27,0 13,1-4,2-11,4-7,1-9,3-10,-4-6,-2-6,1-2,2-2,1 0,6-6,3-5</inkml:trace>
  <inkml:trace contextRef="#ctx0" brushRef="#br0" timeOffset="576.679">1271 0,'-102'126,"7"4,3 6,78-115,0 0,1 1,1 1,0 0,2 0,1 1,1 1,2 0,-2 10,7-25,0 1,-1 0,0-1,-1 0,0 0,-1 1,0-2,0 1,-1 0,0-1,-1 0,-5 7,-1-5</inkml:trace>
  <inkml:trace contextRef="#ctx0" brushRef="#br0" timeOffset="862.809">650 57,'30'63,"2"-2,4-1,1-2,4-1,2-2,2-2,34 29,-58-63,1-2,1-1,0 0,1-2,1 0,0-2,1-1,14 4,-16-10,-2-4</inkml:trace>
  <inkml:trace contextRef="#ctx0" brushRef="#br0" timeOffset="5099.234">1355 734,'-51'232,"49"-215,9-22,15-27,-18 25,124-223,-128 229,0 0,0-1,1 1,-1-1,0 1,1 0,-1-1,1 1,0 0,-1 0,1 0,0-1,0 1,-1 0,1 0,0 0,0 0,0 0,1 0,-1 1,0-1,0 0,0 0,1 1,-1-1,0 1,1-1,-1 1,0 0,1-1,-1 1,1 0,-1 0,0 0,1 0,-1 0,1 0,-1 0,0 1,1-1,-1 0,0 1,1-1,-1 1,0 0,0-1,2 2,22 97,-22-76,14 38,-16-60,0 0,0 0,-1 0,1 0,0 0,0 0,1 0,-1 0,0 0,0-1,0 1,0 0,1-1,-1 1,0-1,1 1,-1-1,0 0,1 0,-1 1,1-1,-1 0,0 0,1 0,-1-1,1 1,-1 0,0 0,1-1,-1 1,0-1,1 1,-1-1,0 0,0 1,0-1,1 0,-1 0,0 0,0 0,0 0,13-10,0-1,-1 0,0-1,-1-1,-1 1,0-2,2-4,29-35,-20 26,44-39,-65 67,0 0,-1 0,1 0,0 0,0 0,-1 1,1-1,0 0,0 0,-1 1,1-1,0 0,-1 1,1-1,0 1,-1-1,1 1,-1-1,1 1,-1-1,1 1,-1-1,1 1,-1 0,0-1,1 1,-1 0,0-1,1 1,-1 0,0 0,0-1,0 1,0 0,0 0,0-1,0 1,0 0,0 0,0-1,0 1,0 0,0 0,-1-1,1 1,0 0,0-1,-1 1,1 0,-1-1,1 1,0 0,-1-1,1 1,-1-1,0 1,1-1,-1 1,-1 5,1-1,-2 3,0 1,1 0,0 0,1 0,-1 0,2 0,-1 0,1 0,1 0,0 0,0 0,0 0,1 0,1 0,0 0,0-1,0 1,1-1,27 8,-17-17</inkml:trace>
  <inkml:trace contextRef="#ctx0" brushRef="#br0" timeOffset="5419.509">2202 621,'-4'8,"0"0,1 0,0 1,0-1,1 1,0 0,0-1,1 1,0 0,1 0,0 0,0 0,1 0,0 0,1-1,0 1,0 0,1-1,0 1,0-1,1 0,2 3,-5-10,1 1,-1-1,1 1,0-1,0 0,0 0,0 0,-1 0,1 0,1 0,-1 0,0-1,0 1,0-1,0 1,0-1,1 0,-1 0,0 0,0 0,0 0,0 0,1-1,-1 1,0-1,0 0,0 1,0-1,0 0,0 0,0 0,0-1,-1 1,2-1,51-57,-15-46,-38 102,-1 0,0-1,1 1,-1 0,-1-1,1 1,0 0,-1-1,0 1,0 0,0-1,0 1,0 0,-1 0,1 0,-1 0,0 0,0 1,0-1,0 0,0 1,-1-1,1 1,-1 0,1 0,-1 0,0 0,0 0,0 1,0 0,-1-1,-3 0,0 0,0 1,0 0,0 1,0-1,0 1,0 1,-1-1,1 1,0 0,1 1,-1 0,0 0,0 0,1 1,-1 0,1 0,0 1,0 0,0 0,-20 13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49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1835 57,'-71'164,"33"-75,-3-3,-5-1,-3-3,-4-2,-15 14,-190 295,71-129,187-261,0 0,0 1,0-1,0 0,-1 0,1 0,0 1,-1-1,1 0,-1 0,1 1,-1-1,1 1,-1-1,1 0,-1 1,1-1,-1 1,0-1,1 1,-1-1,0 1,0 0,1-1,-1 1,0 0,0-1,1 1,-1 0,0 0,0 0,0 0,0 0,1 0,-1 0,0 0,0 0,0 0,1 1,-1-1,0 0,0 0,0 1,1-1,-1 0,0 1,1-1,-1 1,0-1,1 1,-1 0,1-1,-1 1,1-1,-1 1,1 0,-1-1,1 1,-1 0,1 0,0-1,0 1,-1 0,1 0,0 0,0-1,0 1,-5-42,5 28,-2 1,1-1,-1 0,-1 1,-1 0,1-1,-2 2,0-1,-3-7,-3 4,0 0,-1 0,-1 1,0 1,-1 0,0 1,-1 0,0 1,-1 1,0 0,-13-5,176 40,-93-11,0 4,-1 1,-1 3,-1 2,-2 3,0 1,20 17,-68-44,-1-1,1 0,0 0,-1 0,1 0,0 1,-1-1,1 0,0 1,-1-1,1 0,-1 1,1-1,-1 1,1-1,-1 1,1-1,-1 1,1-1,-1 1,1 0,-1-1,0 1,0-1,1 1,-1 0,0-1,0 1,0 0,1 0,-1-1,0 1,0 0,0-1,0 1,0 0,-1 0,1-1,0 1,0 0,0-1,-1 1,1 0,0-1,-1 1,1-1,0 1,-1 0,1-1,-1 1,1-1,-1 1,1-1,-1 1,1-1,-1 0,0 1,1-1,-1 0,1 1,-1-1,0 0,1 0,-1 1,-46 11,-178 16,77-5,124-19</inkml:trace>
  <inkml:trace contextRef="#ctx0" brushRef="#br0" timeOffset="452.7">707 1581,'-42'38,"2"2,2 1,1 2,3 2,1 1,3 2,0 2,27-45,0 0,0 0,0 0,1 0,-1 0,1 0,1 1,-1-1,1 1,0 0,0-1,0 1,1-1,0 1,0 0,1 0,-1-1,1 1,0-1,1 1,-1-1,1 1,0-1,1 0,-1 0,1 0,0 0,0 0,1-1,-1 1,1-1,0 0,0 0,1-1,-1 1,1-1,12 4,0-1,0 0,0-2,1 0,0-1,0 0,0-2,0 0,0-1,0-1,0-1,0 0,0-1,0-1,-1-1,0 0,0-2,8-3,0 0,0-1,-1 0,-1-2,0-1,-1-1,0 0,-2-2,0-1,0 0,-2-1,0-1,-1-1,-2-1,2-3,-14 21,-1-1,1 0,-1 0,0 1,-1-1,1 0,-1 0,0 0,-1-1,1 1,-1 0,0 0,0 0,0-1,-1 1,0 0,0 0,0 0,-1 0,1 0,-1 0,0 1,-1-1,1 1,-1-1,0 1,0 0,0 0,-1 0,0 0,1 1,-1-1,0 1,-1 0,1 0,0 1,-1-1,0 1,1 0,-1 0,0 0,-2 1,-26-7,-1 1,1 2,-1 1,0 2,0 2,-1 0,1 3,0 1,1 1,-1 2,-14 5,-16 4,8 0</inkml:trace>
  <inkml:trace contextRef="#ctx0" brushRef="#br0" timeOffset="706.924">0 2005,'255'-44,"-153"32,51-6,1 8,52 6,283-22,-346 9,-118 12</inkml:trace>
  <inkml:trace contextRef="#ctx0" brushRef="#br0" timeOffset="2101.134">4064 1,'-5'10,"-30"53,4 1,2 1,-6 27,-2-2,-4-1,-4-2,-3-3,-22 25,-70 83,-40 68,173-248,1 0,1 1,0 0,0 0,1 0,1 0,0 0,1 1,1-1,0 1,1-1,0 1,-7-71,0 41,0 0,-2 0,0 1,-1 0,0 1,-1 0,-1 0,0 1,-1 1,0 0,-1 1,0 0,-1 1,0 1,-1 0,0 1,0 1,-7-2,6 0,59 0,374 14,-385-4,1 1,-1 2,0 1,0 2,0 1,-1 1,19 9,-48-18,0 0,1 0,-1 0,1 0,-1 1,1-1,-1 0,1 0,-1 1,1-1,-1 1,0 0,1-1,-1 1,0 0,1 0,-1 0,0 0,0 0,0 0,0 0,0 0,0 0,0 0,0 1,-1-1,1 0,0 1,-1-1,1 0,-1 1,1-1,-1 1,0-1,0 1,1-1,-1 1,0-1,0 1,-1-1,1 1,0-1,0 1,-1-1,1 1,-1-1,1 0,-1 1,0-1,1 0,-1 1,0-1,0 0,0 0,0 0,0 0,0 0,0 0,0 0,-1 0,1 0,0 0,-1-1,1 1,0 0,-1-1,-204 68,-81 13,246-60,35-12</inkml:trace>
  <inkml:trace contextRef="#ctx0" brushRef="#br0" timeOffset="2588.372">3219 1779,'-25'11,"1"2,1 0,0 2,1 0,1 2,0 0,1 2,1 0,1 1,1 1,0 0,2 1,1 1,-2 5,9-16,1 0,1 0,0 0,1 1,0 0,1 0,0 0,1 0,0 0,1 0,1 0,1 11,-1-18,1 1,1-1,-1 1,1-1,0 0,0 1,1-1,-1 0,1 0,1-1,-1 1,1-1,0 0,0 0,1 0,0 0,-1-1,2 1,-1-1,0-1,1 1,-1-1,1 0,0 0,0-1,3 2,7-3,-1 0,1-1,-1 0,1-1,-1-1,1-1,-1 0,0-1,0 0,0-1,-1-1,0 0,0-1,0-1,-1 0,0-1,-1 0,0-1,0 0,5-8,13-7,-2-1,-1-2,-1 0,-1-2,-1-1,8-16,-23 32,0 0,-1 0,-1-1,0 0,-1 0,-1 0,0-1,-2 0,1 0,-2 0,-1 0,0-1,-1 1,0 0,-3-10,2 19,-1 1,0 0,-1 0,0 0,0 0,0 0,-1 0,1 1,-2 0,1 0,-1 0,0 0,0 1,-1 0,1 0,-1 0,0 0,0 1,-1 0,1 1,-1-1,0 1,-4-1,-2 0,-1 0,1 1,-1 0,0 1,0 1,0 0,0 0,0 2,0 0,1 0,-1 1,-4 2,-165 67,127-40</inkml:trace>
  <inkml:trace contextRef="#ctx0" brushRef="#br0" timeOffset="2839.811">2372 2202,'5'-3,"39"-30,1 3,2 1,0 2,2 3,1 2,1 2,1 2,27-5,-40 20,0 1,1 3,-1 1,0 1,0 2,34 10,-3-3,-18-2,1-2,0-2,0-3,0-3,0-1,0-3,0-2,7-4,-21 1,-13 4,1-2,-1 0,-1-1,0-2,0-1,0 0,6-7,-13 5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54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1327 0,'-251'627,"178"-411,-40 98,-126 139,222-422,1 2,1 0,2 1,1 1,-2 16,16-71,-2 0,0 0,-1 0,0 0,-2 1,-5-20,1 21,-1 0,0 0,-2 1,0 1,-1-1,0 2,-2-1,1 2,-8-7,12 14,0 0,0 1,-1 0,1 1,-1-1,0 2,-1-1,1 1,-1 1,0-1,0 2,-2-1,147 5,309-2,-361 8,-81-7,0-1,1 0,-1 1,1 0,-1-1,0 1,0 0,1 0,-1 0,0 1,0-1,0 0,0 1,0 0,0-1,-1 1,1 0,0 0,-1 0,0 0,1 0,-1 0,0 0,0 0,0 1,0-1,-1 0,1 1,0-1,-1 3,-2-1,0 1,0 0,-1-1,0 0,0 1,0-1,0 0,-1-1,1 1,-1-1,0 1,0-1,0 0,-1-1,1 1,-1-1,1 0,-1 0,0 0,0-1,0 1,0-1,-5 0,-242 20,158-7,68-12</inkml:trace>
  <inkml:trace contextRef="#ctx0" brushRef="#br0" timeOffset="417.601">706 1890,'-44'40,"2"1,2 2,1 2,3 1,1 2,-21 41,9 25,46-110,1 1,-1 0,1 0,0-1,0 1,1 0,-1 0,1 0,0-1,1 1,-1-1,1 1,-1-1,1 1,1-1,-1 0,1 0,-1 0,1 0,0 0,1-1,-1 1,1-1,0 0,7 4,0 0,1-1,0 0,0-1,1 0,0-1,-1-1,1 0,1-1,-1 0,0-1,0 0,1-1,-1 0,0-2,0 1,0-2,0 1,0-2,0 0,-1 0,1-1,-1-1,0 0,-1-1,1 0,-2 0,1-1,-1-1,1 0,6-6,0 0,-1-1,0-1,-2-1,0 0,-1 0,0-1,-2-1,0 0,1-7,-10 22,0 0,0-1,0 1,-1 0,0-1,0 1,-1 0,1-1,-1 1,0-1,-1 1,1-1,-1 1,0-1,-1 1,1 0,-1 0,0-1,0 1,-1 1,0-1,0 0,0 0,0 1,0 0,-1 0,0 0,0 0,-4-3,-12-5</inkml:trace>
  <inkml:trace contextRef="#ctx0" brushRef="#br0" timeOffset="666.662">0 2343,'48'-15,"64"-18,27-5,5 0,-8 7,-18 7,-14 5,-15 4,-14 5,-9 5,-7 3,-3 1,-2 1,-6 1,-5 0,-6 0,-5 0,-7-1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9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1 225,'43'10,"43"3,17-1,-5-7,-8-4,-12-3,-12 0,-10-1,-8 1,-8-5,-6 0,-4 0,-2 2,-2 1,1 2,-5 1</inkml:trace>
  <inkml:trace contextRef="#ctx0" brushRef="#br0" timeOffset="275.143">170 480,'29'10,"48"-3,20-1,-1-7,-8-3,-8-1,-10-5,-10 0,-12 1,-9 3,-6 1,-4-2,-2 0,-5 0</inkml:trace>
  <inkml:trace contextRef="#ctx0" brushRef="#br0" timeOffset="690.056">510 0,'13'11,"0"-1,1-1,0 0,1-1,-1 0,2-2,-1 1,8 0,2 3,147 46,-119-42,0 3,-2 2,0 3,2 3,-49-24,0 0,0 0,0 1,0 0,0 0,-1 0,1 0,-1 0,1 1,-1-1,0 1,0 0,0 0,0 0,0 1,-1-1,1 1,-1-1,0 1,0 0,-1 0,1 0,-1 0,0 0,0 0,0 0,0 1,-1-1,1 0,-1 0,0 1,-1-1,1 0,-1 0,0 0,-1 4,-7 5,-1 0,-1-1,0 0,0-1,-1 0,-1-1,0 0,0-1,-1 0,-11 4,-12 11,-159 105,97-32,85-74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508 141,'-1'6,"-1"0,0 0,1-1,-2 1,1-1,-1 1,0-1,0 0,0 0,-1 0,0 0,0-1,-1 2,-10 12,-364 519,353-508,21-29,4-7</inkml:trace>
  <inkml:trace contextRef="#ctx0" brushRef="#br0" timeOffset="267.297">0 170,'98'151,"-56"-91,-3 2,-3 1,22 55,-2 22,-51-117</inkml:trace>
  <inkml:trace contextRef="#ctx0" brushRef="#br0" timeOffset="770.815">649 678,'25'281,"-24"-272,-1 1,0 0,-1 0,0 0,0-1,-1 1,0 0,-1-1,0 1,-1-1,-3 8,5-15,1-1,0 0,-1 0,1 0,-1 0,1 0,-1 0,0 0,1 0,-1-1,0 1,0-1,1 1,-1-1,0 0,0 1,0-1,1 0,-1 0,0 0,0-1,0 1,0 0,1-1,-1 1,0-1,1 0,-1 1,0-1,1 0,-1 0,1 0,-1 0,1 0,-1 0,1-1,0 1,-1 0,1-1,0 1,0-1,0 1,0-1,1 0,-1 1,0-1,1 0,-1 0,1 1,-1-1,1 0,0 0,0 0,0 1,0-2,0-15,2-1,0 1,1 0,0 0,2 0,0 0,1 1,0 0,2 0,0 0,1 1,1 1,1-7,1-7,2 0,1 1,1 1,2 1,1 0,0 1,2 1,1 1,1 1,0 1,22-14,-42 32,1 1,-1 0,0 0,0 0,1 0,-1 1,1-1,0 1,-1 0,1 0,0 0,0 1,-1-1,1 1,0 0,0 0,0 0,0 0,0 1,-1 0,1-1,0 1,0 1,-1-1,1 1,-1-1,1 1,-1 0,0 0,0 0,0 1,0-1,0 1,1 1,-2-2,1 0,0 1,0-1,-1 1,1 0,-1 0,0 0,0 0,0 0,0 0,-1 1,1-1,-1 1,0-1,0 1,0-1,-1 1,1 0,-1-1,0 1,0 0,0 0,0-1,-1 1,1 0,-1-1,0 1,0-1,0 1,-1-1,1 1,-1-1,0 0,0 0,0 0,-2 3,-9 5,1 0,-2 0,1-2,-1 0,-1 0,1-1,-2-1,1 0,-1-1,1-1,-2-1,1 0,0-1,-2-1,12 0,0 0,0-1,0 0,-1 0,1 0,0-1,0 0,-1 0,1-1,0 0,-1 0,1 0,0-1,0 0,0 0,0-1,1 1,-4-3,-4-6</inkml:trace>
  <inkml:trace contextRef="#ctx0" brushRef="#br0" timeOffset="1067.847">1355 283,'38'0,"27"0,8 0,-4 0,-9 0,-10 0,-9 0,-6 0,-10 0</inkml:trace>
  <inkml:trace contextRef="#ctx0" brushRef="#br0" timeOffset="1317.002">1411 537,'39'-5,"36"-6,15-7,-3 1,-7-2,-11 2,-19 4</inkml:trace>
  <inkml:trace contextRef="#ctx0" brushRef="#br0" timeOffset="1503.801">2624 0,'-28'44,"-20"23,-1 5,2-4,5-10,10-9,5-4,2-4,1-5,0-4,3-2,2-6,2-3,1-4,-2-1,1-3</inkml:trace>
  <inkml:trace contextRef="#ctx0" brushRef="#br0" timeOffset="1729.691">2116 0,'29'39,"24"26,3 8,-4 1,-5-13,-6-11,-10-10,-6-7,-6-3,-3-4,-3 0,0-5,-1-6</inkml:trace>
  <inkml:trace contextRef="#ctx0" brushRef="#br0" timeOffset="2166.033">2624 621,'41'-58,"-26"33,1 0,1 2,2 0,0 1,2 0,0 2,1 1,6-4,-26 22,-1-1,0 1,0 0,1 0,-1 0,0 0,1 0,-1 1,1-1,-1 0,1 1,0-1,-1 1,1-1,-1 1,1 0,0-1,0 1,-1 0,1 0,0 1,-1-1,1 0,0 0,-1 1,1-1,-1 1,1-1,0 1,-1 0,0 0,1 0,-1 0,1 0,-1 0,0 0,0 0,1 0,-1 0,0 1,0-1,0 1,0-1,-1 0,1 1,0 0,-1-1,1 1,-1-1,1 1,-1 0,0-1,0 1,1 0,1 13,-3-12,1 0,0 0,0-1,0 1,0 0,1 0,-1 0,1-1,-1 1,1 0,0-1,0 1,0 0,1-1,-1 1,1-1,-1 0,1 1,0-1,0 0,0 0,0 0,0 0,0-1,0 1,1-1,-1 1,1-1,-1 0,1 1,-1-2,1 1,0 0,1 0,4-2,0 0,0-1,0 0,0-1,0 1,0-1,0-1,-1 0,0 0,1 0,5-6,29-14,-30 18,-9 4,0 0,1 0,-1 0,0 0,1 0,-1 1,1-1,0 1,-1 0,1 0,0 1,0-1,0 1,0 0,-1 0,1 0,0 0,0 1,0-1,-1 1,2 0,-3 3,-1-1,0 1,1-1,-1 1,-1 0,1 0,0-1,-1 1,0 0,0 0,0 0,0 0,-1-1,1 1,-1 0,0 0,0-1,-1 3,-1 6,-1 14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3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1176,'56'-26,"-2"-2,0-2,-2-2,-1-3,-2-2,-2-2,-1-2,-1-3,167-234,-211 277,-1 0,0 0,1 1,-1-1,1 0,-1 1,1-1,-1 0,1 1,0-1,-1 0,1 1,0-1,-1 1,1 0,0-1,0 1,0-1,-1 1,1 0,0 0,0-1,0 1,0 0,0 0,-1 0,1 0,0 0,0 0,0 0,0 0,0 1,-1-1,1 0,0 0,0 1,0-1,-1 0,1 1,0-1,0 1,-1-1,1 1,0-1,-1 1,1 0,-1-1,1 1,0 0,-1 0,0-1,1 1,-1 0,1 0,-1-1,0 1,0 0,1 0,-1 0,0 0,0 0,0-1,5 62,-5-58,0 16,-1-1,-1 1,-1-1,-1 0,0 0,-1 0,-1-1,-1 0,-1 0,0 0,-1-1,-1 0,-1-1,0 0,-1-1,0 0,-2-1,0 0,0-1,-1-1,0 0,-2-1,1-1,-1 0,0-1,-18 6,26-12,-1 0,0-1,1 0,-1 0,0-1,0 0,0-1,0 0,0-1,0 0,0-1,-9-2,18 4,0-1,-1 0,1 0,-1 1,1-1,0 0,0-1,0 1,-1 0,1 0,0 0,0-1,1 1,-1 0,0-1,0 1,1-1,-1 1,1-1,-1 1,1-1,-1 0,1 1,0-1,0 1,0-1,0 0,0 1,0-1,1 1,-1-1,0 0,1 1,-1-1,1 1,0-2,8-19</inkml:trace>
  <inkml:trace contextRef="#ctx0" brushRef="#br0" timeOffset="819.048">621 921,'28'4,"0"0,0-2,0 0,0-2,0-2,0 0,0-2,0-1,-1-1,0-1,0-2,-1 0,17-10,-31 15,0 0,-1-1,1-1,-1 0,0 0,-1-1,1 0,-2-1,1-1,-1 1,0-1,-1-1,0 0,0 0,-1 0,0-1,-1 0,0 0,3-12,-8 20,-1 0,1 0,-1 0,0 0,0 0,-1 0,1 0,0 0,-1 0,0 0,0 0,0 0,0 0,0 0,0 0,-1 1,1-1,-1 0,0 1,0-1,0 1,0 0,0 0,-1 0,1 0,-1 0,1 0,-1 1,0-1,1 1,-1 0,0 0,0 0,0 0,0 0,0 0,0 1,0 0,0-1,0 1,0 0,-1 1,1-1,0 0,0 1,0 0,0 0,0 0,1 0,-1 0,-1 1,-10 4,1 1,0 0,1 1,-1 0,2 1,-1 1,1 0,1 0,0 1,0 0,1 1,0 0,1 0,1 1,0 0,1 0,0 1,1 0,-1 5,4-14,1 1,0 0,0 0,0-1,1 1,0 0,0 0,0 0,1 0,0 0,0-1,0 1,1 0,0-1,0 1,0-1,1 0,0 0,0 0,0 0,0 0,1 0,0-1,0 0,0 0,1 0,-1 0,1-1,0 1,0-1,0-1,0 1,1-1,-1 0,1 0,-1 0,6 0,14 4,0-2,0-1,1-1,-1-1,0-1,1-1,-1-2,0 0,0-2,-1 0,1-2,-1-1,0-1,-1-1,2-2,10-2,-1-1,-1-2,0-2,-1 0,-2-3,0 0,-1-2,-1-1,-1-1,-2-2,0 0,-2-2,-1 0,-2-2,-1 0,6-15,-18 30,0-1,-1 0,-1 0,0 0,-2-1,0 1,-1-1,-1 0,-1-12,0 28,1 1,-1-1,0 1,-1 0,1-1,0 1,-1-1,1 1,-1 0,0-1,0 1,0 0,0 0,0 0,0 0,0 0,-1 0,1 0,-1 0,0 0,1 0,-1 1,0-1,0 1,0 0,0-1,0 1,-1 0,1 0,0 0,0 0,-1 1,1-1,0 1,-1-1,1 1,-1 0,1 0,0 0,-1 0,1 0,-1 1,1-1,0 1,-1 0,1-1,0 1,0 0,-1 0,0 1,-9 8,1 1,0 1,0 0,2 0,-1 1,1 0,1 1,0 0,1 0,1 0,0 1,1 0,0 1,2-1,-1 1,2-1,-1 14,3-25,-4 13,2 0,0 0,0 0,2 1,0-1,1 0,1 1,1-1,0 0,2 2,-3-12,0 0,1 0,0 0,0 0,1-1,0 1,0-1,0 0,1 0,0 0,0-1,1 1,-1-1,1-1,0 1,0-1,1 0,-1 0,1-1,0 0,0 0,0-1,1 0,0 0,7 1,0 0,0-2,0 0,0 0,1-2,-1 0,0 0,0-2,0 0,-1 0,1-1,-1-1,1-1,-1 0,-1-1,0 0,8-6,14-9,-1-2,-1-1,-1-2,-1-1,-2-1,-1-2,-1 0,-1-2,-3-1,0-1,-2-1,-2-1,-1-1,12-38,-28 70,6-16,0 0,-1 0,-1-1,-1 1,-1-1,-1-1,-1 1,-2 0,-1-23,1 45,0-1,0 0,0 0,0 0,0 0,0 0,-1 1,1-1,-1 0,1 0,-1 0,0 1,0-1,0 0,0 1,0-1,0 1,0-1,-1 1,1 0,0-1,-1 1,1 0,-1 0,1 0,-1 0,0 0,1 0,-1 1,0-1,0 1,1-1,-1 1,0-1,0 1,0 0,0 0,0 0,0 0,1 0,-1 0,0 1,0-1,0 1,0-1,1 1,-1 0,0-1,1 1,-1 0,0 0,1 0,-1 0,1 1,0-1,-1 0,1 1,0-1,0 1,0-1,0 1,-1 0,-17 27,2 2,1-1,1 2,2 0,1 1,1 0,2 1,1 0,2 0,2 1,1 0,1 12,2-46,-4 38,3-1,0 1,3 0,1-1,6 23,-7-50,2 8,0 1,-1-1,-2 1,0-1,0 1,-2 0,-1-1,-2 14,-3-15</inkml:trace>
  <inkml:trace contextRef="#ctx0" brushRef="#br0" timeOffset="1134.14">1525 469,'890'0,"-882"0,0 0,0 0,0 0,1 1,-1 0,-1 1,1-1,0 2,0-1,-1 1,1 0,5 4,0 4</inkml:trace>
  <inkml:trace contextRef="#ctx0" brushRef="#br0" timeOffset="1383.597">2908 526,'5'33,"6"17,2-1</inkml:trace>
  <inkml:trace contextRef="#ctx0" brushRef="#br0" timeOffset="1647.594">2880 131,'0'0</inkml:trace>
  <inkml:trace contextRef="#ctx0" brushRef="#br0" timeOffset="1901.227">3133 780,'149'-327,"-118"275,-30 52,0 0,0 0,0 0,-1 0,1 1,0-1,0 0,0 0,0 1,0-1,-1 0,1 1,0-1,0 1,-1-1,1 1,0-1,-1 1,1 0,0-1,-1 1,1 0,-1-1,1 1,-1 0,0 0,1-1,-1 1,0 0,1 0,-1 0,0 0,0 0,0-1,0 1,0 0,0 0,0 0,0 0,0 0,0 0,0 0,0-1,-1 1,1 1,0-2,1 47,-2-40,1 0,-1 0,1 1,0-1,1 0,0 1,0-1,1 0,-1 0,2 0,-1 0,1 0,0 0,0-1,1 1,0-1,0 0,0 0,1-1,2 2,-5-5,1 0,0-1,0 0,0 0,0 0,0 0,0 0,0 0,0-1,0 0,0 1,0-1,0 0,1 0,-1-1,0 1,0-1,0 0,0 0,0 0,0 0,0 0,0 0,-1-1,1 1,0-1,-1 0,1 0,1-2,69-67,-70 68,4-6,1 0,0 0,1 1,0 0,0 1,1 0,0 0,0 1,10-5,1 3</inkml:trace>
  <inkml:trace contextRef="#ctx0" brushRef="#br0" timeOffset="2301.913">3896 413,'-9'-2,"1"0,-1 1,0 0,0 1,0 0,0 0,0 1,0 0,1 1,-1 0,0 0,1 1,-1 0,1 0,0 1,0 0,1 1,-1 0,-3 2,10-6,0 0,0 0,0-1,0 1,0 0,0 0,1 1,-1-1,0 0,1 0,-1 0,0 0,1 1,-1-1,1 0,0 0,-1 1,1-1,0 0,0 1,0-1,0 0,0 1,0-1,0 0,0 1,1-1,-1 0,0 0,1 1,-1-1,1 0,0 0,-1 0,1 1,0-1,0 0,-1 0,1 0,0 0,0 0,0-1,0 1,1 0,-1 0,0-1,0 1,0 0,0-1,1 1,0-1,67 22,53-21,-108-3,1 0,0 1,-1 0,1 1,0 1,0 0,-1 1,1 1,-1 0,0 1,0 0,0 1,0 1,-1 0,0 1,0 0,0 1,6 6,-12-3,-1 0,0 0,-1 1,0 0,-1-1,0 2,-1-1,-1 0,0 1,0-1,-1 1,-1-1,0 1,-1 0,0-1,-2 8,2 20,0 15,-3-1,-2 1,-3-1,-1 0,-3-1,-3 0,-2-2,-1 1,-4-2,-3 3,15-32,6-9,0 0,0-1,-2 0,1 0,-1 0,-1-1,0 0,0 0,-1-1,0 0,0-1,-1 0,0 0,-1-1,0 0,0-1,-9 4,15-11,1 1,-1 0,0-1,0 0,0 0,0 0,1-1,-1 1,1-1,-1-1,1 1,0 0,0-1,0 0,0 0,0 0,1 0,-1-1,1 0,0 1,0-1,0 0,0 0,1-1,0 1,0-1,0 1,0-1,1 1,0-1,0 0,0 0,0 0,1 1,0-1,0 0,0 0,0 0,1 0,0 0,0-1,7-30,1 0,2 1,1 0,2 1,1 0,2 1,1 1,1 0,2 2,21-25,-33 43,-5 6,16-24,2 1,1 0,1 2,26-24,-26 32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00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1068,'14'2,"1"0,0-1,-1 0,1-1,0-1,-1 0,1-1,0 0,-1-1,0-1,0-1,0 0,0 0,-1-1,0-1,0-1,0 1,-1-2,-1 0,1 0,-1-1,-1-1,0 1,0-2,4-7,49-79,-4-2,-5-3,0-11,0 0,6 1,33-42,-83 139,1 2,0-1,1 1,1 1,0 0,1 1,14-9,-26 19,0 0,1 1,-1 0,0 0,0-1,1 1,-1 1,1-1,-1 0,1 1,-1-1,1 1,-1-1,1 1,-1 0,1 0,0 1,-1-1,1 0,-1 1,1 0,-1-1,0 1,1 0,-1 0,0 0,1 1,-1-1,0 1,0-1,0 1,0 0,0-1,0 1,-1 0,1 0,-1 0,1 0,-1 1,0 0,39 99,-36-69,-2 1,-1-1,-1 0,-2 1,-1-1,-2 0,-1 0,-2 0,-1-1,-2-1,0 1,-3-1,7-10,-4 5,0-1,-2-1,0 0,-2 0,-1-2,0 0,-2-1,0 0,-2-2,0 0,-1-1,-1-1,-13 7,26-18,0-1,0 0,0 0,-1-1,0 0,1-1,-1 0,-1-1,1 0,0-1,0 0,-1 0,1-1,-1 0,1-1,0 0,0-1,-1 0,1-1,0 0,-7-3,-7-7</inkml:trace>
  <inkml:trace contextRef="#ctx0" brushRef="#br0" timeOffset="12018.502">1328 672,'-7'-1,"1"1,-1 0,1 0,0 0,-1 1,1 0,0 0,-1 1,1 0,0 0,0 0,0 1,0 0,1 0,-1 0,1 1,0 0,0 0,0 0,1 1,-1-1,1 1,0 0,0 0,0 2,-2 2,0 0,1 0,0 0,1 1,0 0,0-1,1 1,1 1,-1-1,2 0,-1 1,1-1,1 1,0-1,1 1,0-1,1 5,-1-10,1 0,0 0,0-1,0 1,1-1,-1 0,1 0,0 0,1 0,-1 0,1-1,-1 1,1-1,0 0,0 0,0 0,1-1,-1 0,1 0,-1 0,1 0,0 0,0-1,-1 0,1 0,0 0,0-1,0 0,0 0,0 0,0 0,0-1,0 0,0 0,0 0,0-1,3-1,10-6,0-1,0 0,-1-1,-1-1,0-1,0 0,-2-1,1 0,-2-1,0-1,-1-1,-1 1,0-2,-1 1,-1-1,0-2,-6 14,-1 0,1 0,-1 0,0 0,0 0,-1-1,0 1,0 0,-1-1,0 1,0-1,0 1,-1-1,1 1,-2-1,1 1,-1 0,0 0,0 0,-1 0,1 0,-2 0,1 1,0-1,-1 1,0 0,0 0,-1 0,1 1,-1-1,0 1,0 0,-1 1,1-1,-1 1,0 0,-4-1,0 1,0 0,0 1,-1 0,1 1,-1 0,0 0,1 1,-1 0,1 1,-1 1,0-1,1 2,0-1,0 1,0 1,0 0,0 0,1 1,-3 2,-17 9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4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1 142,'20'-10,"18"-11,1 3,0 1,2 2,11-2,-51 16,0 0,1 0,-1 0,1 0,-1 1,1-1,-1 0,1 1,-1-1,1 1,0-1,-1 1,1 0,0-1,-1 1,1 0,0 0,-1 0,1 1,0-1,-1 0,1 1,0-1,-1 1,1-1,-1 1,1 0,-1-1,1 1,-1 0,0 0,1 0,-1 0,0 1,0-1,0 0,1 0,-1 1,-1-1,1 1,0-1,0 1,0-1,-1 1,1-1,-1 1,1-1,-1 1,0 0,0-1,0 1,0 0,0 0,-7 10,-1-1,0 0,-1 0,0-1,-1 0,0-1,-1 0,-4 3,-16 15,-39 54,69-80,0 1,0 0,0 0,0 0,0 0,0 0,0 0,0 0,1 0,-1 0,1 1,0-1,0 0,-1 0,1 0,1 1,-1-1,0 0,1 0,-1 0,1 1,-1-1,1 0,0 0,0 0,0 0,0 0,0-1,1 1,-1 0,0 0,1-1,-1 1,1-1,0 1,0-1,-1 0,1 0,0 1,0-1,0-1,0 1,0 0,0 0,1-1,14 5,1-1,0-1,0 0,0-2,0 0,0-1,0 0,17-4,21 1,-29 3,-2-1</inkml:trace>
  <inkml:trace contextRef="#ctx0" brushRef="#br0" timeOffset="351.044">565 508,'38'0,"27"0,8 0,-4 0,-9 0,-10 0,-9 0,-6 0,-5 0,-2 0,-11 0,-8 5,-6 1</inkml:trace>
  <inkml:trace contextRef="#ctx0" brushRef="#br0" timeOffset="598.927">678 734,'43'5,"24"-3,5-3,-4 0,-10 0,-9-5,-9-2,-6 2,-9 0</inkml:trace>
  <inkml:trace contextRef="#ctx0" brushRef="#br0" timeOffset="1404.964">1383 86,'6'0,"-1"0,1 1,-1 0,0 0,1 0,-1 1,0 0,1 0,-1 0,0 1,-1 0,1 0,0 0,-1 0,0 1,0-1,0 1,0 0,0 0,-1 1,0-1,0 1,0 0,0 0,1 4,10 21,-1 0,-2 1,-1 1,-1 0,-2 0,-1 1,-1-1,-1 32,0 194,-4-259,1 1,-1-1,1 0,0 1,-1-1,1 1,0-1,-1 1,1-1,0 1,-1 0,1-1,0 1,0 0,0 0,-1-1,1 1,0 0,0 0,0 0,0 0,-1 0,1 0,0 0,0 0,0 1,0-1,-1 0,1 0,0 1,0-1,-1 0,1 1,0-1,0 1,-1-1,1 1,0-1,-1 1,1-1,-1 1,1 0,-1-1,1 1,-1 0,1 0,-1-1,0 1,0 0,1 0,-1 0,0-1,0 1,0 0,0 0,1 0,-1 0,0-1,-1 1,1 0,0 0,0 0,0-1,0 1,-1 0,1 0,-1 0,112-221,63-231,-164 428,-3 9</inkml:trace>
  <inkml:trace contextRef="#ctx0" brushRef="#br0" timeOffset="1969.294">1891 931,'184'-197,"-180"194,-3 1,-1 0,1 1,0-1,0 1,0-1,1 1,-1-1,0 1,0 0,1-1,-1 1,1 0,-1 0,1 0,-1 0,1 0,0 0,-1 1,1-1,0 1,0-1,0 1,-1-1,1 1,0 0,0 0,0 0,0 0,0 0,-1 0,1 1,0-1,0 1,0-1,-1 1,1 0,0 0,-1-1,1 1,0 0,8 30,-10-29,0 1,0 0,0 0,1 0,-1-1,1 1,0 0,0 0,0-1,0 1,1-1,-1 1,1-1,-1 1,1-1,0 0,0 0,0 0,0 0,0 0,0 0,0-1,1 1,-1-1,1 1,-1-1,1 0,0 0,-1 0,1 0,0-1,0 1,0-1,-1 0,4 0,168-82,-173 82,1 0,-1 0,0 0,1 0,-1 0,1 1,-1-1,0 0,0 1,1-1,-1 1,0 0,0-1,1 1,-1 0,0 0,0-1,0 1,0 0,0 0,0 0,0 0,-1 1,1-1,0 0,0 0,-1 0,1 1,-1-1,1 0,-1 0,0 1,1-1,-1 1,0-1,0 0,0 1,0-1,0 0,0 1,-1-1,1 0,0 1,-1-1,1 0,-1 1,1-1,-1 0,1 0,-1 0,0 1,0-1,0 0,3 45,7-40</inkml:trace>
  <inkml:trace contextRef="#ctx0" brushRef="#br0" timeOffset="2435.622">3105 0,'0'374,"-2"-353,-1-1,0 1,-2-1,0 1,-1-1,-1-1,-1 1,-1-1,-1-1,0 0,-2 1,-25 51,14 15,23-83,0 1,0-1,0 1,1-1,-1 0,1 1,0-1,0 0,-1 0,1 1,1-1,-1 0,0 0,0 0,1 0,-1 0,1-1,0 1,0 0,-1-1,1 1,0-1,0 0,0 1,0-1,1 0,-1 0,0 0,0-1,1 1,-1 0,1-1,-1 0,1 1,11-1,0 0,0 0,1-1,-1-1,0 0,0-1,-1-1,4-1,26-6,4-4,-35 8</inkml:trace>
  <inkml:trace contextRef="#ctx0" brushRef="#br0" timeOffset="2684.349">2681 453,'43'0,"29"0,12 0,0 0,-8 0,-8 0,-10 0,-7 0,-5 0,-12 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3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0,'0'10,"0"17,0 9,0 3,0 0,0-2,0-3,0-2,0-1,0-2,0-1,0 0,0 0,0 0,0-1,0-8,0-9</inkml:trace>
  <inkml:trace contextRef="#ctx0" brushRef="#br0" timeOffset="366.599">0 621,'24'0,"27"-5,10-2,-1 1,-1-3,-6-1,-6 1,-8 3,-4 3,-5 0,-1 3,-2-1,0 2,-5 4,-11 1,-12 1,-6-2</inkml:trace>
  <inkml:trace contextRef="#ctx0" brushRef="#br0" timeOffset="2581.737">254 875,'168'-51,"-81"44,-85 7,0 0,0 0,0 0,0 0,0 1,0-1,0 1,0-1,0 1,0-1,0 1,0 0,0 0,0 0,0 0,-1 1,1-1,0 0,-1 1,1-1,-1 1,0-1,1 1,-1 0,0-1,0 1,0 0,0 0,-1 0,1 0,0 0,-1 0,1 0,-1 0,0 0,0 0,1 0,-2 2,-1 3,0 0,-1 0,0 0,0-1,-1 1,0-1,0 0,0 0,-1-1,0 1,0-1,0 0,-3 2,-1 3,-142 134,149-142,-1 0,1 0,0 0,0 1,0-1,0 0,0 1,0-1,1 1,-1-1,1 1,0 0,0 0,0 0,0 0,0 0,1 0,-1 0,1 0,0 0,0 0,0 0,0 0,0 0,1 0,-1 0,1 0,0 0,0 0,0-1,0 1,1 0,-1 0,1-1,-1 1,1-1,0 1,0-1,0 0,0 0,1 0,-1 0,0 0,1 0,0-1,-1 1,1-1,0 0,0 0,0 0,0 0,-1 0,1-1,0 1,0-1,1 0,-1 0,67-17,-48 6</inkml:trace>
  <inkml:trace contextRef="#ctx0" brushRef="#br0" timeOffset="3114.886">1326 592,'-24'-3,"-1"1,1 1,0 1,-1 1,1 1,0 1,-1 2,2 0,-1 1,1 2,0 0,0 2,-2 2,14-6,1 0,0 1,0 1,1-1,0 2,1-1,-1 1,2 0,-1 1,1 0,1 0,0 1,0-1,1 1,0 1,1-1,1 1,0-1,-2 12,6-17,0-1,0 1,0-1,1 1,0-1,0 0,0 0,1 0,-1 0,1 0,0-1,1 1,-1-1,1 0,0 0,0 0,0 0,1-1,-1 0,1 0,0 0,0 0,0-1,0 0,0 0,0 0,1-1,-1 1,0-1,1-1,0 1,-1-1,1 0,-1 0,1 0,-1-1,1 0,-1 0,1-1,-1 1,4-2,14-3,0-1,0-1,-1-1,0-1,0-1,-1-1,-1-1,0-1,-1 0,0-1,-1-1,-1-1,-1-1,0 0,-1-1,-1-1,6-11,74-117,-94 149,0-1,0 1,0 0,0-1,0 1,0-1,1 1,-1 0,0-1,0 1,0-1,1 1,-1-1,0 1,1 0,-1-1,1 1,-1-1,0 0,1 1,-1-1,1 1,-1-1,1 0,-1 1,1-1,0 0,-1 0,1 1,-1-1,1 0,0 0,-1 0,1 0,-1 0,1 0,0 0,-1 0,1 0,0 0,-1 0,1 0,-1 0,1 0,0-1,-1 1,1 0,-1 0,1-1,-1 1,1 0,-1-1,1 1,-1-1,1 1,-1 0,1-1,-1 1,0-1,1 1,-1-1,0 0,1 1,-1-1,0 1,0-1,0 0,1 1,-1-1,1 56,-1-47,-31 228,30-212</inkml:trace>
  <inkml:trace contextRef="#ctx0" brushRef="#br0" timeOffset="3635.606">1722 818,'-26'381,"5"-255,16-147,16-17,2 1,2 0,1 2,1-1,2 2,2 0,1 2,1 0,2 2,1 0,1 2,1 1,2 1,12-7,31-12,-70 44,-1 0,0 0,1 0,-1 1,0-1,1 1,-1 0,1-1,-1 1,1 0,-1 0,0 0,1 1,-1-1,1 1,-1-1,0 1,1 0,-1 0,0 0,0 0,0 0,1 1,-1-1,0 0,-1 1,1 0,0-1,0 1,-1 0,1 0,0 2,0 2,0 0,0 0,-1 0,0 0,0 1,0-1,-1 0,0 1,-1-1,1 0,-1 0,0 1,-1-1,1 0,-1 0,0 0,-1 0,0 0,0-1,0 1,0-1,-1 0,0 0,0 0,0 0,-1-1,-2 3,-3 2,0 0,-1 0,0-1,-1-1,1 1,-1-2,-1 0,1 0,-1-1,0-1,0 0,-1-1,1 0,-1-1,0-1,-7 0,19-1,0 1,1-1,-1-1,1 1,-1 0,0 0,1-1,-1 1,1 0,-1-1,1 0,-1 1,1-1,-1 0,1 0,0 0,-1 0,1 0,0 0,0 0,0 0,0 0,0-1,0 1,0 0,0-1,0 1,1-1,-1 1,1-1,-1 1,1-1,-1 1,1-1,0 0,-1-16</inkml:trace>
  <inkml:trace contextRef="#ctx0" brushRef="#br0" timeOffset="4549.066">2710 113,'2'5,"0"0,0 0,0 1,-1-1,1 0,-1 1,-1-1,1 1,-1-1,0 1,0-1,0 1,-1-1,0 1,0-1,0 1,-2 2,1 1,-5 17,-1 1,-2-1,0-1,-2 1,-1-2,-1 0,-5 6,-15 27,-121 190,84-141,70-105,0 0,0 1,0-1,0 0,0 1,1-1,-1 1,0 0,1-1,-1 1,1-1,0 1,-1 0,1-1,0 1,0 0,0-1,0 1,0 0,1 0,-1-1,0 1,1-1,-1 1,1 0,0-1,-1 1,1-1,0 1,0-1,0 0,0 1,0-1,0 0,1 0,-1 0,0 0,1 0,-1 0,0 0,1 0,-1 0,1-1,0 1,-1 0,1-1,-1 0,1 1,0-1,-1 0,1 0,0 0,0 0,-1 0,1 0,149-13,-71 0,-74 12,-4 2,0-1,1 0,-1 1,1-1,-1 0,1 0,-1-1,0 1,1 0,-1-1,0 1,1-1,-1 0,0 0,1 0,-1 0,0 0,0-1,0 1,0 0,0-1,-1 0,1 1,0-1,-1 0,1 0,-1 0,1 0,-1 0,0 0,0 0,0 0,0-1,-1 1,1 0,0-1,-1 1,0-1,-3-16,-1 1</inkml:trace>
  <inkml:trace contextRef="#ctx0" brushRef="#br0" timeOffset="4798.403">2089 508,'38'0,"42"-5,12-2,-1 1,-10 1,-14 2,-15 0,-10 2,-13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1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683 287,'-45'184,"5"-59,-6-1,-14 17,43-102,15-37,0 1,0 0,0-1,1 1,-1 0,1 0,-1 0,1 0,0 0,1 0,-1 1,0-1,1 0,0 0,-1 1,1-1,0 0,1 0,-1 1,1-1,-1 0,1 0,0 0,0 0,1 0,-1 0,1 0,-1 0,1 0,0 0,0-1,0 1,0-1,0 0,1 1,-1-1,1 0,0 0,-1-1,1 1,0-1,0 1,0-1,0 0,2 1,12-1,-1 0,1-1,-1-1,1-1,-1 0,1-1,-1-1,6-2,25-5,151-21,-142 27,-50-1</inkml:trace>
  <inkml:trace contextRef="#ctx0" brushRef="#br0" timeOffset="1467.341">1727 344,'-195'0,"180"2,-1 0,1 1,0 1,1 0,-1 1,1 0,0 2,-1 0,10-2,0 0,1 1,0-1,0 1,0 0,1 0,0 0,0 1,1-1,-1 1,2 0,-1-1,1 1,0 0,0 0,0 0,1 0,0 0,1 0,0 0,0 0,0-1,1 2,-2-5,1 0,0 0,-1 0,1 0,0 0,1 0,-1 0,0 0,1-1,0 1,-1-1,1 1,0-1,0 0,1 1,-1-1,0 0,1 0,-1-1,1 1,-1 0,1-1,0 0,0 0,0 1,0-2,0 1,0 0,0-1,1 1,102 0,-76-3,-22 1,0 0,0 1,-1 0,1 0,0 0,0 1,0 1,0-1,-1 1,1 0,-1 1,1 0,-1 0,0 1,0 0,0 0,-1 0,1 1,3 4,-6-5,0 0,0 0,-1 0,1 1,-1 0,0 0,0-1,-1 2,0-1,0 0,0 0,0 1,-1-1,0 1,0-1,0 1,-1 0,0-1,0 1,0 0,-1-1,0 1,0-1,0 1,-1-1,0 1,-1 2,-5 16,-1 0,-1-1,-1 0,-1 0,-15 20,21-36,-1 0,1-1,-1 0,-1-1,1 0,-1 0,0 0,0-1,0 0,-1 0,1-1,-1-1,0 1,0-1,0-1,0 1,0-2,0 1,0-1,-1-1,-7 0,14 0,1 1,-1 0,1-1,-1 1,0-1,1 0,-1 0,1 0,-1 0,1 0,0-1,0 1,-1-1,1 0,0 1,0-1,0 0,1 0,-1 0,0 0,1-1,0 1,-1-1,-6-15</inkml:trace>
  <inkml:trace contextRef="#ctx0" brushRef="#br0" timeOffset="3521.525">2094 4,'1'0,"-1"0,1-1,-1 1,1 0,-1-1,1 1,-1 0,1 0,-1-1,1 1,-1 0,1 0,-1 0,1 0,0 0,-1-1,1 1,-1 0,1 1,0-1,-1 0,1 0,-1 0,1 0,-1 0,1 0,-1 1,1-1,-1 0,1 1,-1-1,1 0,-1 1,1-1,-1 0,1 1,-1-1,0 1,1-1,-1 1,0-1,1 1,-1-1,0 1,0-1,1 1,-1-1,0 1,0-1,0 1,0 0,0-1,0 1,0-1,0 1,0-1,0 1,0 0,6 40,-6-40,12 142,-4-79,-2 0,-3 0,-3 1,-2-1,-4 0,-4 9,-1 291,39-170,-28-191,-1 0,1-1,-1 1,1-1,-1 1,0 0,0-1,0 0,0 1,0-1,-1 0,1 1,-1-1,1 0,-1 0,0 0,0 0,0 0,0-1,0 1,0-1,-1 1,1-1,0 0,-1 0,1 0,-1 0,0 0,1-1,-1 1,0-1,-90 4,73-5,-133-5,-1 8,-26 9,-240 18,-27 5,94-5,135-17,205-10,12-2,0 1,0-1,0 1,-1-1,1 0,0 1,-1-1,1 0,0 0,0 0,-1 0,1 0,0 0,-1 0,1 0,0-1,0 1,-1 0,1-1,0 1,0-1,0 1,-1-1,1 0,0 0,0 1,0-1,0 0,0 0,0 0,1 0,-1 0,0 0,0 0,1 0,-1 0,1-1,-1 1,-1-10,1 0,1 0,0 0,0 0,1 0,0 0,1 0,0 0,1 1,3-9,10-54,42-392,-29 166,0 86,-29 212,0-5,0 0,0 0,0 1,1-1,-1 0,1 0,1 1,-1-1,1 1,0-1,0 1,1 0,-1 0,1 0,0 0,1 0,-1 0,1 1,0 0,0 0,0 0,1 0,-1 1,1-1,0 1,0 0,0 1,5-3,218 7,1098-2,-1100-28,-199 27,-3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05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1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611 368,'2'0,"-1"0,0-1,0 1,1 0,-1 0,0-1,0 1,1-1,-1 1,0-1,0 1,0-1,0 0,0 0,0 1,0-1,0 0,0 0,0 0,0 0,0 0,-1 0,1 0,0 0,-1-1,1 1,-1 0,0 0,1-1,-1 1,0 0,1 0,-1-1,0 1,0 0,0-1,0 1,-1 0,1 0,0-1,0 1,-1 0,1 0,-1-1,1 1,-1 0,1 0,-1 0,0 0,0 0,1 0,-2-1,-10-1,0 1,1 1,-1 0,0 0,0 1,0 1,0 0,0 0,0 1,1 1,-11 3,-45 7,24-11,33-2,0 0,0 0,0 1,0 1,1-1,-1 1,0 1,1 0,-1 1,1-1,0 2,-2 1,9-5,1 0,-1 0,1 0,0 0,-1 0,1 1,0-1,0 1,0-1,0 1,0-1,1 1,-1-1,0 1,1 0,-1-1,1 1,-1 0,1 0,0-1,0 1,0 0,0 0,0-1,0 1,0 0,1 0,-1-1,1 1,-1 0,1-1,-1 1,1 0,0-1,0 1,0-1,0 1,0-1,0 0,0 0,1 1,0-1,62 47,-43-41,0 0,1-2,-1 0,1-1,1-2,-1 0,0-1,0-2,0 0,3-1,99 2,-123-1,-1 1,1-1,0 1,0 0,0-1,0 1,0 0,0 0,0 0,0 0,0 0,0 0,0 0,0 0,0 0,0 0,0 1,0-1,-1 0,1 1,0-1,0 0,0 1,0-1,0 1,-1-1,1 1,0 0,0-1,-1 1,1 0,-1 0,1-1,0 1,-1 0,0 0,1 0,-1 0,1 0,-1 0,0 0,0-1,1 1,-1 0,0 0,0 0,0 0,0 0,0 0,0 0,-1 0,1 0,0 0,0 0,-1 0,1 0,0 0,-1 0,1-1,-1 1,1 0,-1 0,0 0,1-1,-1 1,0 0,1-1,-2 1,-10 10,0 0,-1-1,0-1,-1 0,0-1,0 0,-1-1,-13 4,-22 12,-25 16,2 3,2 3,1 3,-22 24,89-71,0 1,0 0,0 0,0-1,0 2,1-1,-1 0,1 1,-1-1,1 1,0-1,0 1,0 0,0 0,0 0,1 0,0 0,-1 1,1-1,0 0,1 1,-1-1,0 1,1-1,0 0,0 1,0-1,0 1,1-1,-1 1,1-1,0 0,0 1,0-1,0 0,1 0,-1 1,1-1,0 0,0-1,0 1,0 0,0-1,1 1,-1-1,2 2,19 7,0-1,1-1,0 0,0-2,1-1,0-1,0-1,0-2,1 0,2-1,-21 0,0 1,0-1,1-1,-1 1,0-1,0-1,1 1,-1-1,0 0,0-1,0 0,0 0,0 0,0-1,-1 0,1-1,-1 1,0-1,0 0,0-1,0 1,-1-1,0 0,0-1,0 1,-1-1,0 0,0 0,2-3,23-144,-24 122</inkml:trace>
  <inkml:trace contextRef="#ctx0" brushRef="#br0" timeOffset="331.904">640 1,'-16'4,"0"1,0 1,1 0,-1 1,1 1,1 0,0 1,0 1,1 0,0 1,0 0,2 1,-1 0,1 1,1 0,0 1,1 0,1 1,0 0,1 0,1 0,0 1,1 0,-3 15,-5 181,-1-35,-24 104,33-251,-1 0,-2-1,0 0,-2 0,-2-1,0-1,-2 0,-16 25,5-18,-2-1,0-1,-3-2,-14 12,27-26,3-1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2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678 112,'-2'11,"0"0,-1 0,0 0,-1-1,0 0,-1 1,0-1,0-1,-1 1,-4 5,-1 1,-81 136,-104 129,9-53,119-140,58-88,4-6</inkml:trace>
  <inkml:trace contextRef="#ctx0" brushRef="#br0" timeOffset="500.866">0 0,'129'167,"15"36,-109-144,-2 2,-3 1,10 32,24 53,43 49,-106-194,29 31,-24-39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1 435,'0'-18,"0"0,1 0,1 0,0 0,2 1,0-1,1 1,0 0,5-10,3 0,2 0,0 1,1 0,2 1,0 1,2 1,1 1,9-7,-30 27,1 1,-1 0,1 0,-1 0,1 0,0 0,0 0,0 0,-1 0,1 0,0 0,0 1,0-1,0 0,1 1,-1-1,0 0,0 1,0 0,0-1,1 1,-1 0,0-1,0 1,1 0,-1 0,0 0,0 0,1 0,-1 0,0 0,0 1,1-1,-1 0,0 1,0-1,0 1,0-1,1 1,-1 0,0-1,0 1,0 0,0 0,-1 0,1 0,0 0,0 0,0 0,-1 0,1 0,3 15,-1 1,-1-1,-1 1,0 0,-1-1,-1 1,-2 10,0 23,7-1,-4-48,0 0,1-1,-1 1,0 0,0-1,0 1,1 0,-1-1,0 1,1 0,-1-1,1 1,-1 0,0-1,1 1,0-1,-1 1,1-1,-1 1,1-1,-1 0,1 1,0-1,-1 0,1 1,0-1,0 0,-1 0,1 0,0 1,-1-1,1 0,0 0,0 0,-1 0,1 0,0-1,0 1,-1 0,1 0,0 0,-1-1,1 1,0 0,-1 0,1-1,0 1,-1-1,1 1,-1-1,1 1,-1-1,1 1,-1-1,1 1,-1-1,1 0,-1 1,0-1,1 0,-1 0,113-140,-44 55,-68 85,0 0,-1 1,1-1,0 1,-1-1,1 1,0 0,0-1,-1 1,1 0,0-1,0 1,-1 0,1 0,0 0,0-1,0 1,0 0,-1 0,1 0,0 1,0-1,0 0,0 0,-1 0,1 0,0 1,0-1,-1 1,1-1,0 0,0 1,-1-1,1 1,0-1,-1 1,1 0,-1-1,1 1,-1-1,1 1,-1 0,1 0,-1-1,0 1,1 0,-1 0,0 0,0-1,1 1,-1 0,0 0,0 0,0-1,0 1,0 0,0 0,0 0,-1 0,5 60,-4-57,-2 145,2-148,0 1,0-1,-1 1,1-1,0 0,0 1,0-1,1 1,-1-1,0 1,0-1,1 1,-1-1,1 1,-1-1,1 0,0 1,-1-1,1 0,0 0,0 0,0 1,0-1,0 0,0 0,0 0,1-1,-1 1,0 0,0 0,1-1,-1 1,0 0,1-1,-1 1,1-1,-1 0,1 0,-1 1,1-1,-1 0,0 0,1 0,0-1,7-8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1,'29'5,"14"1,5 0,-2-1,-2-2,-6-1,-3-1,-3 0,-3-1,0 0,-2-1,1 1,-11 0,-7 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2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8,'38'5,"28"1,6 0,-3-1,-9-1,-10-7,-9-2,-6-1,-5-3,-7-1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74,'5'34,"79"332,-63-203,21 98,-36-232,24 52,-28-81,0 0,-1 0,1 0,0-1,-1 1,1 0,0-1,-1 1,1-1,-1 0,1 1,-1-1,1 0,-1 0,1 0,-1 0,0 0,0 0,1-1,-1 1,0 0,0-1,0 1,0 0,-1-1,1 1,0-1,-1 1,1-1,-1 0,1 1,-1-1,0 0,1 1,-1-1,0 0,0 1,0-1,-1 0,1 1,0-1,2-5,180-477,-133 372,4 3,23-29,-53 98,-2-13,-19 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0,'-103'265,"103"-253,20-45,-14 23,23-38,84-107,-112 154,0 0,-1 0,1 0,0 0,0 0,-1 1,1-1,0 0,0 0,0 1,0-1,0 1,0-1,0 1,0-1,1 1,-1 0,0-1,0 1,0 0,0 0,0 0,1 0,-1 0,0 0,0 0,0 0,0 0,0 1,0-1,1 0,-1 1,0-1,0 1,0-1,0 1,0 0,0-1,0 1,-1 0,1 0,0-1,0 1,0 0,-1 0,1 0,-1 0,1 0,-1 0,1 0,-1 0,1 1,-1-1,0 0,0 0,1 0,-1 0,0 0,0 1,0-1,0 0,0 0,-1 0,1 0,0 0,-1 1,-23 199,24-200,0 0,-1 0,1 0,0 0,0 0,0 1,0-1,0 0,0 0,0 0,0 0,0 0,0 1,1-1,-1 0,0 0,1 0,-1 0,1 0,-1 0,1 0,0 0,-1 0,1 0,0 0,0-1,-1 1,1 0,0 0,0-1,0 1,0-1,0 1,0 0,0-1,0 0,0 1,0-1,1 0,-1 0,0 1,0-1,0 0,0 0,0 0,1 0,-1 0,0-1,0 1,0 0,0 0,0-1,0 1,0-1,0 1,0-1,0 1,0-1,0 0,0 0,0 1,0-1,0 0,0-1,148-154,-149 155,0 0,0 1,1-1,-1 1,0-1,1 1,-1-1,0 0,1 1,-1 0,1-1,-1 1,0-1,1 1,0-1,-1 1,1 0,-1-1,1 1,-1 0,1 0,0-1,-1 1,1 0,-1 0,1 0,0 0,-1 0,1 0,0 0,-1 0,1 0,-1 0,1 0,0 0,-1 0,1 1,0-1,-1 0,1 0,-1 1,1-1,-1 0,1 1,-1-1,1 1,-1-1,1 1,-1-1,1 0,-1 1,0 0,1-1,-1 1,0-1,0 1,1-1,-1 1,0 0,0-1,0 1,0 0,1-1,-1 1,0-1,0 1,-1 0,3 52,-2-44,2 105,4-95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1,'-25'142,"0"-46,-3 0,-5-2,-8 8,31-78,-101 245,110-266,0 0,0 1,0-1,0 1,1-1,0 1,-1-1,1 1,1-1,-1 1,0-1,1 1,0-1,0 1,0-1,0 0,0 1,1-1,-1 0,1 0,0 0,0 0,0 0,0 0,1-1,-1 1,1-1,0 0,-1 0,1 1,0-2,0 1,0 0,1-1,-1 1,0-1,1 0,-1 0,0 0,1-1,-1 1,2-1,52 11,-39-7,0 1,0-2,1-1,-1 0,1-1,0-1,-1-1,1 0,-1-2,18-3,-35 6,-1-1,1 1,0 0,0 0,-1 0,1 0,0-1,0 1,-1 0,1-1,0 1,-1-1,1 1,0-1,-1 1,1-1,-1 1,1-1,-1 1,1-1,-1 0,1 1,-1-1,0 0,1 0,-1 1,0-1,1 0,-1 0,0 1,0-1,0 0,0 0,0 0,0 1,0-1,0 0,0 0,0 0,0 1,-1-1,1 0,0 0,-1 0,-6-7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1,'34'0,"15"0,9 0,0 0,-5 0,-7 0,-7 0,-5 5,-3 1,-3 0,0-1,-1-1,0-2,0-1,0 0,1-1,-5 0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0 424,'34'5,"25"1,8 0,-3-1,-8-1,-8-2,-8-6,-5-2,-5 0,-2 1,-1 1,-5-3,-2-1,1 2,-3-4,-5 0</inkml:trace>
  <inkml:trace contextRef="#ctx0" brushRef="#br0" timeOffset="282.048">339 113,'-4'44,"-8"27,0 13,1-4,2-11,4-7,1-9,3-10,-4-6,-2-6,1-2,2-2,1 0,6-6,3-5</inkml:trace>
  <inkml:trace contextRef="#ctx0" brushRef="#br0" timeOffset="576.679">1271 0,'-102'126,"7"4,3 6,78-115,0 0,1 1,1 1,0 0,2 0,1 1,1 1,2 0,-2 10,7-25,0 1,-1 0,0-1,-1 0,0 0,-1 1,0-2,0 1,-1 0,0-1,-1 0,-5 7,-1-5</inkml:trace>
  <inkml:trace contextRef="#ctx0" brushRef="#br0" timeOffset="862.809">650 57,'30'63,"2"-2,4-1,1-2,4-1,2-2,2-2,34 29,-58-63,1-2,1-1,0 0,1-2,1 0,0-2,1-1,14 4,-16-10,-2-4</inkml:trace>
  <inkml:trace contextRef="#ctx0" brushRef="#br0" timeOffset="5099.234">1355 734,'-51'232,"49"-215,9-22,15-27,-18 25,124-223,-128 229,0 0,0-1,1 1,-1-1,0 1,1 0,-1-1,1 1,0 0,-1 0,1 0,0-1,0 1,-1 0,1 0,0 0,0 0,0 0,1 0,-1 1,0-1,0 0,0 0,1 1,-1-1,0 1,1-1,-1 1,0 0,1-1,-1 1,1 0,-1 0,0 0,1 0,-1 0,1 0,-1 0,0 1,1-1,-1 0,0 1,1-1,-1 1,0 0,0-1,2 2,22 97,-22-76,14 38,-16-60,0 0,0 0,-1 0,1 0,0 0,0 0,1 0,-1 0,0 0,0-1,0 1,0 0,1-1,-1 1,0-1,1 1,-1-1,0 0,1 0,-1 1,1-1,-1 0,0 0,1 0,-1-1,1 1,-1 0,0 0,1-1,-1 1,0-1,1 1,-1-1,0 0,0 1,0-1,1 0,-1 0,0 0,0 0,0 0,13-10,0-1,-1 0,0-1,-1-1,-1 1,0-2,2-4,29-35,-20 26,44-39,-65 67,0 0,-1 0,1 0,0 0,0 0,-1 1,1-1,0 0,0 0,-1 1,1-1,0 0,-1 1,1-1,0 1,-1-1,1 1,-1-1,1 1,-1-1,1 1,-1-1,1 1,-1 0,0-1,1 1,-1 0,0-1,1 1,-1 0,0 0,0-1,0 1,0 0,0 0,0-1,0 1,0 0,0 0,0-1,0 1,0 0,0 0,-1-1,1 1,0 0,0-1,-1 1,1 0,-1-1,1 1,0 0,-1-1,1 1,-1-1,0 1,1-1,-1 1,-1 5,1-1,-2 3,0 1,1 0,0 0,1 0,-1 0,2 0,-1 0,1 0,1 0,0 0,0 0,0 0,1 0,1 0,0 0,0-1,0 1,1-1,27 8,-17-17</inkml:trace>
  <inkml:trace contextRef="#ctx0" brushRef="#br0" timeOffset="5419.509">2202 621,'-4'8,"0"0,1 0,0 1,0-1,1 1,0 0,0-1,1 1,0 0,1 0,0 0,0 0,1 0,0 0,1-1,0 1,0 0,1-1,0 1,0-1,1 0,2 3,-5-10,1 1,-1-1,1 1,0-1,0 0,0 0,0 0,-1 0,1 0,1 0,-1 0,0-1,0 1,0-1,0 1,0-1,1 0,-1 0,0 0,0 0,0 0,0 0,1-1,-1 1,0-1,0 0,0 1,0-1,0 0,0 0,0 0,0-1,-1 1,2-1,51-57,-15-46,-38 102,-1 0,0-1,1 1,-1 0,-1-1,1 1,0 0,-1-1,0 1,0 0,0-1,0 1,0 0,-1 0,1 0,-1 0,0 0,0 1,0-1,0 0,0 1,-1-1,1 1,-1 0,1 0,-1 0,0 0,0 0,0 1,0 0,-1-1,-3 0,0 0,0 1,0 0,0 1,0-1,0 1,0 1,-1-1,1 1,0 0,1 1,-1 0,0 0,0 0,1 1,-1 0,1 0,0 1,0 0,0 0,-20 13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49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1835 57,'-71'164,"33"-75,-3-3,-5-1,-3-3,-4-2,-15 14,-190 295,71-129,187-261,0 0,0 1,0-1,0 0,-1 0,1 0,0 1,-1-1,1 0,-1 0,1 1,-1-1,1 1,-1-1,1 0,-1 1,1-1,-1 1,0-1,1 1,-1-1,0 1,0 0,1-1,-1 1,0 0,0-1,1 1,-1 0,0 0,0 0,0 0,0 0,1 0,-1 0,0 0,0 0,0 0,1 1,-1-1,0 0,0 0,0 1,1-1,-1 0,0 1,1-1,-1 1,0-1,1 1,-1 0,1-1,-1 1,1-1,-1 1,1 0,-1-1,1 1,-1 0,1 0,0-1,0 1,-1 0,1 0,0 0,0-1,0 1,-5-42,5 28,-2 1,1-1,-1 0,-1 1,-1 0,1-1,-2 2,0-1,-3-7,-3 4,0 0,-1 0,-1 1,0 1,-1 0,0 1,-1 0,0 1,-1 1,0 0,-13-5,176 40,-93-11,0 4,-1 1,-1 3,-1 2,-2 3,0 1,20 17,-68-44,-1-1,1 0,0 0,-1 0,1 0,0 1,-1-1,1 0,0 1,-1-1,1 0,-1 1,1-1,-1 1,1-1,-1 1,1-1,-1 1,1-1,-1 1,1 0,-1-1,0 1,0-1,1 1,-1 0,0-1,0 1,0 0,1 0,-1-1,0 1,0 0,0-1,0 1,0 0,-1 0,1-1,0 1,0 0,0-1,-1 1,1 0,0-1,-1 1,1-1,0 1,-1 0,1-1,-1 1,1-1,-1 1,1-1,-1 1,1-1,-1 0,0 1,1-1,-1 0,1 1,-1-1,0 0,1 0,-1 1,-46 11,-178 16,77-5,124-19</inkml:trace>
  <inkml:trace contextRef="#ctx0" brushRef="#br0" timeOffset="452.7">707 1581,'-42'38,"2"2,2 1,1 2,3 2,1 1,3 2,0 2,27-45,0 0,0 0,0 0,1 0,-1 0,1 0,1 1,-1-1,1 1,0 0,0-1,0 1,1-1,0 1,0 0,1 0,-1-1,1 1,0-1,1 1,-1-1,1 1,0-1,1 0,-1 0,1 0,0 0,0 0,1-1,-1 1,1-1,0 0,0 0,1-1,-1 1,1-1,12 4,0-1,0 0,0-2,1 0,0-1,0 0,0-2,0 0,0-1,0-1,0-1,0 0,0-1,0-1,-1-1,0 0,0-2,8-3,0 0,0-1,-1 0,-1-2,0-1,-1-1,0 0,-2-2,0-1,0 0,-2-1,0-1,-1-1,-2-1,2-3,-14 21,-1-1,1 0,-1 0,0 1,-1-1,1 0,-1 0,0 0,-1-1,1 1,-1 0,0 0,0 0,0-1,-1 1,0 0,0 0,0 0,-1 0,1 0,-1 0,0 1,-1-1,1 1,-1-1,0 1,0 0,0 0,-1 0,0 0,1 1,-1-1,0 1,-1 0,1 0,0 1,-1-1,0 1,1 0,-1 0,0 0,-2 1,-26-7,-1 1,1 2,-1 1,0 2,0 2,-1 0,1 3,0 1,1 1,-1 2,-14 5,-16 4,8 0</inkml:trace>
  <inkml:trace contextRef="#ctx0" brushRef="#br0" timeOffset="706.924">0 2005,'255'-44,"-153"32,51-6,1 8,52 6,283-22,-346 9,-118 12</inkml:trace>
  <inkml:trace contextRef="#ctx0" brushRef="#br0" timeOffset="2101.134">4064 1,'-5'10,"-30"53,4 1,2 1,-6 27,-2-2,-4-1,-4-2,-3-3,-22 25,-70 83,-40 68,173-248,1 0,1 1,0 0,0 0,1 0,1 0,0 0,1 1,1-1,0 1,1-1,0 1,-7-71,0 41,0 0,-2 0,0 1,-1 0,0 1,-1 0,-1 0,0 1,-1 1,0 0,-1 1,0 0,-1 1,0 1,-1 0,0 1,0 1,-7-2,6 0,59 0,374 14,-385-4,1 1,-1 2,0 1,0 2,0 1,-1 1,19 9,-48-18,0 0,1 0,-1 0,1 0,-1 1,1-1,-1 0,1 0,-1 1,1-1,-1 1,0 0,1-1,-1 1,0 0,1 0,-1 0,0 0,0 0,0 0,0 0,0 0,0 0,0 0,0 1,-1-1,1 0,0 1,-1-1,1 0,-1 1,1-1,-1 1,0-1,0 1,1-1,-1 1,0-1,0 1,-1-1,1 1,0-1,0 1,-1-1,1 1,-1-1,1 0,-1 1,0-1,1 0,-1 1,0-1,0 0,0 0,0 0,0 0,0 0,0 0,0 0,-1 0,1 0,0 0,-1-1,1 1,0 0,-1-1,-204 68,-81 13,246-60,35-12</inkml:trace>
  <inkml:trace contextRef="#ctx0" brushRef="#br0" timeOffset="2588.372">3219 1779,'-25'11,"1"2,1 0,0 2,1 0,1 2,0 0,1 2,1 0,1 1,1 1,0 0,2 1,1 1,-2 5,9-16,1 0,1 0,0 0,1 1,0 0,1 0,0 0,1 0,0 0,1 0,1 0,1 11,-1-18,1 1,1-1,-1 1,1-1,0 0,0 1,1-1,-1 0,1 0,1-1,-1 1,1-1,0 0,0 0,1 0,0 0,-1-1,2 1,-1-1,0-1,1 1,-1-1,1 0,0 0,0-1,3 2,7-3,-1 0,1-1,-1 0,1-1,-1-1,1-1,-1 0,0-1,0 0,0-1,-1-1,0 0,0-1,0-1,-1 0,0-1,-1 0,0-1,0 0,5-8,13-7,-2-1,-1-2,-1 0,-1-2,-1-1,8-16,-23 32,0 0,-1 0,-1-1,0 0,-1 0,-1 0,0-1,-2 0,1 0,-2 0,-1 0,0-1,-1 1,0 0,-3-10,2 19,-1 1,0 0,-1 0,0 0,0 0,0 0,-1 0,1 1,-2 0,1 0,-1 0,0 0,0 1,-1 0,1 0,-1 0,0 0,0 1,-1 0,1 1,-1-1,0 1,-4-1,-2 0,-1 0,1 1,-1 0,0 1,0 1,0 0,0 0,0 2,0 0,1 0,-1 1,-4 2,-165 67,127-40</inkml:trace>
  <inkml:trace contextRef="#ctx0" brushRef="#br0" timeOffset="2839.811">2372 2202,'5'-3,"39"-30,1 3,2 1,0 2,2 3,1 2,1 2,1 2,27-5,-40 20,0 1,1 3,-1 1,0 1,0 2,34 10,-3-3,-18-2,1-2,0-2,0-3,0-3,0-1,0-3,0-2,7-4,-21 1,-13 4,1-2,-1 0,-1-1,0-2,0-1,0 0,6-7,-13 5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54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1327 0,'-251'627,"178"-411,-40 98,-126 139,222-422,1 2,1 0,2 1,1 1,-2 16,16-71,-2 0,0 0,-1 0,0 0,-2 1,-5-20,1 21,-1 0,0 0,-2 1,0 1,-1-1,0 2,-2-1,1 2,-8-7,12 14,0 0,0 1,-1 0,1 1,-1-1,0 2,-1-1,1 1,-1 1,0-1,0 2,-2-1,147 5,309-2,-361 8,-81-7,0-1,1 0,-1 1,1 0,-1-1,0 1,0 0,1 0,-1 0,0 1,0-1,0 0,0 1,0 0,0-1,-1 1,1 0,0 0,-1 0,0 0,1 0,-1 0,0 0,0 0,0 1,0-1,-1 0,1 1,0-1,-1 3,-2-1,0 1,0 0,-1-1,0 0,0 1,0-1,0 0,-1-1,1 1,-1-1,0 1,0-1,0 0,-1-1,1 1,-1-1,1 0,-1 0,0 0,0-1,0 1,0-1,-5 0,-242 20,158-7,68-12</inkml:trace>
  <inkml:trace contextRef="#ctx0" brushRef="#br0" timeOffset="417.601">706 1890,'-44'40,"2"1,2 2,1 2,3 1,1 2,-21 41,9 25,46-110,1 1,-1 0,1 0,0-1,0 1,1 0,-1 0,1 0,0-1,1 1,-1-1,1 1,-1-1,1 1,1-1,-1 0,1 0,-1 0,1 0,0 0,1-1,-1 1,1-1,0 0,7 4,0 0,1-1,0 0,0-1,1 0,0-1,-1-1,1 0,1-1,-1 0,0-1,0 0,1-1,-1 0,0-2,0 1,0-2,0 1,0-2,0 0,-1 0,1-1,-1-1,0 0,-1-1,1 0,-2 0,1-1,-1-1,1 0,6-6,0 0,-1-1,0-1,-2-1,0 0,-1 0,0-1,-2-1,0 0,1-7,-10 22,0 0,0-1,0 1,-1 0,0-1,0 1,-1 0,1-1,-1 1,0-1,-1 1,1-1,-1 1,0-1,-1 1,1 0,-1 0,0-1,0 1,-1 1,0-1,0 0,0 0,0 1,0 0,-1 0,0 0,0 0,-4-3,-12-5</inkml:trace>
  <inkml:trace contextRef="#ctx0" brushRef="#br0" timeOffset="666.662">0 2343,'48'-15,"64"-18,27-5,5 0,-8 7,-18 7,-14 5,-15 4,-14 5,-9 5,-7 3,-3 1,-2 1,-6 1,-5 0,-6 0,-5 0,-7-1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9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1 225,'43'10,"43"3,17-1,-5-7,-8-4,-12-3,-12 0,-10-1,-8 1,-8-5,-6 0,-4 0,-2 2,-2 1,1 2,-5 1</inkml:trace>
  <inkml:trace contextRef="#ctx0" brushRef="#br0" timeOffset="275.143">170 480,'29'10,"48"-3,20-1,-1-7,-8-3,-8-1,-10-5,-10 0,-12 1,-9 3,-6 1,-4-2,-2 0,-5 0</inkml:trace>
  <inkml:trace contextRef="#ctx0" brushRef="#br0" timeOffset="690.056">510 0,'13'11,"0"-1,1-1,0 0,1-1,-1 0,2-2,-1 1,8 0,2 3,147 46,-119-42,0 3,-2 2,0 3,2 3,-49-24,0 0,0 0,0 1,0 0,0 0,-1 0,1 0,-1 0,1 1,-1-1,0 1,0 0,0 0,0 0,0 1,-1-1,1 1,-1-1,0 1,0 0,-1 0,1 0,-1 0,0 0,0 0,0 0,0 1,-1-1,1 0,-1 0,0 1,-1-1,1 0,-1 0,0 0,-1 4,-7 5,-1 0,-1-1,0 0,0-1,-1 0,-1-1,0 0,0-1,-1 0,-11 4,-12 11,-159 105,97-32,85-74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508 141,'-1'6,"-1"0,0 0,1-1,-2 1,1-1,-1 1,0-1,0 0,0 0,-1 0,0 0,0-1,-1 2,-10 12,-364 519,353-508,21-29,4-7</inkml:trace>
  <inkml:trace contextRef="#ctx0" brushRef="#br0" timeOffset="267.297">0 170,'98'151,"-56"-91,-3 2,-3 1,22 55,-2 22,-51-117</inkml:trace>
  <inkml:trace contextRef="#ctx0" brushRef="#br0" timeOffset="770.815">649 678,'25'281,"-24"-272,-1 1,0 0,-1 0,0 0,0-1,-1 1,0 0,-1-1,0 1,-1-1,-3 8,5-15,1-1,0 0,-1 0,1 0,-1 0,1 0,-1 0,0 0,1 0,-1-1,0 1,0-1,1 1,-1-1,0 0,0 1,0-1,1 0,-1 0,0 0,0-1,0 1,0 0,1-1,-1 1,0-1,1 0,-1 1,0-1,1 0,-1 0,1 0,-1 0,1 0,-1 0,1-1,0 1,-1 0,1-1,0 1,0-1,0 1,0-1,1 0,-1 1,0-1,1 0,-1 0,1 1,-1-1,1 0,0 0,0 0,0 1,0-2,0-15,2-1,0 1,1 0,0 0,2 0,0 0,1 1,0 0,2 0,0 0,1 1,1 1,1-7,1-7,2 0,1 1,1 1,2 1,1 0,0 1,2 1,1 1,1 1,0 1,22-14,-42 32,1 1,-1 0,0 0,0 0,1 0,-1 1,1-1,0 1,-1 0,1 0,0 0,0 1,-1-1,1 1,0 0,0 0,0 0,0 0,0 1,-1 0,1-1,0 1,0 1,-1-1,1 1,-1-1,1 1,-1 0,0 0,0 0,0 1,0-1,0 1,1 1,-2-2,1 0,0 1,0-1,-1 1,1 0,-1 0,0 0,0 0,0 0,0 0,-1 1,1-1,-1 1,0-1,0 1,0-1,-1 1,1 0,-1-1,0 1,0 0,0 0,0-1,-1 1,1 0,-1-1,0 1,0-1,0 1,-1-1,1 1,-1-1,0 0,0 0,0 0,-2 3,-9 5,1 0,-2 0,1-2,-1 0,-1 0,1-1,-2-1,1 0,-1-1,1-1,-2-1,1 0,0-1,-2-1,12 0,0 0,0-1,0 0,-1 0,1 0,0-1,0 0,-1 0,1-1,0 0,-1 0,1 0,0-1,0 0,0 0,0-1,1 1,-4-3,-4-6</inkml:trace>
  <inkml:trace contextRef="#ctx0" brushRef="#br0" timeOffset="1067.847">1355 283,'38'0,"27"0,8 0,-4 0,-9 0,-10 0,-9 0,-6 0,-10 0</inkml:trace>
  <inkml:trace contextRef="#ctx0" brushRef="#br0" timeOffset="1317.002">1411 537,'39'-5,"36"-6,15-7,-3 1,-7-2,-11 2,-19 4</inkml:trace>
  <inkml:trace contextRef="#ctx0" brushRef="#br0" timeOffset="1503.801">2624 0,'-28'44,"-20"23,-1 5,2-4,5-10,10-9,5-4,2-4,1-5,0-4,3-2,2-6,2-3,1-4,-2-1,1-3</inkml:trace>
  <inkml:trace contextRef="#ctx0" brushRef="#br0" timeOffset="1729.691">2116 0,'29'39,"24"26,3 8,-4 1,-5-13,-6-11,-10-10,-6-7,-6-3,-3-4,-3 0,0-5,-1-6</inkml:trace>
  <inkml:trace contextRef="#ctx0" brushRef="#br0" timeOffset="2166.033">2624 621,'41'-58,"-26"33,1 0,1 2,2 0,0 1,2 0,0 2,1 1,6-4,-26 22,-1-1,0 1,0 0,1 0,-1 0,0 0,1 0,-1 1,1-1,-1 0,1 1,0-1,-1 1,1-1,-1 1,1 0,0-1,0 1,-1 0,1 0,0 1,-1-1,1 0,0 0,-1 1,1-1,-1 1,1-1,0 1,-1 0,0 0,1 0,-1 0,1 0,-1 0,0 0,0 0,1 0,-1 0,0 1,0-1,0 1,0-1,-1 0,1 1,0 0,-1-1,1 1,-1-1,1 1,-1 0,0-1,0 1,1 0,1 13,-3-12,1 0,0 0,0-1,0 1,0 0,1 0,-1 0,1-1,-1 1,1 0,0-1,0 1,0 0,1-1,-1 1,1-1,-1 0,1 1,0-1,0 0,0 0,0 0,0 0,0-1,0 1,1-1,-1 1,1-1,-1 0,1 1,-1-2,1 1,0 0,1 0,4-2,0 0,0-1,0 0,0-1,0 1,0-1,0-1,-1 0,0 0,1 0,5-6,29-14,-30 18,-9 4,0 0,1 0,-1 0,0 0,1 0,-1 1,1-1,0 1,-1 0,1 0,0 1,0-1,0 1,0 0,-1 0,1 0,0 0,0 1,0-1,-1 1,2 0,-3 3,-1-1,0 1,1-1,-1 1,-1 0,1 0,0-1,-1 1,0 0,0 0,0 0,0 0,-1-1,1 1,-1 0,0 0,0-1,-1 3,-1 6,-1 14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3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1176,'56'-26,"-2"-2,0-2,-2-2,-1-3,-2-2,-2-2,-1-2,-1-3,167-234,-211 277,-1 0,0 0,1 1,-1-1,1 0,-1 1,1-1,-1 0,1 1,0-1,-1 0,1 1,0-1,-1 1,1 0,0-1,0 1,0-1,-1 1,1 0,0 0,0-1,0 1,0 0,0 0,-1 0,1 0,0 0,0 0,0 0,0 0,0 1,-1-1,1 0,0 0,0 1,0-1,-1 0,1 1,0-1,0 1,-1-1,1 1,0-1,-1 1,1 0,-1-1,1 1,0 0,-1 0,0-1,1 1,-1 0,1 0,-1-1,0 1,0 0,1 0,-1 0,0 0,0 0,0-1,5 62,-5-58,0 16,-1-1,-1 1,-1-1,-1 0,0 0,-1 0,-1-1,-1 0,-1 0,0 0,-1-1,-1 0,-1-1,0 0,-1-1,0 0,-2-1,0 0,0-1,-1-1,0 0,-2-1,1-1,-1 0,0-1,-18 6,26-12,-1 0,0-1,1 0,-1 0,0-1,0 0,0-1,0 0,0-1,0 0,0-1,-9-2,18 4,0-1,-1 0,1 0,-1 1,1-1,0 0,0-1,0 1,-1 0,1 0,0 0,0-1,1 1,-1 0,0-1,0 1,1-1,-1 1,1-1,-1 1,1-1,-1 0,1 1,0-1,0 1,0-1,0 0,0 1,0-1,1 1,-1-1,0 0,1 1,-1-1,1 1,0-2,8-19</inkml:trace>
  <inkml:trace contextRef="#ctx0" brushRef="#br0" timeOffset="819.048">621 921,'28'4,"0"0,0-2,0 0,0-2,0-2,0 0,0-2,0-1,-1-1,0-1,0-2,-1 0,17-10,-31 15,0 0,-1-1,1-1,-1 0,0 0,-1-1,1 0,-2-1,1-1,-1 1,0-1,-1-1,0 0,0 0,-1 0,0-1,-1 0,0 0,3-12,-8 20,-1 0,1 0,-1 0,0 0,0 0,-1 0,1 0,0 0,-1 0,0 0,0 0,0 0,0 0,0 0,0 0,-1 1,1-1,-1 0,0 1,0-1,0 1,0 0,0 0,-1 0,1 0,-1 0,1 0,-1 1,0-1,1 1,-1 0,0 0,0 0,0 0,0 0,0 0,0 1,0 0,0-1,0 1,0 0,-1 1,1-1,0 0,0 1,0 0,0 0,0 0,1 0,-1 0,-1 1,-10 4,1 1,0 0,1 1,-1 0,2 1,-1 1,1 0,1 0,0 1,0 0,1 1,0 0,1 0,1 1,0 0,1 0,0 1,1 0,-1 5,4-14,1 1,0 0,0 0,0-1,1 1,0 0,0 0,0 0,1 0,0 0,0-1,0 1,1 0,0-1,0 1,0-1,1 0,0 0,0 0,0 0,0 0,1 0,0-1,0 0,0 0,1 0,-1 0,1-1,0 1,0-1,0-1,0 1,1-1,-1 0,1 0,-1 0,6 0,14 4,0-2,0-1,1-1,-1-1,0-1,1-1,-1-2,0 0,0-2,-1 0,1-2,-1-1,0-1,-1-1,2-2,10-2,-1-1,-1-2,0-2,-1 0,-2-3,0 0,-1-2,-1-1,-1-1,-2-2,0 0,-2-2,-1 0,-2-2,-1 0,6-15,-18 30,0-1,-1 0,-1 0,0 0,-2-1,0 1,-1-1,-1 0,-1-12,0 28,1 1,-1-1,0 1,-1 0,1-1,0 1,-1-1,1 1,-1 0,0-1,0 1,0 0,0 0,0 0,0 0,0 0,-1 0,1 0,-1 0,0 0,1 0,-1 1,0-1,0 1,0 0,0-1,0 1,-1 0,1 0,0 0,0 0,-1 1,1-1,0 1,-1-1,1 1,-1 0,1 0,0 0,-1 0,1 0,-1 1,1-1,0 1,-1 0,1-1,0 1,0 0,-1 0,0 1,-9 8,1 1,0 1,0 0,2 0,-1 1,1 0,1 1,0 0,1 0,1 0,0 1,1 0,0 1,2-1,-1 1,2-1,-1 14,3-25,-4 13,2 0,0 0,0 0,2 1,0-1,1 0,1 1,1-1,0 0,2 2,-3-12,0 0,1 0,0 0,0 0,1-1,0 1,0-1,0 0,1 0,0 0,0-1,1 1,-1-1,1-1,0 1,0-1,1 0,-1 0,1-1,0 0,0 0,0-1,1 0,0 0,7 1,0 0,0-2,0 0,0 0,1-2,-1 0,0 0,0-2,0 0,-1 0,1-1,-1-1,1-1,-1 0,-1-1,0 0,8-6,14-9,-1-2,-1-1,-1-2,-1-1,-2-1,-1-2,-1 0,-1-2,-3-1,0-1,-2-1,-2-1,-1-1,12-38,-28 70,6-16,0 0,-1 0,-1-1,-1 1,-1-1,-1-1,-1 1,-2 0,-1-23,1 45,0-1,0 0,0 0,0 0,0 0,0 0,-1 1,1-1,-1 0,1 0,-1 0,0 1,0-1,0 0,0 1,0-1,0 1,0-1,-1 1,1 0,0-1,-1 1,1 0,-1 0,1 0,-1 0,0 0,1 0,-1 1,0-1,0 1,1-1,-1 1,0-1,0 1,0 0,0 0,0 0,0 0,1 0,-1 0,0 1,0-1,0 1,0-1,1 1,-1 0,0-1,1 1,-1 0,0 0,1 0,-1 0,1 1,0-1,-1 0,1 1,0-1,0 1,0-1,0 1,-1 0,-17 27,2 2,1-1,1 2,2 0,1 1,1 0,2 1,1 0,2 0,2 1,1 0,1 12,2-46,-4 38,3-1,0 1,3 0,1-1,6 23,-7-50,2 8,0 1,-1-1,-2 1,0-1,0 1,-2 0,-1-1,-2 14,-3-15</inkml:trace>
  <inkml:trace contextRef="#ctx0" brushRef="#br0" timeOffset="1134.14">1525 469,'890'0,"-882"0,0 0,0 0,0 0,1 1,-1 0,-1 1,1-1,0 2,0-1,-1 1,1 0,5 4,0 4</inkml:trace>
  <inkml:trace contextRef="#ctx0" brushRef="#br0" timeOffset="1383.597">2908 526,'5'33,"6"17,2-1</inkml:trace>
  <inkml:trace contextRef="#ctx0" brushRef="#br0" timeOffset="1647.594">2880 131,'0'0</inkml:trace>
  <inkml:trace contextRef="#ctx0" brushRef="#br0" timeOffset="1901.227">3133 780,'149'-327,"-118"275,-30 52,0 0,0 0,0 0,-1 0,1 1,0-1,0 0,0 0,0 1,0-1,-1 0,1 1,0-1,0 1,-1-1,1 1,0-1,-1 1,1 0,0-1,-1 1,1 0,-1-1,1 1,-1 0,0 0,1-1,-1 1,0 0,1 0,-1 0,0 0,0 0,0-1,0 1,0 0,0 0,0 0,0 0,0 0,0 0,0 0,0-1,-1 1,1 1,0-2,1 47,-2-40,1 0,-1 0,1 1,0-1,1 0,0 1,0-1,1 0,-1 0,2 0,-1 0,1 0,0 0,0-1,1 1,0-1,0 0,0 0,1-1,2 2,-5-5,1 0,0-1,0 0,0 0,0 0,0 0,0 0,0 0,0-1,0 0,0 1,0-1,0 0,1 0,-1-1,0 1,0-1,0 0,0 0,0 0,0 0,0 0,0 0,-1-1,1 1,0-1,-1 0,1 0,1-2,69-67,-70 68,4-6,1 0,0 0,1 1,0 0,0 1,1 0,0 0,0 1,10-5,1 3</inkml:trace>
  <inkml:trace contextRef="#ctx0" brushRef="#br0" timeOffset="2301.913">3896 413,'-9'-2,"1"0,-1 1,0 0,0 1,0 0,0 0,0 1,0 0,1 1,-1 0,0 0,1 1,-1 0,1 0,0 1,0 0,1 1,-1 0,-3 2,10-6,0 0,0 0,0-1,0 1,0 0,0 0,1 1,-1-1,0 0,1 0,-1 0,0 0,1 1,-1-1,1 0,0 0,-1 1,1-1,0 0,0 1,0-1,0 0,0 1,0-1,0 0,0 1,1-1,-1 0,0 0,1 1,-1-1,1 0,0 0,-1 0,1 1,0-1,0 0,-1 0,1 0,0 0,0 0,0-1,0 1,1 0,-1 0,0-1,0 1,0 0,0-1,1 1,0-1,67 22,53-21,-108-3,1 0,0 1,-1 0,1 1,0 1,0 0,-1 1,1 1,-1 0,0 1,0 0,0 1,0 1,-1 0,0 1,0 0,0 1,6 6,-12-3,-1 0,0 0,-1 1,0 0,-1-1,0 2,-1-1,-1 0,0 1,0-1,-1 1,-1-1,0 1,-1 0,0-1,-2 8,2 20,0 15,-3-1,-2 1,-3-1,-1 0,-3-1,-3 0,-2-2,-1 1,-4-2,-3 3,15-32,6-9,0 0,0-1,-2 0,1 0,-1 0,-1-1,0 0,0 0,-1-1,0 0,0-1,-1 0,0 0,-1-1,0 0,0-1,-9 4,15-11,1 1,-1 0,0-1,0 0,0 0,0 0,1-1,-1 1,1-1,-1-1,1 1,0 0,0-1,0 0,0 0,0 0,1 0,-1-1,1 0,0 1,0-1,0 0,0 0,1-1,0 1,0-1,0 1,0-1,1 1,0-1,0 0,0 0,0 0,1 1,0-1,0 0,0 0,0 0,1 0,0 0,0-1,7-30,1 0,2 1,1 0,2 1,1 0,2 1,1 1,1 0,2 2,21-25,-33 43,-5 6,16-24,2 1,1 0,1 2,26-24,-26 32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00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1068,'14'2,"1"0,0-1,-1 0,1-1,0-1,-1 0,1-1,0 0,-1-1,0-1,0-1,0 0,0 0,-1-1,0-1,0-1,0 1,-1-2,-1 0,1 0,-1-1,-1-1,0 1,0-2,4-7,49-79,-4-2,-5-3,0-11,0 0,6 1,33-42,-83 139,1 2,0-1,1 1,1 1,0 0,1 1,14-9,-26 19,0 0,1 1,-1 0,0 0,0-1,1 1,-1 1,1-1,-1 0,1 1,-1-1,1 1,-1-1,1 1,-1 0,1 0,0 1,-1-1,1 0,-1 1,1 0,-1-1,0 1,1 0,-1 0,0 0,1 1,-1-1,0 1,0-1,0 1,0 0,0-1,0 1,-1 0,1 0,-1 0,1 0,-1 1,0 0,39 99,-36-69,-2 1,-1-1,-1 0,-2 1,-1-1,-2 0,-1 0,-2 0,-1-1,-2-1,0 1,-3-1,7-10,-4 5,0-1,-2-1,0 0,-2 0,-1-2,0 0,-2-1,0 0,-2-2,0 0,-1-1,-1-1,-13 7,26-18,0-1,0 0,0 0,-1-1,0 0,1-1,-1 0,-1-1,1 0,0-1,0 0,-1 0,1-1,-1 0,1-1,0 0,0-1,-1 0,1-1,0 0,-7-3,-7-7</inkml:trace>
  <inkml:trace contextRef="#ctx0" brushRef="#br0" timeOffset="12018.502">1328 672,'-7'-1,"1"1,-1 0,1 0,0 0,-1 1,1 0,0 0,-1 1,1 0,0 0,0 0,0 1,0 0,1 0,-1 0,1 1,0 0,0 0,0 0,1 1,-1-1,1 1,0 0,0 0,0 2,-2 2,0 0,1 0,0 0,1 1,0 0,0-1,1 1,1 1,-1-1,2 0,-1 1,1-1,1 1,0-1,1 1,0-1,1 5,-1-10,1 0,0 0,0-1,0 1,1-1,-1 0,1 0,0 0,1 0,-1 0,1-1,-1 1,1-1,0 0,0 0,0 0,1-1,-1 0,1 0,-1 0,1 0,0 0,0-1,-1 0,1 0,0 0,0-1,0 0,0 0,0 0,0 0,0-1,0 0,0 0,0 0,0-1,3-1,10-6,0-1,0 0,-1-1,-1-1,0-1,0 0,-2-1,1 0,-2-1,0-1,-1-1,-1 1,0-2,-1 1,-1-1,0-2,-6 14,-1 0,1 0,-1 0,0 0,0 0,-1-1,0 1,0 0,-1-1,0 1,0-1,0 1,-1-1,1 1,-2-1,1 1,-1 0,0 0,0 0,-1 0,1 0,-2 0,1 1,0-1,-1 1,0 0,0 0,-1 0,1 1,-1-1,0 1,0 0,-1 1,1-1,-1 1,0 0,-4-1,0 1,0 0,0 1,-1 0,1 1,-1 0,0 0,1 1,-1 0,1 1,-1 1,0-1,1 2,0-1,0 1,0 1,0 0,0 0,1 1,-3 2,-17 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4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1 142,'20'-10,"18"-11,1 3,0 1,2 2,11-2,-51 16,0 0,1 0,-1 0,1 0,-1 1,1-1,-1 0,1 1,-1-1,1 1,0-1,-1 1,1 0,0-1,-1 1,1 0,0 0,-1 0,1 1,0-1,-1 0,1 1,0-1,-1 1,1-1,-1 1,1 0,-1-1,1 1,-1 0,0 0,1 0,-1 0,0 1,0-1,0 0,1 0,-1 1,-1-1,1 1,0-1,0 1,0-1,-1 1,1-1,-1 1,1-1,-1 1,0 0,0-1,0 1,0 0,0 0,-7 10,-1-1,0 0,-1 0,0-1,-1 0,0-1,-1 0,-4 3,-16 15,-39 54,69-80,0 1,0 0,0 0,0 0,0 0,0 0,0 0,0 0,1 0,-1 0,1 1,0-1,0 0,-1 0,1 0,1 1,-1-1,0 0,1 0,-1 0,1 1,-1-1,1 0,0 0,0 0,0 0,0 0,0-1,1 1,-1 0,0 0,1-1,-1 1,1-1,0 1,0-1,-1 0,1 0,0 1,0-1,0-1,0 1,0 0,0 0,1-1,14 5,1-1,0-1,0 0,0-2,0 0,0-1,0 0,17-4,21 1,-29 3,-2-1</inkml:trace>
  <inkml:trace contextRef="#ctx0" brushRef="#br0" timeOffset="351.044">565 508,'38'0,"27"0,8 0,-4 0,-9 0,-10 0,-9 0,-6 0,-5 0,-2 0,-11 0,-8 5,-6 1</inkml:trace>
  <inkml:trace contextRef="#ctx0" brushRef="#br0" timeOffset="598.927">678 734,'43'5,"24"-3,5-3,-4 0,-10 0,-9-5,-9-2,-6 2,-9 0</inkml:trace>
  <inkml:trace contextRef="#ctx0" brushRef="#br0" timeOffset="1404.964">1383 86,'6'0,"-1"0,1 1,-1 0,0 0,1 0,-1 1,0 0,1 0,-1 0,0 1,-1 0,1 0,0 0,-1 0,0 1,0-1,0 1,0 0,0 0,-1 1,0-1,0 1,0 0,0 0,1 4,10 21,-1 0,-2 1,-1 1,-1 0,-2 0,-1 1,-1-1,-1 32,0 194,-4-259,1 1,-1-1,1 0,0 1,-1-1,1 1,0-1,-1 1,1-1,0 1,-1 0,1-1,0 1,0 0,0 0,-1-1,1 1,0 0,0 0,0 0,0 0,-1 0,1 0,0 0,0 0,0 1,0-1,-1 0,1 0,0 1,0-1,-1 0,1 1,0-1,0 1,-1-1,1 1,0-1,-1 1,1-1,-1 1,1 0,-1-1,1 1,-1 0,1 0,-1-1,0 1,0 0,1 0,-1 0,0-1,0 1,0 0,0 0,1 0,-1 0,0-1,-1 1,1 0,0 0,0 0,0-1,0 1,-1 0,1 0,-1 0,112-221,63-231,-164 428,-3 9</inkml:trace>
  <inkml:trace contextRef="#ctx0" brushRef="#br0" timeOffset="1969.294">1891 931,'184'-197,"-180"194,-3 1,-1 0,1 1,0-1,0 1,0-1,1 1,-1-1,0 1,0 0,1-1,-1 1,1 0,-1 0,1 0,-1 0,1 0,0 0,-1 1,1-1,0 1,0-1,0 1,-1-1,1 1,0 0,0 0,0 0,0 0,0 0,-1 0,1 1,0-1,0 1,0-1,-1 1,1 0,0 0,-1-1,1 1,0 0,8 30,-10-29,0 1,0 0,0 0,1 0,-1-1,1 1,0 0,0 0,0-1,0 1,1-1,-1 1,1-1,-1 1,1-1,0 0,0 0,0 0,0 0,0 0,0 0,0-1,1 1,-1-1,1 1,-1-1,1 0,0 0,-1 0,1 0,0-1,0 1,0-1,-1 0,4 0,168-82,-173 82,1 0,-1 0,0 0,1 0,-1 0,1 1,-1-1,0 0,0 1,1-1,-1 1,0 0,0-1,1 1,-1 0,0 0,0-1,0 1,0 0,0 0,0 0,0 0,-1 1,1-1,0 0,0 0,-1 0,1 1,-1-1,1 0,-1 0,0 1,1-1,-1 1,0-1,0 0,0 1,0-1,0 0,0 1,-1-1,1 0,0 1,-1-1,1 0,-1 1,1-1,-1 0,1 0,-1 0,0 1,0-1,0 0,3 45,7-40</inkml:trace>
  <inkml:trace contextRef="#ctx0" brushRef="#br0" timeOffset="2435.622">3105 0,'0'374,"-2"-353,-1-1,0 1,-2-1,0 1,-1-1,-1-1,-1 1,-1-1,-1-1,0 0,-2 1,-25 51,14 15,23-83,0 1,0-1,0 1,1-1,-1 0,1 1,0-1,0 0,-1 0,1 1,1-1,-1 0,0 0,0 0,1 0,-1 0,1-1,0 1,0 0,-1-1,1 1,0-1,0 0,0 1,0-1,1 0,-1 0,0 0,0-1,1 1,-1 0,1-1,-1 0,1 1,11-1,0 0,0 0,1-1,-1-1,0 0,0-1,-1-1,4-1,26-6,4-4,-35 8</inkml:trace>
  <inkml:trace contextRef="#ctx0" brushRef="#br0" timeOffset="2684.349">2681 453,'43'0,"29"0,12 0,0 0,-8 0,-8 0,-10 0,-7 0,-5 0,-12 0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3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0,'0'10,"0"17,0 9,0 3,0 0,0-2,0-3,0-2,0-1,0-2,0-1,0 0,0 0,0 0,0-1,0-8,0-9</inkml:trace>
  <inkml:trace contextRef="#ctx0" brushRef="#br0" timeOffset="366.599">0 621,'24'0,"27"-5,10-2,-1 1,-1-3,-6-1,-6 1,-8 3,-4 3,-5 0,-1 3,-2-1,0 2,-5 4,-11 1,-12 1,-6-2</inkml:trace>
  <inkml:trace contextRef="#ctx0" brushRef="#br0" timeOffset="2581.737">254 875,'168'-51,"-81"44,-85 7,0 0,0 0,0 0,0 0,0 1,0-1,0 1,0-1,0 1,0-1,0 1,0 0,0 0,0 0,0 0,-1 1,1-1,0 0,-1 1,1-1,-1 1,0-1,1 1,-1 0,0-1,0 1,0 0,0 0,-1 0,1 0,0 0,-1 0,1 0,-1 0,0 0,0 0,1 0,-2 2,-1 3,0 0,-1 0,0 0,0-1,-1 1,0-1,0 0,0 0,-1-1,0 1,0-1,0 0,-3 2,-1 3,-142 134,149-142,-1 0,1 0,0 0,0 1,0-1,0 0,0 1,0-1,1 1,-1-1,1 1,0 0,0 0,0 0,0 0,0 0,1 0,-1 0,1 0,0 0,0 0,0 0,0 0,0 0,1 0,-1 0,1 0,0 0,0 0,0-1,0 1,1 0,-1 0,1-1,-1 1,1-1,0 1,0-1,0 0,0 0,1 0,-1 0,0 0,1 0,0-1,-1 1,1-1,0 0,0 0,0 0,0 0,-1 0,1-1,0 1,0-1,1 0,-1 0,67-17,-48 6</inkml:trace>
  <inkml:trace contextRef="#ctx0" brushRef="#br0" timeOffset="3114.886">1326 592,'-24'-3,"-1"1,1 1,0 1,-1 1,1 1,0 1,-1 2,2 0,-1 1,1 2,0 0,0 2,-2 2,14-6,1 0,0 1,0 1,1-1,0 2,1-1,-1 1,2 0,-1 1,1 0,1 0,0 1,0-1,1 1,0 1,1-1,1 1,0-1,-2 12,6-17,0-1,0 1,0-1,1 1,0-1,0 0,0 0,1 0,-1 0,1 0,0-1,1 1,-1-1,1 0,0 0,0 0,0 0,1-1,-1 0,1 0,0 0,0 0,0-1,0 0,0 0,0 0,1-1,-1 1,0-1,1-1,0 1,-1-1,1 0,-1 0,1 0,-1-1,1 0,-1 0,1-1,-1 1,4-2,14-3,0-1,0-1,-1-1,0-1,0-1,-1-1,-1-1,0-1,-1 0,0-1,-1-1,-1-1,-1-1,0 0,-1-1,-1-1,6-11,74-117,-94 149,0-1,0 1,0 0,0-1,0 1,0-1,1 1,-1 0,0-1,0 1,0-1,1 1,-1-1,0 1,1 0,-1-1,1 1,-1-1,0 0,1 1,-1-1,1 1,-1-1,1 0,-1 1,1-1,0 0,-1 0,1 1,-1-1,1 0,0 0,-1 0,1 0,-1 0,1 0,0 0,-1 0,1 0,0 0,-1 0,1 0,-1 0,1 0,0-1,-1 1,1 0,-1 0,1-1,-1 1,1 0,-1-1,1 1,-1-1,1 1,-1 0,1-1,-1 1,0-1,1 1,-1-1,0 0,1 1,-1-1,0 1,0-1,0 0,1 1,-1-1,1 56,-1-47,-31 228,30-212</inkml:trace>
  <inkml:trace contextRef="#ctx0" brushRef="#br0" timeOffset="3635.606">1722 818,'-26'381,"5"-255,16-147,16-17,2 1,2 0,1 2,1-1,2 2,2 0,1 2,1 0,2 2,1 0,1 2,1 1,2 1,12-7,31-12,-70 44,-1 0,0 0,1 0,-1 1,0-1,1 1,-1 0,1-1,-1 1,1 0,-1 0,0 0,1 1,-1-1,1 1,-1-1,0 1,1 0,-1 0,0 0,0 0,0 0,1 1,-1-1,0 0,-1 1,1 0,0-1,0 1,-1 0,1 0,0 2,0 2,0 0,0 0,-1 0,0 0,0 1,0-1,-1 0,0 1,-1-1,1 0,-1 0,0 1,-1-1,1 0,-1 0,0 0,-1 0,0 0,0-1,0 1,0-1,-1 0,0 0,0 0,0 0,-1-1,-2 3,-3 2,0 0,-1 0,0-1,-1-1,1 1,-1-2,-1 0,1 0,-1-1,0-1,0 0,-1-1,1 0,-1-1,0-1,-7 0,19-1,0 1,1-1,-1-1,1 1,-1 0,0 0,1-1,-1 1,1 0,-1-1,1 0,-1 1,1-1,-1 0,1 0,0 0,-1 0,1 0,0 0,0 0,0 0,0 0,0-1,0 1,0 0,0-1,0 1,1-1,-1 1,1-1,-1 1,1-1,-1 1,1-1,0 0,-1-16</inkml:trace>
  <inkml:trace contextRef="#ctx0" brushRef="#br0" timeOffset="4549.066">2710 113,'2'5,"0"0,0 0,0 1,-1-1,1 0,-1 1,-1-1,1 1,-1-1,0 1,0-1,0 1,-1-1,0 1,0-1,0 1,-2 2,1 1,-5 17,-1 1,-2-1,0-1,-2 1,-1-2,-1 0,-5 6,-15 27,-121 190,84-141,70-105,0 0,0 1,0-1,0 0,0 1,1-1,-1 1,0 0,1-1,-1 1,1-1,0 1,-1 0,1-1,0 1,0 0,0-1,0 1,0 0,1 0,-1-1,0 1,1-1,-1 1,1 0,0-1,-1 1,1-1,0 1,0-1,0 0,0 1,0-1,0 0,1 0,-1 0,0 0,1 0,-1 0,0 0,1 0,-1 0,1-1,0 1,-1 0,1-1,-1 0,1 1,0-1,-1 0,1 0,0 0,0 0,-1 0,1 0,149-13,-71 0,-74 12,-4 2,0-1,1 0,-1 1,1-1,-1 0,1 0,-1-1,0 1,1 0,-1-1,0 1,1-1,-1 0,0 0,1 0,-1 0,0 0,0-1,0 1,0 0,0-1,-1 0,1 1,0-1,-1 0,1 0,-1 0,1 0,-1 0,0 0,0 0,0 0,0-1,-1 1,1 0,0-1,-1 1,0-1,-3-16,-1 1</inkml:trace>
  <inkml:trace contextRef="#ctx0" brushRef="#br0" timeOffset="4798.403">2089 508,'38'0,"42"-5,12-2,-1 1,-10 1,-14 2,-15 0,-10 2,-13 1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1,'0'5,"5"1,1 5,5 0,5-1,5-3,4-2,1-3,3-1,0-1,0 0,0 0,0-1,0 1,-1 0,1-1,-11 1,-7 0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0,'10'5,"12"6,8 2,3-2,2-3,-2-2,-5-8,-4-3,0 0,0 0,1 1,-4 1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8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0,'0'22,"1"5,-1 0,-2 1,0-1,-2 0,-1 0,-5 15,-90 157,52-114,45-82,0 0,1 1,-1-1,1 1,0 0,0 0,0 0,0 0,1 0,0 0,0 0,0 0,0 1,0-1,1 0,0 1,0-1,0 0,1 1,-1-1,1 0,0 0,0 1,0-1,1 0,0 0,0 0,0 0,0-1,0 1,1 0,-1-1,1 0,0 0,0 0,1 0,-1 0,0 0,1-1,0 1,-1-1,1 0,2 0,7 0,0 0,0-1,1 0,-1-1,0-1,0 0,1-1,-1 0,0-1,0-1,1 0,18-4,50-19,-77 11,-10 9</inkml:trace>
  <inkml:trace contextRef="#ctx0" brushRef="#br0" timeOffset="295.948">0 282,'39'-10,"26"2,8 3,-5 1,-8 2,-10 1,-8 1,-7 0,-5 1,-2-1,-1 1,-1-1,0 0,-4 0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85 340,'0'0,"0"1,-1-1,1 1,0-1,-1 1,1-1,0 0,-1 1,1 0,0-1,0 1,0-1,0 1,0-1,-1 1,1-1,0 1,0 0,0-1,0 1,1-1,-1 1,0-1,0 1,0-1,0 1,0 0,1-1,-1 1,0-1,1 0,-1 1,0-1,1 1,-1-1,0 1,1-1,-1 0,1 1,-1-1,1 0,-1 1,1-1,-1 0,1 0,-1 1,1-1,-1 0,1 0,-1 0,1 0,0 0,-1 0,1 0,-1 0,1 0,-1 0,1 0,0 0,0 0,40 5,359-33,-383 27,56 13,-67-5</inkml:trace>
  <inkml:trace contextRef="#ctx0" brushRef="#br0" timeOffset="295.994">0 594,'10'0,"17"0,9-5,8-1,2 0,-3 1,1 1,-2 2,-3 1,-4 1,-3 0,-2 0,-1 0,-1 0,-1 1,-4-1</inkml:trace>
  <inkml:trace contextRef="#ctx0" brushRef="#br0" timeOffset="786.708">283 1,'-1'6,"0"-1,1 1,0 0,0 0,0 0,1 0,0 0,0 0,1 0,-1-1,1 1,1 0,-1-1,1 0,0 1,0-1,0 0,1-1,-1 1,1 0,1-1,-1 0,3 2,5 5,1-1,1 0,-1-1,1 0,1-1,0 0,15 4,33 8,-49-18,-1 1,0 0,-1 1,1 0,-1 1,0 1,0 0,0 0,-1 1,0 1,0-1,-1 2,0 0,0 0,-1 1,4 5,-11-10,0-1,-1 1,1 0,-1 1,0-1,-1 0,1 0,-1 0,0 0,0 1,0-1,-1 0,0 0,0 0,0 0,-1 0,1 0,-1 0,-1 0,1 0,0-1,-1 0,-2 3,-84 90,-65 11,147-103,-24 13,2 1,0 2,1 0,1 2,-5 8,18-14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10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30,'512'-1,"-139"-28,-97 31,-253 2,-6 2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1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17,'-34'-6,"0"1,0 2,0 1,-1 2,1 1,0 2,-14 3,38-3,1 0,-1 0,1 1,0 0,1 0,-1 1,1 0,-1 1,2 0,-1 0,1 1,0 0,0 0,0 0,1 1,-3 5,6-8,0-1,1 1,-1 0,1 0,-1 0,2 0,-1 1,0-1,1 0,0 1,1-1,-1 1,1 0,0-1,0 1,0-1,1 1,0-1,0 1,1-1,-1 0,1 0,0 1,1-1,-1 0,1-1,0 1,0 0,3 1,-3-2,1-1,-1 0,1 0,0 0,0 0,1-1,-1 1,0-1,1 0,-1 0,1-1,0 0,0 0,-1 0,1 0,0 0,0-1,0 0,0 0,0-1,0 1,-1-1,1 0,0 0,0-1,3-1,6-2,0 0,0-2,0 1,0-2,-1 0,-1 0,1-1,0-2,158-169,-149 160,-10 38,-39 151,22 4,6-149</inkml:trace>
  <inkml:trace contextRef="#ctx0" brushRef="#br0" timeOffset="544.25">620 384,'-32'182,"31"-159,25-46,-14 4,1 0,0 0,1 2,1-1,1 1,9-8,147-131,-169 154,1 1,-1-1,1 0,0 1,-1 0,1-1,0 1,0 0,0 0,0-1,0 2,0-1,0 0,0 0,0 1,0-1,0 1,1-1,-1 1,0 0,0 0,0 0,1 0,-1 1,0-1,0 0,0 1,0 0,1-1,-1 1,0 0,0 0,0 0,-1 0,1 1,0-1,0 1,-1-1,1 1,0 0,0 4,-1 0,1 0,-1 0,0 1,0-1,-1 0,0 1,0-1,-1 1,0-1,0 0,0 1,-1-1,1 0,-2 0,1 0,-2 4,3-8,0 1,-1 0,1-1,0 1,-1-1,1 1,-1-1,0 0,0 1,0-1,0 0,0 0,-1 0,1-1,0 1,-1-1,1 1,-1-1,0 0,1 0,-1 0,0 0,0 0,0-1,0 1,1-1,-1 0,0 0,0 0,0 0,0 0,0-1,0 1,0-1,1 0,-1 0,0 0,-1 0,-9-8,0 0,1-1,0 0,1-1,0 0,1-1,0 0,1-1,0 0,1 0,-5-12,4 9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0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16 203,'-2'-3,"0"1,0-1,1-1,-1 1,1 0,0 0,0 0,0-1,0 1,1 0,-1-1,1 1,0-1,0 1,0 0,1-1,-1 1,1-1,-1 1,1 0,0 0,1-1,-1 1,0 0,1 0,0 0,0 0,0 1,0-1,0 0,0 1,1-1,-1 1,1 0,0 0,-1 0,1 0,0 0,0 1,1-1,-1 1,0 0,0 0,0 0,1 0,0 1,15-6,-1 1,1 1,0 1,0 0,0 2,1 0,-1 1,0 1,11 2,-26-2,1-1,-1 1,0 0,0 0,0 0,0 0,0 1,-1 0,1-1,0 1,-1 1,1-1,-1 1,0-1,0 1,0 0,0 0,0 0,-1 0,1 1,-1-1,0 1,0-1,0 1,0 0,-1 0,0 0,1 0,-1 0,-1 0,1 0,-1 0,1 0,-1 1,-1-1,1 0,-1 3,-2 7,0 0,-1 0,-1 0,0-1,0 0,-2 0,0 0,0-1,-1 0,-1 0,0-1,0 0,-1-1,0 0,-1 0,0-1,-1-1,0 0,0 0,-11 4,-42 37,64-48,-1-1,0 1,1 0,-1 0,1-1,-1 1,1 0,-1 0,1 1,0-1,-1 0,1 0,0 1,0-1,0 1,0-1,0 1,0-1,0 1,1-1,-1 1,0 0,1-1,0 1,-1 0,1 0,0 0,0-1,0 1,0 0,0 0,0-1,1 1,-1 0,0 0,1-1,-1 1,1 0,0-1,0 1,0-1,0 1,0-1,0 1,0-1,0 0,0 1,1-1,-1 0,0 0,2 1,110 8,-30-8,-2 8,-63-12</inkml:trace>
  <inkml:trace contextRef="#ctx0" brushRef="#br0" timeOffset="548.526">580 6,'100'275,"-33"-100,-51-188,8-34,-2-1,-3 0,-1-1,-3-1,9-52,-22 93,25-72,-23 73</inkml:trace>
  <inkml:trace contextRef="#ctx0" brushRef="#br0" timeOffset="1271.113">890 570,'167'-196,"-165"193,-2 2,0-1,1 1,0-1,-1 1,1-1,0 1,-1 0,1-1,0 1,0 0,0 0,0-1,0 1,1 0,-1 0,0 0,0 1,1-1,-1 0,0 0,1 1,-1-1,1 1,-1-1,1 1,-1-1,1 1,-1 0,1 0,0 0,-1 0,1 0,-1 0,1 0,-1 1,1-1,-1 1,1-1,-1 1,1-1,-1 1,1 0,0 0,-1 2,0-1,1 1,-1-1,1 0,0 1,0-1,-1 0,2 0,-1 0,0 0,0 0,0-1,1 1,-1-1,1 1,0-1,-1 0,1 0,0 0,-1 0,1-1,0 1,0-1,0 0,0 0,0 0,-1 0,1 0,0 0,0-1,0 1,0-1,-1 0,1 0,0 0,1-1,99-68,-102 70,-1-1,1 1,0-1,-1 1,1 0,0-1,0 1,0 0,-1-1,1 1,0 0,0 0,0 0,0 0,0 0,-1 0,1 0,0 0,0 0,0 0,0 0,-1 1,1-1,0 0,0 1,0-1,-1 0,1 1,0-1,0 1,-1-1,1 1,0-1,-1 1,1 0,-1-1,1 1,-1 0,1 0,-1-1,0 1,1 0,-1 0,0-1,1 1,-1 0,0 0,0 0,0 0,0 0,0-1,6 56,-5-43,13 40,-3-33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04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1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683 287,'-45'184,"5"-59,-6-1,-14 17,43-102,15-37,0 1,0 0,0-1,1 1,-1 0,1 0,-1 0,1 0,0 0,1 0,-1 1,0-1,1 0,0 0,-1 1,1-1,0 0,1 0,-1 1,1-1,-1 0,1 0,0 0,0 0,1 0,-1 0,1 0,-1 0,1 0,0 0,0-1,0 1,0-1,0 0,1 1,-1-1,1 0,0 0,-1-1,1 1,0-1,0 1,0-1,0 0,2 1,12-1,-1 0,1-1,-1-1,1-1,-1 0,1-1,-1-1,6-2,25-5,151-21,-142 27,-50-1</inkml:trace>
  <inkml:trace contextRef="#ctx0" brushRef="#br0" timeOffset="1467.341">1727 344,'-195'0,"180"2,-1 0,1 1,0 1,1 0,-1 1,1 0,0 2,-1 0,10-2,0 0,1 1,0-1,0 1,0 0,1 0,0 0,0 1,1-1,-1 1,2 0,-1-1,1 1,0 0,0 0,0 0,1 0,0 0,1 0,0 0,0 0,0-1,1 2,-2-5,1 0,0 0,-1 0,1 0,0 0,1 0,-1 0,0 0,1-1,0 1,-1-1,1 1,0-1,0 0,1 1,-1-1,0 0,1 0,-1-1,1 1,-1 0,1-1,0 0,0 0,0 1,0-2,0 1,0 0,0-1,1 1,102 0,-76-3,-22 1,0 0,0 1,-1 0,1 0,0 0,0 1,0 1,0-1,-1 1,1 0,-1 1,1 0,-1 0,0 1,0 0,0 0,-1 0,1 1,3 4,-6-5,0 0,0 0,-1 0,1 1,-1 0,0 0,0-1,-1 2,0-1,0 0,0 0,0 1,-1-1,0 1,0-1,0 1,-1 0,0-1,0 1,0 0,-1-1,0 1,0-1,0 1,-1-1,0 1,-1 2,-5 16,-1 0,-1-1,-1 0,-1 0,-15 20,21-36,-1 0,1-1,-1 0,-1-1,1 0,-1 0,0 0,0-1,0 0,-1 0,1-1,-1-1,0 1,0-1,0-1,0 1,0-2,0 1,0-1,-1-1,-7 0,14 0,1 1,-1 0,1-1,-1 1,0-1,1 0,-1 0,1 0,-1 0,1 0,0-1,0 1,-1-1,1 0,0 1,0-1,0 0,1 0,-1 0,0 0,1-1,0 1,-1-1,-6-15</inkml:trace>
  <inkml:trace contextRef="#ctx0" brushRef="#br0" timeOffset="3521.525">2094 4,'1'0,"-1"0,1-1,-1 1,1 0,-1-1,1 1,-1 0,1 0,-1-1,1 1,-1 0,1 0,-1 0,1 0,0 0,-1-1,1 1,-1 0,1 1,0-1,-1 0,1 0,-1 0,1 0,-1 0,1 0,-1 1,1-1,-1 0,1 1,-1-1,1 0,-1 1,1-1,-1 0,1 1,-1-1,0 1,1-1,-1 1,0-1,1 1,-1-1,0 1,0-1,1 1,-1-1,0 1,0-1,0 1,0 0,0-1,0 1,0-1,0 1,0-1,0 1,0 0,6 40,-6-40,12 142,-4-79,-2 0,-3 0,-3 1,-2-1,-4 0,-4 9,-1 291,39-170,-28-191,-1 0,1-1,-1 1,1-1,-1 1,0 0,0-1,0 0,0 1,0-1,-1 0,1 1,-1-1,1 0,-1 0,0 0,0 0,0 0,0-1,0 1,0-1,-1 1,1-1,0 0,-1 0,1 0,-1 0,0 0,1-1,-1 1,0-1,-90 4,73-5,-133-5,-1 8,-26 9,-240 18,-27 5,94-5,135-17,205-10,12-2,0 1,0-1,0 1,-1-1,1 0,0 1,-1-1,1 0,0 0,0 0,-1 0,1 0,0 0,-1 0,1 0,0-1,0 1,-1 0,1-1,0 1,0-1,0 1,-1-1,1 0,0 0,0 1,0-1,0 0,0 0,0 0,1 0,-1 0,0 0,0 0,1 0,-1 0,1-1,-1 1,-1-10,1 0,1 0,0 0,0 0,1 0,0 0,1 0,0 0,1 1,3-9,10-54,42-392,-29 166,0 86,-29 212,0-5,0 0,0 0,0 1,1-1,-1 0,1 0,1 1,-1-1,1 1,0-1,0 1,1 0,-1 0,1 0,0 0,1 0,-1 0,1 1,0 0,0 0,0 0,1 0,-1 1,1-1,0 1,0 0,0 1,5-3,218 7,1098-2,-1100-28,-199 27,-3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8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3416 737,'-4'6,"-1"1,2 0,-1 0,1 0,0 1,0-1,1 1,0 0,0-1,1 1,0 0,1 0,-1 0,2 0,-1 0,1 0,0 0,1 0,-1-1,2 1,1 6,0-12,-1-1,1 0,-1 1,1-1,0 0,-1-1,1 1,0-1,-1 0,1 0,0 0,-1 0,1 0,0-1,0 0,-1 0,1 0,-1 0,1 0,-1-1,1 1,-1-1,0 0,0 0,0 0,0-1,0 1,-1-1,1 0,-1 1,1-1,-1 0,2-4,4-5,-1-2,0 1,-1-1,0 0,-1-1,-1 1,0-1,-1 0,-1 0,0 0,-1 0,-1 0,0 0,-1 0,0 0,-3-8,4 20,0 0,-1 1,1-1,-1 0,0 0,0 0,0 1,0-1,-1 0,1 1,-1-1,1 1,-1-1,0 1,0 0,0 0,0 0,0 0,-1 0,1 1,0-1,-1 0,0 1,1 0,-1 0,0 0,1 0,-1 0,0 0,0 1,0-1,0 1,0 0,0 0,0 0,0 0,1 1,-1-1,0 1,0-1,0 1,0 0,1 0,-1 0,0 1,1-1,-1 1,1-1,-2 3,-83 65,62-44</inkml:trace>
  <inkml:trace contextRef="#ctx0" brushRef="#br0" timeOffset="489.838">3867 764,'40'-90,"26"4,-65 85,1 1,-1 0,0 0,1 0,-1-1,1 1,-1 0,0 1,1-1,-1 0,1 0,-1 1,0-1,1 0,-1 1,0-1,1 1,-1 0,0 0,0-1,0 1,0 0,0 0,1 0,-2 0,1 0,0 0,0 0,0 1,0-1,-1 0,1 0,0 1,-1-1,0 0,1 1,-1-1,0 0,1 1,-1-1,0 1,0-1,0 0,0 1,0-1,-1 1,1-1,0 0,-1 1,1-1,-1 0,1 1,-1 0,2 7,-1-3,0-1,1 1,0-1,0 1,1-1,0 0,0 1,0-1,0 0,1 0,0 0,0-1,0 1,1-1,-1 1,1-1,0 0,0-1,1 1,-1-1,1 0,-1 0,1 0,0 0,0-1,1 0,-1 0,0-1,1 1,4 0,3-1,0-1,0-1,-1 0,1 0,0-1,-1-1,1 0,-1-1,0 0,0-1,0 0,-1-1,0 0,0-1,0 0,-1-1,0 0,-1 0,0-1,0-1,0 1,-2-2,1 1,-1-1,-1 0,0 0,0-1,-1 1,1-4,1-10</inkml:trace>
  <inkml:trace contextRef="#ctx0" brushRef="#br0" timeOffset="-1982.653">1 1103,'24'2,"0"-1,0-1,0-2,0 0,0-2,0 0,0-2,-1 0,0-2,-1 0,14-8,-11-1,0 0,-1-2,-1-1,-1 0,-1-2,0 0,-2-2,-1 0,0-1,-2-1,-1 0,-2-1,0-1,-2 0,5-18,14-19,115-328,-145 392,0 0,-1 1,1-1,0 0,0 0,0 0,0 1,0-1,0 0,1 0,-1 1,0-1,0 0,0 0,1 1,-1-1,0 0,1 0,-1 1,1-1,-1 0,1 1,-1-1,1 1,-1-1,1 1,0-1,-1 1,1-1,0 1,-1 0,1-1,0 1,0 0,-1-1,1 1,0 0,0 0,-1 0,1 0,0 0,0 0,0 0,0 0,4 221,44 107,-48-315,-1 1,0-1,-1 1,-1-1,0 1,0-1,-2 0,0 0,0 0,-1-1,0 0,-1 0,-1 0,0 0,0-1,-1 0,-1-1,0 0,0 0,-9 6,11-7,-1-1,0-1,0 1,-1-1,0-1,0 1,-1-2,0 1,0-1,0-1,-1 0,1 0,-1-1,0-1,0 1,-10-1,-58-7,61-2</inkml:trace>
  <inkml:trace contextRef="#ctx0" brushRef="#br0" timeOffset="-926.564">933 934,'23'-9,"-1"-1,0-1,-1-1,0-1,-1 0,0-2,-1 0,-1-2,0 0,-1 0,-1-2,1-3,-15 19,0 1,0-1,-1 0,1 1,-1-1,0 0,0 0,0 0,0 0,-1 0,1 0,-1 0,0 0,0-1,0 1,0 0,0 0,-1 0,1 0,-1 0,0 0,0 0,0 0,0 0,-1 0,1 1,-1-1,1 0,-1 1,0 0,0-1,0 1,-1 0,1 0,0 0,-1 0,1 0,-1 1,0-1,0 1,1-1,-1 1,0 0,0 0,0 1,0-1,0 0,0 1,0 0,-1 0,1 0,0 0,0 0,0 1,0-1,-1 2,-9 3,1 1,0 0,0 1,0 0,1 1,0 0,1 1,0 0,0 1,1 0,1 1,-1 0,2 0,-1 0,2 1,-1 0,2 1,-1-1,2 1,0 1,1-9,0 0,0 1,1 0,0-1,0 1,0 0,1 0,0 0,0 1,0-1,1 0,0 0,0 0,1 0,-1 1,1-1,1 0,-1 0,1 0,0-1,1 1,-1 0,1-1,0 1,0-1,1 0,0 0,0-1,0 1,0-1,1 1,-1-1,1-1,0 1,1-1,-1 0,3 2,4-2,0 0,1 0,-1-1,1 0,-1-1,1-1,0 0,-1-1,1 0,-1-1,1 0,-1-1,0 0,12-5,160-85,-149 72,175-129,-88 70,-122 81,-1-1,0 1,1 0,-1-1,1 1,-1 0,1-1,-1 1,1 0,-1 0,1 0,0-1,0 1,-1 0,1 0,0 0,0 0,0-1,0 1,0 0,0 0,0 0,0 0,0 0,0-1,1 1,-1 0,0 0,0 0,1-1,-1 1,1 0,-1 0,1-1,-1 1,1 0,-1-1,1 1,-1 0,1-1,0 1,-1-1,1 1,0-1,0 0,-1 1,1-1,0 0,0 1,0-1,0 0,-1 0,1 0,0 0,0 0,1 0,-167 37,160-36,1 0,0 1,0-1,0 1,0 0,0 0,0 1,0-1,0 1,1-1,0 1,-1 1,1-1,0 0,0 1,1-1,-1 1,1 0,0 0,0 0,0 0,0 0,1 0,0 1,-1-1,2 0,-1 1,0-1,1 1,0-1,0 1,0-1,1 1,0-1,-1 0,1 1,1-1,-1 0,1 1,0-1,0 0,0 0,0-1,1 1,2 3,0-2,1-1,0 0,0 0,0 0,1-1,-1 0,1 0,0 0,0-1,0 0,0 0,0-1,0 0,0 0,0-1,1 0,-1 0,0-1,4 0,135-37,-95 16,-1-2,-2-3,0-2,41-33,-53 33,-2-2,-1-1,-1-1,17-26,-27 34,-6 7,0-1,-1 0,-1-1,0-1,-2 0,-1-1,0 0,-2-1,0 0,-2 0,0-1,-2 0,-1 0,0 0,-2 0,-1-2,0 24,-1 0,0 0,0 0,0 0,0 1,0-1,0 0,0 0,0 0,-1 0,1 0,-1 0,0 1,1-1,-1 0,0 0,0 1,0-1,0 0,0 1,-1-1,1 1,0 0,-1-1,1 1,-1 0,1 0,-1 0,0 0,1 0,-1 0,0 1,0-1,0 0,0 1,1-1,-1 1,0 0,0 0,0 0,0 0,0 0,0 0,0 0,0 1,0-1,1 0,-1 1,0 0,0-1,0 1,1 0,-1 0,0 0,1 0,-1 1,0 0,-6 3,1 1,0 0,1 0,-1 1,1 0,0 0,1 1,0-1,0 1,0 0,1 1,0-1,1 1,0 0,0-1,1 1,0 4,-12 160,14-132,2 0,1 0,3 0,1 0,2-1,1 0,3 0,16 34,53 125,-62-164,-47-88,13 36</inkml:trace>
  <inkml:trace contextRef="#ctx0" brushRef="#br0" timeOffset="-664.46">1921 510,'47'10,"36"3,13-1,0-2,-7-3,-9-8,-13-3,-9-1,-9 0,-8 1,-7 1,-3 1,-3 1,-6 6,-7 2</inkml:trace>
  <inkml:trace contextRef="#ctx0" brushRef="#br0" timeOffset="-412.743">2880 680,'4'34,"8"20,0 1</inkml:trace>
  <inkml:trace contextRef="#ctx0" brushRef="#br0" timeOffset="-250.099">2880 370,'4'0,"3"0</inkml:trace>
  <inkml:trace contextRef="#ctx0" brushRef="#br0" timeOffset="4455.528">6407 87,'6'16,"-1"0,0 0,-1 1,-1 0,-1-1,0 1,-1 0,-1 0,0 0,-2 0,0 0,0 0,-2 0,-2 4,5-18,0-1,0 0,0 1,1-1,-1 1,1-1,-1 1,1 0,0-1,0 1,0-1,0 1,0 0,1-1,-1 1,1-1,0 1,-1-1,1 1,0-1,0 0,1 1,-1-1,1 0,-1 0,1 0,-1 0,1 0,0 0,0-1,0 1,0 0,0-1,1 0,-1 1,0-1,1 0,-1 0,0 0,1-1,-1 1,1-1,8 3,0-2,0 1,0-1,0-1,0 0,0-1,0 0,0-1,0 0,0 0,-1-1,1-1,-1 1,0-2,6-3,-3-3</inkml:trace>
  <inkml:trace contextRef="#ctx0" brushRef="#br0" timeOffset="4920.767">6803 3,'-17'47,"-23"104,13 41,1-41,-7 102,34-153,0-89</inkml:trace>
  <inkml:trace contextRef="#ctx0" brushRef="#br0" timeOffset="3810.047">5419 115,'2'-5,"0"0,1 0,-1 0,1 1,0-1,0 1,1 0,-1 0,1 0,0 0,0 1,0-1,1 1,-1 0,1 0,-1 1,1-1,0 1,0 0,0 1,0-1,1 1,2-1,4-2,0-2,0 1,1 1,0 0,0 0,0 2,0-1,1 2,-1 0,0 0,1 1,-1 1,1 0,-1 1,0 1,10 3,-20-5,-1 0,1 1,-1-1,1 1,-1-1,0 1,0 0,0 0,0 0,0 0,0 0,-1 1,1-1,-1 1,0-1,1 1,-1-1,0 1,0 0,-1-1,1 1,-1 0,1 0,-1-1,0 1,0 0,0 0,0 0,0-1,-1 1,1 0,-1 0,-1 2,-41 90,38-85,-225 327,135-177,92-156,1 0,-1 0,1 0,1 0,-1 1,0-1,1 0,0 1,0-1,0 1,1-1,-1 1,1 0,0-1,0 1,1-1,-1 1,1-1,0 1,1-1,-1 1,1-1,-1 0,1 0,1 0,-1 0,0 0,1 0,0-1,0 1,0-1,0 0,2 2,4 0,1-1,-1 1,1-2,0 1,0-1,0-1,1 0,-1 0,0-1,1 0,-1-1,1 0,-1-1,1 0,-1 0,1-1,6-3,106-26,-106 27,-20 8</inkml:trace>
  <inkml:trace contextRef="#ctx0" brushRef="#br0" timeOffset="4056.48">6040 764,'-5'15,"-1"9,0 5,6-2,8-10,7-14,1-6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1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611 368,'2'0,"-1"0,0-1,0 1,1 0,-1 0,0-1,0 1,1-1,-1 1,0-1,0 1,0-1,0 0,0 0,0 1,0-1,0 0,0 0,0 0,0 0,0 0,-1 0,1 0,0 0,-1-1,1 1,-1 0,0 0,1-1,-1 1,0 0,1 0,-1-1,0 1,0 0,0-1,0 1,-1 0,1 0,0-1,0 1,-1 0,1 0,-1-1,1 1,-1 0,1 0,-1 0,0 0,0 0,1 0,-2-1,-10-1,0 1,1 1,-1 0,0 0,0 1,0 1,0 0,0 0,0 1,1 1,-11 3,-45 7,24-11,33-2,0 0,0 0,0 1,0 1,1-1,-1 1,0 1,1 0,-1 1,1-1,0 2,-2 1,9-5,1 0,-1 0,1 0,0 0,-1 0,1 1,0-1,0 1,0-1,0 1,0-1,1 1,-1-1,0 1,1 0,-1-1,1 1,-1 0,1 0,0-1,0 1,0 0,0 0,0-1,0 1,0 0,1 0,-1-1,1 1,-1 0,1-1,-1 1,1 0,0-1,0 1,0-1,0 1,0-1,0 0,0 0,1 1,0-1,62 47,-43-41,0 0,1-2,-1 0,1-1,1-2,-1 0,0-1,0-2,0 0,3-1,99 2,-123-1,-1 1,1-1,0 1,0 0,0-1,0 1,0 0,0 0,0 0,0 0,0 0,0 0,0 0,0 0,0 0,0 0,0 1,0-1,-1 0,1 1,0-1,0 0,0 1,0-1,0 1,-1-1,1 1,0 0,0-1,-1 1,1 0,-1 0,1-1,0 1,-1 0,0 0,1 0,-1 0,1 0,-1 0,0 0,0-1,1 1,-1 0,0 0,0 0,0 0,0 0,0 0,0 0,-1 0,1 0,0 0,0 0,-1 0,1 0,0 0,-1 0,1-1,-1 1,1 0,-1 0,0 0,1-1,-1 1,0 0,1-1,-2 1,-10 10,0 0,-1-1,0-1,-1 0,0-1,0 0,-1-1,-13 4,-22 12,-25 16,2 3,2 3,1 3,-22 24,89-71,0 1,0 0,0 0,0-1,0 2,1-1,-1 0,1 1,-1-1,1 1,0-1,0 1,0 0,0 0,0 0,1 0,0 0,-1 1,1-1,0 0,1 1,-1-1,0 1,1-1,0 0,0 1,0-1,0 1,1-1,-1 1,1-1,0 0,0 1,0-1,0 0,1 0,-1 1,1-1,0 0,0-1,0 1,0 0,0-1,1 1,-1-1,2 2,19 7,0-1,1-1,0 0,0-2,1-1,0-1,0-1,0-2,1 0,2-1,-21 0,0 1,0-1,1-1,-1 1,0-1,0-1,1 1,-1-1,0 0,0-1,0 0,0 0,0 0,0-1,-1 0,1-1,-1 1,0-1,0 0,0-1,0 1,-1-1,0 0,0-1,0 1,-1-1,0 0,0 0,2-3,23-144,-24 122</inkml:trace>
  <inkml:trace contextRef="#ctx0" brushRef="#br0" timeOffset="331.904">640 1,'-16'4,"0"1,0 1,1 0,-1 1,1 1,1 0,0 1,0 1,1 0,0 1,0 0,2 1,-1 0,1 1,1 0,0 1,1 0,1 1,0 0,1 0,1 0,0 1,1 0,-3 15,-5 181,-1-35,-24 104,33-251,-1 0,-2-1,0 0,-2 0,-2-1,0-1,-2 0,-16 25,5-18,-2-1,0-1,-3-2,-14 12,27-26,3-1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2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678 112,'-2'11,"0"0,-1 0,0 0,-1-1,0 0,-1 1,0-1,0-1,-1 1,-4 5,-1 1,-81 136,-104 129,9-53,119-140,58-88,4-6</inkml:trace>
  <inkml:trace contextRef="#ctx0" brushRef="#br0" timeOffset="500.866">0 0,'129'167,"15"36,-109-144,-2 2,-3 1,10 32,24 53,43 49,-106-194,29 31,-24-39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1 435,'0'-18,"0"0,1 0,1 0,0 0,2 1,0-1,1 1,0 0,5-10,3 0,2 0,0 1,1 0,2 1,0 1,2 1,1 1,9-7,-30 27,1 1,-1 0,1 0,-1 0,1 0,0 0,0 0,0 0,-1 0,1 0,0 0,0 1,0-1,0 0,1 1,-1-1,0 0,0 1,0 0,0-1,1 1,-1 0,0-1,0 1,1 0,-1 0,0 0,0 0,1 0,-1 0,0 0,0 1,1-1,-1 0,0 1,0-1,0 1,0-1,1 1,-1 0,0-1,0 1,0 0,0 0,-1 0,1 0,0 0,0 0,0 0,-1 0,1 0,3 15,-1 1,-1-1,-1 1,0 0,-1-1,-1 1,-2 10,0 23,7-1,-4-48,0 0,1-1,-1 1,0 0,0-1,0 1,1 0,-1-1,0 1,1 0,-1-1,1 1,-1 0,0-1,1 1,0-1,-1 1,1-1,-1 1,1-1,-1 0,1 1,0-1,-1 0,1 1,0-1,0 0,-1 0,1 0,0 1,-1-1,1 0,0 0,0 0,-1 0,1 0,0-1,0 1,-1 0,1 0,0 0,-1-1,1 1,0 0,-1 0,1-1,0 1,-1-1,1 1,-1-1,1 1,-1-1,1 1,-1-1,1 1,-1-1,1 0,-1 1,0-1,1 0,-1 0,113-140,-44 55,-68 85,0 0,-1 1,1-1,0 1,-1-1,1 1,0 0,0-1,-1 1,1 0,0-1,0 1,-1 0,1 0,0 0,0-1,0 1,0 0,-1 0,1 0,0 1,0-1,0 0,0 0,-1 0,1 0,0 1,0-1,-1 1,1-1,0 0,0 1,-1-1,1 1,0-1,-1 1,1 0,-1-1,1 1,-1-1,1 1,-1 0,1 0,-1-1,0 1,1 0,-1 0,0 0,0-1,1 1,-1 0,0 0,0 0,0-1,0 1,0 0,0 0,0 0,-1 0,5 60,-4-57,-2 145,2-148,0 1,0-1,-1 1,1-1,0 0,0 1,0-1,1 1,-1-1,0 1,0-1,1 1,-1-1,1 1,-1-1,1 0,0 1,-1-1,1 0,0 0,0 0,0 1,0-1,0 0,0 0,0 0,1-1,-1 1,0 0,0 0,1-1,-1 1,0 0,1-1,-1 1,1-1,-1 0,1 0,-1 1,1-1,-1 0,0 0,1 0,0-1,7-8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1,'29'5,"14"1,5 0,-2-1,-2-2,-6-1,-3-1,-3 0,-3-1,0 0,-2-1,1 1,-11 0,-7 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2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8,'38'5,"28"1,6 0,-3-1,-9-1,-10-7,-9-2,-6-1,-5-3,-7-1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74,'5'34,"79"332,-63-203,21 98,-36-232,24 52,-28-81,0 0,-1 0,1 0,0-1,-1 1,1 0,0-1,-1 1,1-1,-1 0,1 1,-1-1,1 0,-1 0,1 0,-1 0,0 0,0 0,1-1,-1 1,0 0,0-1,0 1,0 0,-1-1,1 1,0-1,-1 1,1-1,-1 0,1 1,-1-1,0 0,1 1,-1-1,0 0,0 1,0-1,-1 0,1 1,0-1,2-5,180-477,-133 372,4 3,23-29,-53 98,-2-13,-19 35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0,'-103'265,"103"-253,20-45,-14 23,23-38,84-107,-112 154,0 0,-1 0,1 0,0 0,0 0,-1 1,1-1,0 0,0 0,0 1,0-1,0 1,0-1,0 1,0-1,1 1,-1 0,0-1,0 1,0 0,0 0,0 0,1 0,-1 0,0 0,0 0,0 0,0 0,0 1,0-1,1 0,-1 1,0-1,0 1,0-1,0 1,0 0,0-1,0 1,-1 0,1 0,0-1,0 1,0 0,-1 0,1 0,-1 0,1 0,-1 0,1 0,-1 0,1 1,-1-1,0 0,0 0,1 0,-1 0,0 0,0 1,0-1,0 0,0 0,-1 0,1 0,0 0,-1 1,-23 199,24-200,0 0,-1 0,1 0,0 0,0 0,0 1,0-1,0 0,0 0,0 0,0 0,0 0,0 1,1-1,-1 0,0 0,1 0,-1 0,1 0,-1 0,1 0,0 0,-1 0,1 0,0 0,0-1,-1 1,1 0,0 0,0-1,0 1,0-1,0 1,0 0,0-1,0 0,0 1,0-1,1 0,-1 0,0 1,0-1,0 0,0 0,0 0,1 0,-1 0,0-1,0 1,0 0,0 0,0-1,0 1,0-1,0 1,0-1,0 1,0-1,0 0,0 0,0 1,0-1,0 0,0-1,148-154,-149 155,0 0,0 1,1-1,-1 1,0-1,1 1,-1-1,0 0,1 1,-1 0,1-1,-1 1,0-1,1 1,0-1,-1 1,1 0,-1-1,1 1,-1 0,1 0,0-1,-1 1,1 0,-1 0,1 0,0 0,-1 0,1 0,0 0,-1 0,1 0,-1 0,1 0,0 0,-1 0,1 1,0-1,-1 0,1 0,-1 1,1-1,-1 0,1 1,-1-1,1 1,-1-1,1 1,-1-1,1 0,-1 1,0 0,1-1,-1 1,0-1,0 1,1-1,-1 1,0 0,0-1,0 1,0 0,1-1,-1 1,0-1,0 1,-1 0,3 52,-2-44,2 105,4-95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1,'-25'142,"0"-46,-3 0,-5-2,-8 8,31-78,-101 245,110-266,0 0,0 1,0-1,0 1,1-1,0 1,-1-1,1 1,1-1,-1 1,0-1,1 1,0-1,0 1,0-1,0 0,0 1,1-1,-1 0,1 0,0 0,0 0,0 0,0 0,1-1,-1 1,1-1,0 0,-1 0,1 1,0-2,0 1,0 0,1-1,-1 1,0-1,1 0,-1 0,0 0,1-1,-1 1,2-1,52 11,-39-7,0 1,0-2,1-1,-1 0,1-1,0-1,-1-1,1 0,-1-2,18-3,-35 6,-1-1,1 1,0 0,0 0,-1 0,1 0,0-1,0 1,-1 0,1-1,0 1,-1-1,1 1,0-1,-1 1,1-1,-1 1,1-1,-1 1,1-1,-1 0,1 1,-1-1,0 0,1 0,-1 1,0-1,1 0,-1 0,0 1,0-1,0 0,0 0,0 0,0 1,0-1,0 0,0 0,0 0,0 1,-1-1,1 0,0 0,-1 0,-6-7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1,'34'0,"15"0,9 0,0 0,-5 0,-7 0,-7 0,-5 5,-3 1,-3 0,0-1,-1-1,0-2,0-1,0 0,1-1,-5 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0 424,'34'5,"25"1,8 0,-3-1,-8-1,-8-2,-8-6,-5-2,-5 0,-2 1,-1 1,-5-3,-2-1,1 2,-3-4,-5 0</inkml:trace>
  <inkml:trace contextRef="#ctx0" brushRef="#br0" timeOffset="282.048">339 113,'-4'44,"-8"27,0 13,1-4,2-11,4-7,1-9,3-10,-4-6,-2-6,1-2,2-2,1 0,6-6,3-5</inkml:trace>
  <inkml:trace contextRef="#ctx0" brushRef="#br0" timeOffset="576.679">1271 0,'-102'126,"7"4,3 6,78-115,0 0,1 1,1 1,0 0,2 0,1 1,1 1,2 0,-2 10,7-25,0 1,-1 0,0-1,-1 0,0 0,-1 1,0-2,0 1,-1 0,0-1,-1 0,-5 7,-1-5</inkml:trace>
  <inkml:trace contextRef="#ctx0" brushRef="#br0" timeOffset="862.809">650 57,'30'63,"2"-2,4-1,1-2,4-1,2-2,2-2,34 29,-58-63,1-2,1-1,0 0,1-2,1 0,0-2,1-1,14 4,-16-10,-2-4</inkml:trace>
  <inkml:trace contextRef="#ctx0" brushRef="#br0" timeOffset="5099.234">1355 734,'-51'232,"49"-215,9-22,15-27,-18 25,124-223,-128 229,0 0,0-1,1 1,-1-1,0 1,1 0,-1-1,1 1,0 0,-1 0,1 0,0-1,0 1,-1 0,1 0,0 0,0 0,0 0,1 0,-1 1,0-1,0 0,0 0,1 1,-1-1,0 1,1-1,-1 1,0 0,1-1,-1 1,1 0,-1 0,0 0,1 0,-1 0,1 0,-1 0,0 1,1-1,-1 0,0 1,1-1,-1 1,0 0,0-1,2 2,22 97,-22-76,14 38,-16-60,0 0,0 0,-1 0,1 0,0 0,0 0,1 0,-1 0,0 0,0-1,0 1,0 0,1-1,-1 1,0-1,1 1,-1-1,0 0,1 0,-1 1,1-1,-1 0,0 0,1 0,-1-1,1 1,-1 0,0 0,1-1,-1 1,0-1,1 1,-1-1,0 0,0 1,0-1,1 0,-1 0,0 0,0 0,0 0,13-10,0-1,-1 0,0-1,-1-1,-1 1,0-2,2-4,29-35,-20 26,44-39,-65 67,0 0,-1 0,1 0,0 0,0 0,-1 1,1-1,0 0,0 0,-1 1,1-1,0 0,-1 1,1-1,0 1,-1-1,1 1,-1-1,1 1,-1-1,1 1,-1-1,1 1,-1 0,0-1,1 1,-1 0,0-1,1 1,-1 0,0 0,0-1,0 1,0 0,0 0,0-1,0 1,0 0,0 0,0-1,0 1,0 0,0 0,-1-1,1 1,0 0,0-1,-1 1,1 0,-1-1,1 1,0 0,-1-1,1 1,-1-1,0 1,1-1,-1 1,-1 5,1-1,-2 3,0 1,1 0,0 0,1 0,-1 0,2 0,-1 0,1 0,1 0,0 0,0 0,0 0,1 0,1 0,0 0,0-1,0 1,1-1,27 8,-17-17</inkml:trace>
  <inkml:trace contextRef="#ctx0" brushRef="#br0" timeOffset="5419.509">2202 621,'-4'8,"0"0,1 0,0 1,0-1,1 1,0 0,0-1,1 1,0 0,1 0,0 0,0 0,1 0,0 0,1-1,0 1,0 0,1-1,0 1,0-1,1 0,2 3,-5-10,1 1,-1-1,1 1,0-1,0 0,0 0,0 0,-1 0,1 0,1 0,-1 0,0-1,0 1,0-1,0 1,0-1,1 0,-1 0,0 0,0 0,0 0,0 0,1-1,-1 1,0-1,0 0,0 1,0-1,0 0,0 0,0 0,0-1,-1 1,2-1,51-57,-15-46,-38 102,-1 0,0-1,1 1,-1 0,-1-1,1 1,0 0,-1-1,0 1,0 0,0-1,0 1,0 0,-1 0,1 0,-1 0,0 0,0 1,0-1,0 0,0 1,-1-1,1 1,-1 0,1 0,-1 0,0 0,0 0,0 1,0 0,-1-1,-3 0,0 0,0 1,0 0,0 1,0-1,0 1,0 1,-1-1,1 1,0 0,1 1,-1 0,0 0,0 0,1 1,-1 0,1 0,0 1,0 0,0 0,-20 13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49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1835 57,'-71'164,"33"-75,-3-3,-5-1,-3-3,-4-2,-15 14,-190 295,71-129,187-261,0 0,0 1,0-1,0 0,-1 0,1 0,0 1,-1-1,1 0,-1 0,1 1,-1-1,1 1,-1-1,1 0,-1 1,1-1,-1 1,0-1,1 1,-1-1,0 1,0 0,1-1,-1 1,0 0,0-1,1 1,-1 0,0 0,0 0,0 0,0 0,1 0,-1 0,0 0,0 0,0 0,1 1,-1-1,0 0,0 0,0 1,1-1,-1 0,0 1,1-1,-1 1,0-1,1 1,-1 0,1-1,-1 1,1-1,-1 1,1 0,-1-1,1 1,-1 0,1 0,0-1,0 1,-1 0,1 0,0 0,0-1,0 1,-5-42,5 28,-2 1,1-1,-1 0,-1 1,-1 0,1-1,-2 2,0-1,-3-7,-3 4,0 0,-1 0,-1 1,0 1,-1 0,0 1,-1 0,0 1,-1 1,0 0,-13-5,176 40,-93-11,0 4,-1 1,-1 3,-1 2,-2 3,0 1,20 17,-68-44,-1-1,1 0,0 0,-1 0,1 0,0 1,-1-1,1 0,0 1,-1-1,1 0,-1 1,1-1,-1 1,1-1,-1 1,1-1,-1 1,1-1,-1 1,1 0,-1-1,0 1,0-1,1 1,-1 0,0-1,0 1,0 0,1 0,-1-1,0 1,0 0,0-1,0 1,0 0,-1 0,1-1,0 1,0 0,0-1,-1 1,1 0,0-1,-1 1,1-1,0 1,-1 0,1-1,-1 1,1-1,-1 1,1-1,-1 1,1-1,-1 0,0 1,1-1,-1 0,1 1,-1-1,0 0,1 0,-1 1,-46 11,-178 16,77-5,124-19</inkml:trace>
  <inkml:trace contextRef="#ctx0" brushRef="#br0" timeOffset="452.7">707 1581,'-42'38,"2"2,2 1,1 2,3 2,1 1,3 2,0 2,27-45,0 0,0 0,0 0,1 0,-1 0,1 0,1 1,-1-1,1 1,0 0,0-1,0 1,1-1,0 1,0 0,1 0,-1-1,1 1,0-1,1 1,-1-1,1 1,0-1,1 0,-1 0,1 0,0 0,0 0,1-1,-1 1,1-1,0 0,0 0,1-1,-1 1,1-1,12 4,0-1,0 0,0-2,1 0,0-1,0 0,0-2,0 0,0-1,0-1,0-1,0 0,0-1,0-1,-1-1,0 0,0-2,8-3,0 0,0-1,-1 0,-1-2,0-1,-1-1,0 0,-2-2,0-1,0 0,-2-1,0-1,-1-1,-2-1,2-3,-14 21,-1-1,1 0,-1 0,0 1,-1-1,1 0,-1 0,0 0,-1-1,1 1,-1 0,0 0,0 0,0-1,-1 1,0 0,0 0,0 0,-1 0,1 0,-1 0,0 1,-1-1,1 1,-1-1,0 1,0 0,0 0,-1 0,0 0,1 1,-1-1,0 1,-1 0,1 0,0 1,-1-1,0 1,1 0,-1 0,0 0,-2 1,-26-7,-1 1,1 2,-1 1,0 2,0 2,-1 0,1 3,0 1,1 1,-1 2,-14 5,-16 4,8 0</inkml:trace>
  <inkml:trace contextRef="#ctx0" brushRef="#br0" timeOffset="706.924">0 2005,'255'-44,"-153"32,51-6,1 8,52 6,283-22,-346 9,-118 12</inkml:trace>
  <inkml:trace contextRef="#ctx0" brushRef="#br0" timeOffset="2101.134">4064 1,'-5'10,"-30"53,4 1,2 1,-6 27,-2-2,-4-1,-4-2,-3-3,-22 25,-70 83,-40 68,173-248,1 0,1 1,0 0,0 0,1 0,1 0,0 0,1 1,1-1,0 1,1-1,0 1,-7-71,0 41,0 0,-2 0,0 1,-1 0,0 1,-1 0,-1 0,0 1,-1 1,0 0,-1 1,0 0,-1 1,0 1,-1 0,0 1,0 1,-7-2,6 0,59 0,374 14,-385-4,1 1,-1 2,0 1,0 2,0 1,-1 1,19 9,-48-18,0 0,1 0,-1 0,1 0,-1 1,1-1,-1 0,1 0,-1 1,1-1,-1 1,0 0,1-1,-1 1,0 0,1 0,-1 0,0 0,0 0,0 0,0 0,0 0,0 0,0 0,0 1,-1-1,1 0,0 1,-1-1,1 0,-1 1,1-1,-1 1,0-1,0 1,1-1,-1 1,0-1,0 1,-1-1,1 1,0-1,0 1,-1-1,1 1,-1-1,1 0,-1 1,0-1,1 0,-1 1,0-1,0 0,0 0,0 0,0 0,0 0,0 0,0 0,-1 0,1 0,0 0,-1-1,1 1,0 0,-1-1,-204 68,-81 13,246-60,35-12</inkml:trace>
  <inkml:trace contextRef="#ctx0" brushRef="#br0" timeOffset="2588.372">3219 1779,'-25'11,"1"2,1 0,0 2,1 0,1 2,0 0,1 2,1 0,1 1,1 1,0 0,2 1,1 1,-2 5,9-16,1 0,1 0,0 0,1 1,0 0,1 0,0 0,1 0,0 0,1 0,1 0,1 11,-1-18,1 1,1-1,-1 1,1-1,0 0,0 1,1-1,-1 0,1 0,1-1,-1 1,1-1,0 0,0 0,1 0,0 0,-1-1,2 1,-1-1,0-1,1 1,-1-1,1 0,0 0,0-1,3 2,7-3,-1 0,1-1,-1 0,1-1,-1-1,1-1,-1 0,0-1,0 0,0-1,-1-1,0 0,0-1,0-1,-1 0,0-1,-1 0,0-1,0 0,5-8,13-7,-2-1,-1-2,-1 0,-1-2,-1-1,8-16,-23 32,0 0,-1 0,-1-1,0 0,-1 0,-1 0,0-1,-2 0,1 0,-2 0,-1 0,0-1,-1 1,0 0,-3-10,2 19,-1 1,0 0,-1 0,0 0,0 0,0 0,-1 0,1 1,-2 0,1 0,-1 0,0 0,0 1,-1 0,1 0,-1 0,0 0,0 1,-1 0,1 1,-1-1,0 1,-4-1,-2 0,-1 0,1 1,-1 0,0 1,0 1,0 0,0 0,0 2,0 0,1 0,-1 1,-4 2,-165 67,127-40</inkml:trace>
  <inkml:trace contextRef="#ctx0" brushRef="#br0" timeOffset="2839.811">2372 2202,'5'-3,"39"-30,1 3,2 1,0 2,2 3,1 2,1 2,1 2,27-5,-40 20,0 1,1 3,-1 1,0 1,0 2,34 10,-3-3,-18-2,1-2,0-2,0-3,0-3,0-1,0-3,0-2,7-4,-21 1,-13 4,1-2,-1 0,-1-1,0-2,0-1,0 0,6-7,-13 5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54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1327 0,'-251'627,"178"-411,-40 98,-126 139,222-422,1 2,1 0,2 1,1 1,-2 16,16-71,-2 0,0 0,-1 0,0 0,-2 1,-5-20,1 21,-1 0,0 0,-2 1,0 1,-1-1,0 2,-2-1,1 2,-8-7,12 14,0 0,0 1,-1 0,1 1,-1-1,0 2,-1-1,1 1,-1 1,0-1,0 2,-2-1,147 5,309-2,-361 8,-81-7,0-1,1 0,-1 1,1 0,-1-1,0 1,0 0,1 0,-1 0,0 1,0-1,0 0,0 1,0 0,0-1,-1 1,1 0,0 0,-1 0,0 0,1 0,-1 0,0 0,0 0,0 1,0-1,-1 0,1 1,0-1,-1 3,-2-1,0 1,0 0,-1-1,0 0,0 1,0-1,0 0,-1-1,1 1,-1-1,0 1,0-1,0 0,-1-1,1 1,-1-1,1 0,-1 0,0 0,0-1,0 1,0-1,-5 0,-242 20,158-7,68-12</inkml:trace>
  <inkml:trace contextRef="#ctx0" brushRef="#br0" timeOffset="417.601">706 1890,'-44'40,"2"1,2 2,1 2,3 1,1 2,-21 41,9 25,46-110,1 1,-1 0,1 0,0-1,0 1,1 0,-1 0,1 0,0-1,1 1,-1-1,1 1,-1-1,1 1,1-1,-1 0,1 0,-1 0,1 0,0 0,1-1,-1 1,1-1,0 0,7 4,0 0,1-1,0 0,0-1,1 0,0-1,-1-1,1 0,1-1,-1 0,0-1,0 0,1-1,-1 0,0-2,0 1,0-2,0 1,0-2,0 0,-1 0,1-1,-1-1,0 0,-1-1,1 0,-2 0,1-1,-1-1,1 0,6-6,0 0,-1-1,0-1,-2-1,0 0,-1 0,0-1,-2-1,0 0,1-7,-10 22,0 0,0-1,0 1,-1 0,0-1,0 1,-1 0,1-1,-1 1,0-1,-1 1,1-1,-1 1,0-1,-1 1,1 0,-1 0,0-1,0 1,-1 1,0-1,0 0,0 0,0 1,0 0,-1 0,0 0,0 0,-4-3,-12-5</inkml:trace>
  <inkml:trace contextRef="#ctx0" brushRef="#br0" timeOffset="666.662">0 2343,'48'-15,"64"-18,27-5,5 0,-8 7,-18 7,-14 5,-15 4,-14 5,-9 5,-7 3,-3 1,-2 1,-6 1,-5 0,-6 0,-5 0,-7-1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9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1 225,'43'10,"43"3,17-1,-5-7,-8-4,-12-3,-12 0,-10-1,-8 1,-8-5,-6 0,-4 0,-2 2,-2 1,1 2,-5 1</inkml:trace>
  <inkml:trace contextRef="#ctx0" brushRef="#br0" timeOffset="275.143">170 480,'29'10,"48"-3,20-1,-1-7,-8-3,-8-1,-10-5,-10 0,-12 1,-9 3,-6 1,-4-2,-2 0,-5 0</inkml:trace>
  <inkml:trace contextRef="#ctx0" brushRef="#br0" timeOffset="690.056">510 0,'13'11,"0"-1,1-1,0 0,1-1,-1 0,2-2,-1 1,8 0,2 3,147 46,-119-42,0 3,-2 2,0 3,2 3,-49-24,0 0,0 0,0 1,0 0,0 0,-1 0,1 0,-1 0,1 1,-1-1,0 1,0 0,0 0,0 0,0 1,-1-1,1 1,-1-1,0 1,0 0,-1 0,1 0,-1 0,0 0,0 0,0 0,0 1,-1-1,1 0,-1 0,0 1,-1-1,1 0,-1 0,0 0,-1 4,-7 5,-1 0,-1-1,0 0,0-1,-1 0,-1-1,0 0,0-1,-1 0,-11 4,-12 11,-159 105,97-32,85-74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508 141,'-1'6,"-1"0,0 0,1-1,-2 1,1-1,-1 1,0-1,0 0,0 0,-1 0,0 0,0-1,-1 2,-10 12,-364 519,353-508,21-29,4-7</inkml:trace>
  <inkml:trace contextRef="#ctx0" brushRef="#br0" timeOffset="267.297">0 170,'98'151,"-56"-91,-3 2,-3 1,22 55,-2 22,-51-117</inkml:trace>
  <inkml:trace contextRef="#ctx0" brushRef="#br0" timeOffset="770.815">649 678,'25'281,"-24"-272,-1 1,0 0,-1 0,0 0,0-1,-1 1,0 0,-1-1,0 1,-1-1,-3 8,5-15,1-1,0 0,-1 0,1 0,-1 0,1 0,-1 0,0 0,1 0,-1-1,0 1,0-1,1 1,-1-1,0 0,0 1,0-1,1 0,-1 0,0 0,0-1,0 1,0 0,1-1,-1 1,0-1,1 0,-1 1,0-1,1 0,-1 0,1 0,-1 0,1 0,-1 0,1-1,0 1,-1 0,1-1,0 1,0-1,0 1,0-1,1 0,-1 1,0-1,1 0,-1 0,1 1,-1-1,1 0,0 0,0 0,0 1,0-2,0-15,2-1,0 1,1 0,0 0,2 0,0 0,1 1,0 0,2 0,0 0,1 1,1 1,1-7,1-7,2 0,1 1,1 1,2 1,1 0,0 1,2 1,1 1,1 1,0 1,22-14,-42 32,1 1,-1 0,0 0,0 0,1 0,-1 1,1-1,0 1,-1 0,1 0,0 0,0 1,-1-1,1 1,0 0,0 0,0 0,0 0,0 1,-1 0,1-1,0 1,0 1,-1-1,1 1,-1-1,1 1,-1 0,0 0,0 0,0 1,0-1,0 1,1 1,-2-2,1 0,0 1,0-1,-1 1,1 0,-1 0,0 0,0 0,0 0,0 0,-1 1,1-1,-1 1,0-1,0 1,0-1,-1 1,1 0,-1-1,0 1,0 0,0 0,0-1,-1 1,1 0,-1-1,0 1,0-1,0 1,-1-1,1 1,-1-1,0 0,0 0,0 0,-2 3,-9 5,1 0,-2 0,1-2,-1 0,-1 0,1-1,-2-1,1 0,-1-1,1-1,-2-1,1 0,0-1,-2-1,12 0,0 0,0-1,0 0,-1 0,1 0,0-1,0 0,-1 0,1-1,0 0,-1 0,1 0,0-1,0 0,0 0,0-1,1 1,-4-3,-4-6</inkml:trace>
  <inkml:trace contextRef="#ctx0" brushRef="#br0" timeOffset="1067.847">1355 283,'38'0,"27"0,8 0,-4 0,-9 0,-10 0,-9 0,-6 0,-10 0</inkml:trace>
  <inkml:trace contextRef="#ctx0" brushRef="#br0" timeOffset="1317.002">1411 537,'39'-5,"36"-6,15-7,-3 1,-7-2,-11 2,-19 4</inkml:trace>
  <inkml:trace contextRef="#ctx0" brushRef="#br0" timeOffset="1503.801">2624 0,'-28'44,"-20"23,-1 5,2-4,5-10,10-9,5-4,2-4,1-5,0-4,3-2,2-6,2-3,1-4,-2-1,1-3</inkml:trace>
  <inkml:trace contextRef="#ctx0" brushRef="#br0" timeOffset="1729.691">2116 0,'29'39,"24"26,3 8,-4 1,-5-13,-6-11,-10-10,-6-7,-6-3,-3-4,-3 0,0-5,-1-6</inkml:trace>
  <inkml:trace contextRef="#ctx0" brushRef="#br0" timeOffset="2166.033">2624 621,'41'-58,"-26"33,1 0,1 2,2 0,0 1,2 0,0 2,1 1,6-4,-26 22,-1-1,0 1,0 0,1 0,-1 0,0 0,1 0,-1 1,1-1,-1 0,1 1,0-1,-1 1,1-1,-1 1,1 0,0-1,0 1,-1 0,1 0,0 1,-1-1,1 0,0 0,-1 1,1-1,-1 1,1-1,0 1,-1 0,0 0,1 0,-1 0,1 0,-1 0,0 0,0 0,1 0,-1 0,0 1,0-1,0 1,0-1,-1 0,1 1,0 0,-1-1,1 1,-1-1,1 1,-1 0,0-1,0 1,1 0,1 13,-3-12,1 0,0 0,0-1,0 1,0 0,1 0,-1 0,1-1,-1 1,1 0,0-1,0 1,0 0,1-1,-1 1,1-1,-1 0,1 1,0-1,0 0,0 0,0 0,0 0,0-1,0 1,1-1,-1 1,1-1,-1 0,1 1,-1-2,1 1,0 0,1 0,4-2,0 0,0-1,0 0,0-1,0 1,0-1,0-1,-1 0,0 0,1 0,5-6,29-14,-30 18,-9 4,0 0,1 0,-1 0,0 0,1 0,-1 1,1-1,0 1,-1 0,1 0,0 1,0-1,0 1,0 0,-1 0,1 0,0 0,0 1,0-1,-1 1,2 0,-3 3,-1-1,0 1,1-1,-1 1,-1 0,1 0,0-1,-1 1,0 0,0 0,0 0,0 0,-1-1,1 1,-1 0,0 0,0-1,-1 3,-1 6,-1 14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3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1176,'56'-26,"-2"-2,0-2,-2-2,-1-3,-2-2,-2-2,-1-2,-1-3,167-234,-211 277,-1 0,0 0,1 1,-1-1,1 0,-1 1,1-1,-1 0,1 1,0-1,-1 0,1 1,0-1,-1 1,1 0,0-1,0 1,0-1,-1 1,1 0,0 0,0-1,0 1,0 0,0 0,-1 0,1 0,0 0,0 0,0 0,0 0,0 1,-1-1,1 0,0 0,0 1,0-1,-1 0,1 1,0-1,0 1,-1-1,1 1,0-1,-1 1,1 0,-1-1,1 1,0 0,-1 0,0-1,1 1,-1 0,1 0,-1-1,0 1,0 0,1 0,-1 0,0 0,0 0,0-1,5 62,-5-58,0 16,-1-1,-1 1,-1-1,-1 0,0 0,-1 0,-1-1,-1 0,-1 0,0 0,-1-1,-1 0,-1-1,0 0,-1-1,0 0,-2-1,0 0,0-1,-1-1,0 0,-2-1,1-1,-1 0,0-1,-18 6,26-12,-1 0,0-1,1 0,-1 0,0-1,0 0,0-1,0 0,0-1,0 0,0-1,-9-2,18 4,0-1,-1 0,1 0,-1 1,1-1,0 0,0-1,0 1,-1 0,1 0,0 0,0-1,1 1,-1 0,0-1,0 1,1-1,-1 1,1-1,-1 1,1-1,-1 0,1 1,0-1,0 1,0-1,0 0,0 1,0-1,1 1,-1-1,0 0,1 1,-1-1,1 1,0-2,8-19</inkml:trace>
  <inkml:trace contextRef="#ctx0" brushRef="#br0" timeOffset="819.048">621 921,'28'4,"0"0,0-2,0 0,0-2,0-2,0 0,0-2,0-1,-1-1,0-1,0-2,-1 0,17-10,-31 15,0 0,-1-1,1-1,-1 0,0 0,-1-1,1 0,-2-1,1-1,-1 1,0-1,-1-1,0 0,0 0,-1 0,0-1,-1 0,0 0,3-12,-8 20,-1 0,1 0,-1 0,0 0,0 0,-1 0,1 0,0 0,-1 0,0 0,0 0,0 0,0 0,0 0,0 0,-1 1,1-1,-1 0,0 1,0-1,0 1,0 0,0 0,-1 0,1 0,-1 0,1 0,-1 1,0-1,1 1,-1 0,0 0,0 0,0 0,0 0,0 0,0 1,0 0,0-1,0 1,0 0,-1 1,1-1,0 0,0 1,0 0,0 0,0 0,1 0,-1 0,-1 1,-10 4,1 1,0 0,1 1,-1 0,2 1,-1 1,1 0,1 0,0 1,0 0,1 1,0 0,1 0,1 1,0 0,1 0,0 1,1 0,-1 5,4-14,1 1,0 0,0 0,0-1,1 1,0 0,0 0,0 0,1 0,0 0,0-1,0 1,1 0,0-1,0 1,0-1,1 0,0 0,0 0,0 0,0 0,1 0,0-1,0 0,0 0,1 0,-1 0,1-1,0 1,0-1,0-1,0 1,1-1,-1 0,1 0,-1 0,6 0,14 4,0-2,0-1,1-1,-1-1,0-1,1-1,-1-2,0 0,0-2,-1 0,1-2,-1-1,0-1,-1-1,2-2,10-2,-1-1,-1-2,0-2,-1 0,-2-3,0 0,-1-2,-1-1,-1-1,-2-2,0 0,-2-2,-1 0,-2-2,-1 0,6-15,-18 30,0-1,-1 0,-1 0,0 0,-2-1,0 1,-1-1,-1 0,-1-12,0 28,1 1,-1-1,0 1,-1 0,1-1,0 1,-1-1,1 1,-1 0,0-1,0 1,0 0,0 0,0 0,0 0,0 0,-1 0,1 0,-1 0,0 0,1 0,-1 1,0-1,0 1,0 0,0-1,0 1,-1 0,1 0,0 0,0 0,-1 1,1-1,0 1,-1-1,1 1,-1 0,1 0,0 0,-1 0,1 0,-1 1,1-1,0 1,-1 0,1-1,0 1,0 0,-1 0,0 1,-9 8,1 1,0 1,0 0,2 0,-1 1,1 0,1 1,0 0,1 0,1 0,0 1,1 0,0 1,2-1,-1 1,2-1,-1 14,3-25,-4 13,2 0,0 0,0 0,2 1,0-1,1 0,1 1,1-1,0 0,2 2,-3-12,0 0,1 0,0 0,0 0,1-1,0 1,0-1,0 0,1 0,0 0,0-1,1 1,-1-1,1-1,0 1,0-1,1 0,-1 0,1-1,0 0,0 0,0-1,1 0,0 0,7 1,0 0,0-2,0 0,0 0,1-2,-1 0,0 0,0-2,0 0,-1 0,1-1,-1-1,1-1,-1 0,-1-1,0 0,8-6,14-9,-1-2,-1-1,-1-2,-1-1,-2-1,-1-2,-1 0,-1-2,-3-1,0-1,-2-1,-2-1,-1-1,12-38,-28 70,6-16,0 0,-1 0,-1-1,-1 1,-1-1,-1-1,-1 1,-2 0,-1-23,1 45,0-1,0 0,0 0,0 0,0 0,0 0,-1 1,1-1,-1 0,1 0,-1 0,0 1,0-1,0 0,0 1,0-1,0 1,0-1,-1 1,1 0,0-1,-1 1,1 0,-1 0,1 0,-1 0,0 0,1 0,-1 1,0-1,0 1,1-1,-1 1,0-1,0 1,0 0,0 0,0 0,0 0,1 0,-1 0,0 1,0-1,0 1,0-1,1 1,-1 0,0-1,1 1,-1 0,0 0,1 0,-1 0,1 1,0-1,-1 0,1 1,0-1,0 1,0-1,0 1,-1 0,-17 27,2 2,1-1,1 2,2 0,1 1,1 0,2 1,1 0,2 0,2 1,1 0,1 12,2-46,-4 38,3-1,0 1,3 0,1-1,6 23,-7-50,2 8,0 1,-1-1,-2 1,0-1,0 1,-2 0,-1-1,-2 14,-3-15</inkml:trace>
  <inkml:trace contextRef="#ctx0" brushRef="#br0" timeOffset="1134.14">1525 469,'890'0,"-882"0,0 0,0 0,0 0,1 1,-1 0,-1 1,1-1,0 2,0-1,-1 1,1 0,5 4,0 4</inkml:trace>
  <inkml:trace contextRef="#ctx0" brushRef="#br0" timeOffset="1383.597">2908 526,'5'33,"6"17,2-1</inkml:trace>
  <inkml:trace contextRef="#ctx0" brushRef="#br0" timeOffset="1647.594">2880 131,'0'0</inkml:trace>
  <inkml:trace contextRef="#ctx0" brushRef="#br0" timeOffset="1901.227">3133 780,'149'-327,"-118"275,-30 52,0 0,0 0,0 0,-1 0,1 1,0-1,0 0,0 0,0 1,0-1,-1 0,1 1,0-1,0 1,-1-1,1 1,0-1,-1 1,1 0,0-1,-1 1,1 0,-1-1,1 1,-1 0,0 0,1-1,-1 1,0 0,1 0,-1 0,0 0,0 0,0-1,0 1,0 0,0 0,0 0,0 0,0 0,0 0,0 0,0-1,-1 1,1 1,0-2,1 47,-2-40,1 0,-1 0,1 1,0-1,1 0,0 1,0-1,1 0,-1 0,2 0,-1 0,1 0,0 0,0-1,1 1,0-1,0 0,0 0,1-1,2 2,-5-5,1 0,0-1,0 0,0 0,0 0,0 0,0 0,0 0,0-1,0 0,0 1,0-1,0 0,1 0,-1-1,0 1,0-1,0 0,0 0,0 0,0 0,0 0,0 0,-1-1,1 1,0-1,-1 0,1 0,1-2,69-67,-70 68,4-6,1 0,0 0,1 1,0 0,0 1,1 0,0 0,0 1,10-5,1 3</inkml:trace>
  <inkml:trace contextRef="#ctx0" brushRef="#br0" timeOffset="2301.913">3896 413,'-9'-2,"1"0,-1 1,0 0,0 1,0 0,0 0,0 1,0 0,1 1,-1 0,0 0,1 1,-1 0,1 0,0 1,0 0,1 1,-1 0,-3 2,10-6,0 0,0 0,0-1,0 1,0 0,0 0,1 1,-1-1,0 0,1 0,-1 0,0 0,1 1,-1-1,1 0,0 0,-1 1,1-1,0 0,0 1,0-1,0 0,0 1,0-1,0 0,0 1,1-1,-1 0,0 0,1 1,-1-1,1 0,0 0,-1 0,1 1,0-1,0 0,-1 0,1 0,0 0,0 0,0-1,0 1,1 0,-1 0,0-1,0 1,0 0,0-1,1 1,0-1,67 22,53-21,-108-3,1 0,0 1,-1 0,1 1,0 1,0 0,-1 1,1 1,-1 0,0 1,0 0,0 1,0 1,-1 0,0 1,0 0,0 1,6 6,-12-3,-1 0,0 0,-1 1,0 0,-1-1,0 2,-1-1,-1 0,0 1,0-1,-1 1,-1-1,0 1,-1 0,0-1,-2 8,2 20,0 15,-3-1,-2 1,-3-1,-1 0,-3-1,-3 0,-2-2,-1 1,-4-2,-3 3,15-32,6-9,0 0,0-1,-2 0,1 0,-1 0,-1-1,0 0,0 0,-1-1,0 0,0-1,-1 0,0 0,-1-1,0 0,0-1,-9 4,15-11,1 1,-1 0,0-1,0 0,0 0,0 0,1-1,-1 1,1-1,-1-1,1 1,0 0,0-1,0 0,0 0,0 0,1 0,-1-1,1 0,0 1,0-1,0 0,0 0,1-1,0 1,0-1,0 1,0-1,1 1,0-1,0 0,0 0,0 0,1 1,0-1,0 0,0 0,0 0,1 0,0 0,0-1,7-30,1 0,2 1,1 0,2 1,1 0,2 1,1 1,1 0,2 2,21-25,-33 43,-5 6,16-24,2 1,1 0,1 2,26-24,-26 32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00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1068,'14'2,"1"0,0-1,-1 0,1-1,0-1,-1 0,1-1,0 0,-1-1,0-1,0-1,0 0,0 0,-1-1,0-1,0-1,0 1,-1-2,-1 0,1 0,-1-1,-1-1,0 1,0-2,4-7,49-79,-4-2,-5-3,0-11,0 0,6 1,33-42,-83 139,1 2,0-1,1 1,1 1,0 0,1 1,14-9,-26 19,0 0,1 1,-1 0,0 0,0-1,1 1,-1 1,1-1,-1 0,1 1,-1-1,1 1,-1-1,1 1,-1 0,1 0,0 1,-1-1,1 0,-1 1,1 0,-1-1,0 1,1 0,-1 0,0 0,1 1,-1-1,0 1,0-1,0 1,0 0,0-1,0 1,-1 0,1 0,-1 0,1 0,-1 1,0 0,39 99,-36-69,-2 1,-1-1,-1 0,-2 1,-1-1,-2 0,-1 0,-2 0,-1-1,-2-1,0 1,-3-1,7-10,-4 5,0-1,-2-1,0 0,-2 0,-1-2,0 0,-2-1,0 0,-2-2,0 0,-1-1,-1-1,-13 7,26-18,0-1,0 0,0 0,-1-1,0 0,1-1,-1 0,-1-1,1 0,0-1,0 0,-1 0,1-1,-1 0,1-1,0 0,0-1,-1 0,1-1,0 0,-7-3,-7-7</inkml:trace>
  <inkml:trace contextRef="#ctx0" brushRef="#br0" timeOffset="12018.502">1328 672,'-7'-1,"1"1,-1 0,1 0,0 0,-1 1,1 0,0 0,-1 1,1 0,0 0,0 0,0 1,0 0,1 0,-1 0,1 1,0 0,0 0,0 0,1 1,-1-1,1 1,0 0,0 0,0 2,-2 2,0 0,1 0,0 0,1 1,0 0,0-1,1 1,1 1,-1-1,2 0,-1 1,1-1,1 1,0-1,1 1,0-1,1 5,-1-10,1 0,0 0,0-1,0 1,1-1,-1 0,1 0,0 0,1 0,-1 0,1-1,-1 1,1-1,0 0,0 0,0 0,1-1,-1 0,1 0,-1 0,1 0,0 0,0-1,-1 0,1 0,0 0,0-1,0 0,0 0,0 0,0 0,0-1,0 0,0 0,0 0,0-1,3-1,10-6,0-1,0 0,-1-1,-1-1,0-1,0 0,-2-1,1 0,-2-1,0-1,-1-1,-1 1,0-2,-1 1,-1-1,0-2,-6 14,-1 0,1 0,-1 0,0 0,0 0,-1-1,0 1,0 0,-1-1,0 1,0-1,0 1,-1-1,1 1,-2-1,1 1,-1 0,0 0,0 0,-1 0,1 0,-2 0,1 1,0-1,-1 1,0 0,0 0,-1 0,1 1,-1-1,0 1,0 0,-1 1,1-1,-1 1,0 0,-4-1,0 1,0 0,0 1,-1 0,1 1,-1 0,0 0,1 1,-1 0,1 1,-1 1,0-1,1 2,0-1,0 1,0 1,0 0,0 0,1 1,-3 2,-17 9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4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1 142,'20'-10,"18"-11,1 3,0 1,2 2,11-2,-51 16,0 0,1 0,-1 0,1 0,-1 1,1-1,-1 0,1 1,-1-1,1 1,0-1,-1 1,1 0,0-1,-1 1,1 0,0 0,-1 0,1 1,0-1,-1 0,1 1,0-1,-1 1,1-1,-1 1,1 0,-1-1,1 1,-1 0,0 0,1 0,-1 0,0 1,0-1,0 0,1 0,-1 1,-1-1,1 1,0-1,0 1,0-1,-1 1,1-1,-1 1,1-1,-1 1,0 0,0-1,0 1,0 0,0 0,-7 10,-1-1,0 0,-1 0,0-1,-1 0,0-1,-1 0,-4 3,-16 15,-39 54,69-80,0 1,0 0,0 0,0 0,0 0,0 0,0 0,0 0,1 0,-1 0,1 1,0-1,0 0,-1 0,1 0,1 1,-1-1,0 0,1 0,-1 0,1 1,-1-1,1 0,0 0,0 0,0 0,0 0,0-1,1 1,-1 0,0 0,1-1,-1 1,1-1,0 1,0-1,-1 0,1 0,0 1,0-1,0-1,0 1,0 0,0 0,1-1,14 5,1-1,0-1,0 0,0-2,0 0,0-1,0 0,17-4,21 1,-29 3,-2-1</inkml:trace>
  <inkml:trace contextRef="#ctx0" brushRef="#br0" timeOffset="351.044">565 508,'38'0,"27"0,8 0,-4 0,-9 0,-10 0,-9 0,-6 0,-5 0,-2 0,-11 0,-8 5,-6 1</inkml:trace>
  <inkml:trace contextRef="#ctx0" brushRef="#br0" timeOffset="598.927">678 734,'43'5,"24"-3,5-3,-4 0,-10 0,-9-5,-9-2,-6 2,-9 0</inkml:trace>
  <inkml:trace contextRef="#ctx0" brushRef="#br0" timeOffset="1404.964">1383 86,'6'0,"-1"0,1 1,-1 0,0 0,1 0,-1 1,0 0,1 0,-1 0,0 1,-1 0,1 0,0 0,-1 0,0 1,0-1,0 1,0 0,0 0,-1 1,0-1,0 1,0 0,0 0,1 4,10 21,-1 0,-2 1,-1 1,-1 0,-2 0,-1 1,-1-1,-1 32,0 194,-4-259,1 1,-1-1,1 0,0 1,-1-1,1 1,0-1,-1 1,1-1,0 1,-1 0,1-1,0 1,0 0,0 0,-1-1,1 1,0 0,0 0,0 0,0 0,-1 0,1 0,0 0,0 0,0 1,0-1,-1 0,1 0,0 1,0-1,-1 0,1 1,0-1,0 1,-1-1,1 1,0-1,-1 1,1-1,-1 1,1 0,-1-1,1 1,-1 0,1 0,-1-1,0 1,0 0,1 0,-1 0,0-1,0 1,0 0,0 0,1 0,-1 0,0-1,-1 1,1 0,0 0,0 0,0-1,0 1,-1 0,1 0,-1 0,112-221,63-231,-164 428,-3 9</inkml:trace>
  <inkml:trace contextRef="#ctx0" brushRef="#br0" timeOffset="1969.294">1891 931,'184'-197,"-180"194,-3 1,-1 0,1 1,0-1,0 1,0-1,1 1,-1-1,0 1,0 0,1-1,-1 1,1 0,-1 0,1 0,-1 0,1 0,0 0,-1 1,1-1,0 1,0-1,0 1,-1-1,1 1,0 0,0 0,0 0,0 0,0 0,-1 0,1 1,0-1,0 1,0-1,-1 1,1 0,0 0,-1-1,1 1,0 0,8 30,-10-29,0 1,0 0,0 0,1 0,-1-1,1 1,0 0,0 0,0-1,0 1,1-1,-1 1,1-1,-1 1,1-1,0 0,0 0,0 0,0 0,0 0,0 0,0-1,1 1,-1-1,1 1,-1-1,1 0,0 0,-1 0,1 0,0-1,0 1,0-1,-1 0,4 0,168-82,-173 82,1 0,-1 0,0 0,1 0,-1 0,1 1,-1-1,0 0,0 1,1-1,-1 1,0 0,0-1,1 1,-1 0,0 0,0-1,0 1,0 0,0 0,0 0,0 0,-1 1,1-1,0 0,0 0,-1 0,1 1,-1-1,1 0,-1 0,0 1,1-1,-1 1,0-1,0 0,0 1,0-1,0 0,0 1,-1-1,1 0,0 1,-1-1,1 0,-1 1,1-1,-1 0,1 0,-1 0,0 1,0-1,0 0,3 45,7-40</inkml:trace>
  <inkml:trace contextRef="#ctx0" brushRef="#br0" timeOffset="2435.622">3105 0,'0'374,"-2"-353,-1-1,0 1,-2-1,0 1,-1-1,-1-1,-1 1,-1-1,-1-1,0 0,-2 1,-25 51,14 15,23-83,0 1,0-1,0 1,1-1,-1 0,1 1,0-1,0 0,-1 0,1 1,1-1,-1 0,0 0,0 0,1 0,-1 0,1-1,0 1,0 0,-1-1,1 1,0-1,0 0,0 1,0-1,1 0,-1 0,0 0,0-1,1 1,-1 0,1-1,-1 0,1 1,11-1,0 0,0 0,1-1,-1-1,0 0,0-1,-1-1,4-1,26-6,4-4,-35 8</inkml:trace>
  <inkml:trace contextRef="#ctx0" brushRef="#br0" timeOffset="2684.349">2681 453,'43'0,"29"0,12 0,0 0,-8 0,-8 0,-10 0,-7 0,-5 0,-12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3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0,'0'10,"0"17,0 9,0 3,0 0,0-2,0-3,0-2,0-1,0-2,0-1,0 0,0 0,0 0,0-1,0-8,0-9</inkml:trace>
  <inkml:trace contextRef="#ctx0" brushRef="#br0" timeOffset="366.599">0 621,'24'0,"27"-5,10-2,-1 1,-1-3,-6-1,-6 1,-8 3,-4 3,-5 0,-1 3,-2-1,0 2,-5 4,-11 1,-12 1,-6-2</inkml:trace>
  <inkml:trace contextRef="#ctx0" brushRef="#br0" timeOffset="2581.737">254 875,'168'-51,"-81"44,-85 7,0 0,0 0,0 0,0 0,0 1,0-1,0 1,0-1,0 1,0-1,0 1,0 0,0 0,0 0,0 0,-1 1,1-1,0 0,-1 1,1-1,-1 1,0-1,1 1,-1 0,0-1,0 1,0 0,0 0,-1 0,1 0,0 0,-1 0,1 0,-1 0,0 0,0 0,1 0,-2 2,-1 3,0 0,-1 0,0 0,0-1,-1 1,0-1,0 0,0 0,-1-1,0 1,0-1,0 0,-3 2,-1 3,-142 134,149-142,-1 0,1 0,0 0,0 1,0-1,0 0,0 1,0-1,1 1,-1-1,1 1,0 0,0 0,0 0,0 0,0 0,1 0,-1 0,1 0,0 0,0 0,0 0,0 0,0 0,1 0,-1 0,1 0,0 0,0 0,0-1,0 1,1 0,-1 0,1-1,-1 1,1-1,0 1,0-1,0 0,0 0,1 0,-1 0,0 0,1 0,0-1,-1 1,1-1,0 0,0 0,0 0,0 0,-1 0,1-1,0 1,0-1,1 0,-1 0,67-17,-48 6</inkml:trace>
  <inkml:trace contextRef="#ctx0" brushRef="#br0" timeOffset="3114.886">1326 592,'-24'-3,"-1"1,1 1,0 1,-1 1,1 1,0 1,-1 2,2 0,-1 1,1 2,0 0,0 2,-2 2,14-6,1 0,0 1,0 1,1-1,0 2,1-1,-1 1,2 0,-1 1,1 0,1 0,0 1,0-1,1 1,0 1,1-1,1 1,0-1,-2 12,6-17,0-1,0 1,0-1,1 1,0-1,0 0,0 0,1 0,-1 0,1 0,0-1,1 1,-1-1,1 0,0 0,0 0,0 0,1-1,-1 0,1 0,0 0,0 0,0-1,0 0,0 0,0 0,1-1,-1 1,0-1,1-1,0 1,-1-1,1 0,-1 0,1 0,-1-1,1 0,-1 0,1-1,-1 1,4-2,14-3,0-1,0-1,-1-1,0-1,0-1,-1-1,-1-1,0-1,-1 0,0-1,-1-1,-1-1,-1-1,0 0,-1-1,-1-1,6-11,74-117,-94 149,0-1,0 1,0 0,0-1,0 1,0-1,1 1,-1 0,0-1,0 1,0-1,1 1,-1-1,0 1,1 0,-1-1,1 1,-1-1,0 0,1 1,-1-1,1 1,-1-1,1 0,-1 1,1-1,0 0,-1 0,1 1,-1-1,1 0,0 0,-1 0,1 0,-1 0,1 0,0 0,-1 0,1 0,0 0,-1 0,1 0,-1 0,1 0,0-1,-1 1,1 0,-1 0,1-1,-1 1,1 0,-1-1,1 1,-1-1,1 1,-1 0,1-1,-1 1,0-1,1 1,-1-1,0 0,1 1,-1-1,0 1,0-1,0 0,1 1,-1-1,1 56,-1-47,-31 228,30-212</inkml:trace>
  <inkml:trace contextRef="#ctx0" brushRef="#br0" timeOffset="3635.606">1722 818,'-26'381,"5"-255,16-147,16-17,2 1,2 0,1 2,1-1,2 2,2 0,1 2,1 0,2 2,1 0,1 2,1 1,2 1,12-7,31-12,-70 44,-1 0,0 0,1 0,-1 1,0-1,1 1,-1 0,1-1,-1 1,1 0,-1 0,0 0,1 1,-1-1,1 1,-1-1,0 1,1 0,-1 0,0 0,0 0,0 0,1 1,-1-1,0 0,-1 1,1 0,0-1,0 1,-1 0,1 0,0 2,0 2,0 0,0 0,-1 0,0 0,0 1,0-1,-1 0,0 1,-1-1,1 0,-1 0,0 1,-1-1,1 0,-1 0,0 0,-1 0,0 0,0-1,0 1,0-1,-1 0,0 0,0 0,0 0,-1-1,-2 3,-3 2,0 0,-1 0,0-1,-1-1,1 1,-1-2,-1 0,1 0,-1-1,0-1,0 0,-1-1,1 0,-1-1,0-1,-7 0,19-1,0 1,1-1,-1-1,1 1,-1 0,0 0,1-1,-1 1,1 0,-1-1,1 0,-1 1,1-1,-1 0,1 0,0 0,-1 0,1 0,0 0,0 0,0 0,0 0,0-1,0 1,0 0,0-1,0 1,1-1,-1 1,1-1,-1 1,1-1,-1 1,1-1,0 0,-1-16</inkml:trace>
  <inkml:trace contextRef="#ctx0" brushRef="#br0" timeOffset="4549.066">2710 113,'2'5,"0"0,0 0,0 1,-1-1,1 0,-1 1,-1-1,1 1,-1-1,0 1,0-1,0 1,-1-1,0 1,0-1,0 1,-2 2,1 1,-5 17,-1 1,-2-1,0-1,-2 1,-1-2,-1 0,-5 6,-15 27,-121 190,84-141,70-105,0 0,0 1,0-1,0 0,0 1,1-1,-1 1,0 0,1-1,-1 1,1-1,0 1,-1 0,1-1,0 1,0 0,0-1,0 1,0 0,1 0,-1-1,0 1,1-1,-1 1,1 0,0-1,-1 1,1-1,0 1,0-1,0 0,0 1,0-1,0 0,1 0,-1 0,0 0,1 0,-1 0,0 0,1 0,-1 0,1-1,0 1,-1 0,1-1,-1 0,1 1,0-1,-1 0,1 0,0 0,0 0,-1 0,1 0,149-13,-71 0,-74 12,-4 2,0-1,1 0,-1 1,1-1,-1 0,1 0,-1-1,0 1,1 0,-1-1,0 1,1-1,-1 0,0 0,1 0,-1 0,0 0,0-1,0 1,0 0,0-1,-1 0,1 1,0-1,-1 0,1 0,-1 0,1 0,-1 0,0 0,0 0,0 0,0-1,-1 1,1 0,0-1,-1 1,0-1,-3-16,-1 1</inkml:trace>
  <inkml:trace contextRef="#ctx0" brushRef="#br0" timeOffset="4798.403">2089 508,'38'0,"42"-5,12-2,-1 1,-10 1,-14 2,-15 0,-10 2,-13 1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1,'0'5,"5"1,1 5,5 0,5-1,5-3,4-2,1-3,3-1,0-1,0 0,0 0,0-1,0 1,-1 0,1-1,-11 1,-7 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0,'10'5,"12"6,8 2,3-2,2-3,-2-2,-5-8,-4-3,0 0,0 0,1 1,-4 1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8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0,'0'22,"1"5,-1 0,-2 1,0-1,-2 0,-1 0,-5 15,-90 157,52-114,45-82,0 0,1 1,-1-1,1 1,0 0,0 0,0 0,0 0,1 0,0 0,0 0,0 0,0 1,0-1,1 0,0 1,0-1,0 0,1 1,-1-1,1 0,0 0,0 1,0-1,1 0,0 0,0 0,0 0,0-1,0 1,1 0,-1-1,1 0,0 0,0 0,1 0,-1 0,0 0,1-1,0 1,-1-1,1 0,2 0,7 0,0 0,0-1,1 0,-1-1,0-1,0 0,1-1,-1 0,0-1,0-1,1 0,18-4,50-19,-77 11,-10 9</inkml:trace>
  <inkml:trace contextRef="#ctx0" brushRef="#br0" timeOffset="295.948">0 282,'39'-10,"26"2,8 3,-5 1,-8 2,-10 1,-8 1,-7 0,-5 1,-2-1,-1 1,-1-1,0 0,-4 0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85 340,'0'0,"0"1,-1-1,1 1,0-1,-1 1,1-1,0 0,-1 1,1 0,0-1,0 1,0-1,0 1,0-1,-1 1,1-1,0 1,0 0,0-1,0 1,1-1,-1 1,0-1,0 1,0-1,0 1,0 0,1-1,-1 1,0-1,1 0,-1 1,0-1,1 1,-1-1,0 1,1-1,-1 0,1 1,-1-1,1 0,-1 1,1-1,-1 0,1 0,-1 1,1-1,-1 0,1 0,-1 0,1 0,0 0,-1 0,1 0,-1 0,1 0,-1 0,1 0,0 0,0 0,40 5,359-33,-383 27,56 13,-67-5</inkml:trace>
  <inkml:trace contextRef="#ctx0" brushRef="#br0" timeOffset="295.994">0 594,'10'0,"17"0,9-5,8-1,2 0,-3 1,1 1,-2 2,-3 1,-4 1,-3 0,-2 0,-1 0,-1 0,-1 1,-4-1</inkml:trace>
  <inkml:trace contextRef="#ctx0" brushRef="#br0" timeOffset="786.708">283 1,'-1'6,"0"-1,1 1,0 0,0 0,0 0,1 0,0 0,0 0,1 0,-1-1,1 1,1 0,-1-1,1 0,0 1,0-1,0 0,1-1,-1 1,1 0,1-1,-1 0,3 2,5 5,1-1,1 0,-1-1,1 0,1-1,0 0,15 4,33 8,-49-18,-1 1,0 0,-1 1,1 0,-1 1,0 1,0 0,0 0,-1 1,0 1,0-1,-1 2,0 0,0 0,-1 1,4 5,-11-10,0-1,-1 1,1 0,-1 1,0-1,-1 0,1 0,-1 0,0 0,0 1,0-1,-1 0,0 0,0 0,0 0,-1 0,1 0,-1 0,-1 0,1 0,0-1,-1 0,-2 3,-84 90,-65 11,147-103,-24 13,2 1,0 2,1 0,1 2,-5 8,18-14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10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30,'512'-1,"-139"-28,-97 31,-253 2,-6 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1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17,'-34'-6,"0"1,0 2,0 1,-1 2,1 1,0 2,-14 3,38-3,1 0,-1 0,1 1,0 0,1 0,-1 1,1 0,-1 1,2 0,-1 0,1 1,0 0,0 0,0 0,1 1,-3 5,6-8,0-1,1 1,-1 0,1 0,-1 0,2 0,-1 1,0-1,1 0,0 1,1-1,-1 1,1 0,0-1,0 1,0-1,1 1,0-1,0 1,1-1,-1 0,1 0,0 1,1-1,-1 0,1-1,0 1,0 0,3 1,-3-2,1-1,-1 0,1 0,0 0,0 0,1-1,-1 1,0-1,1 0,-1 0,1-1,0 0,0 0,-1 0,1 0,0 0,0-1,0 0,0 0,0-1,0 1,-1-1,1 0,0 0,0-1,3-1,6-2,0 0,0-2,0 1,0-2,-1 0,-1 0,1-1,0-2,158-169,-149 160,-10 38,-39 151,22 4,6-149</inkml:trace>
  <inkml:trace contextRef="#ctx0" brushRef="#br0" timeOffset="544.25">620 384,'-32'182,"31"-159,25-46,-14 4,1 0,0 0,1 2,1-1,1 1,9-8,147-131,-169 154,1 1,-1-1,1 0,0 1,-1 0,1-1,0 1,0 0,0 0,0-1,0 2,0-1,0 0,0 0,0 1,0-1,0 1,1-1,-1 1,0 0,0 0,0 0,1 0,-1 1,0-1,0 0,0 1,0 0,1-1,-1 1,0 0,0 0,0 0,-1 0,1 1,0-1,0 1,-1-1,1 1,0 0,0 4,-1 0,1 0,-1 0,0 1,0-1,-1 0,0 1,0-1,-1 1,0-1,0 0,0 1,-1-1,1 0,-2 0,1 0,-2 4,3-8,0 1,-1 0,1-1,0 1,-1-1,1 1,-1-1,0 0,0 1,0-1,0 0,0 0,-1 0,1-1,0 1,-1-1,1 1,-1-1,0 0,1 0,-1 0,0 0,0 0,0-1,0 1,1-1,-1 0,0 0,0 0,0 0,0 0,0-1,0 1,0-1,1 0,-1 0,0 0,-1 0,-9-8,0 0,1-1,0 0,1-1,0 0,1-1,0 0,1-1,0 0,1 0,-5-12,4 9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0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16 203,'-2'-3,"0"1,0-1,1-1,-1 1,1 0,0 0,0 0,0-1,0 1,1 0,-1-1,1 1,0-1,0 1,0 0,1-1,-1 1,1-1,-1 1,1 0,0 0,1-1,-1 1,0 0,1 0,0 0,0 0,0 1,0-1,0 0,0 1,1-1,-1 1,1 0,0 0,-1 0,1 0,0 0,0 1,1-1,-1 1,0 0,0 0,0 0,1 0,0 1,15-6,-1 1,1 1,0 1,0 0,0 2,1 0,-1 1,0 1,11 2,-26-2,1-1,-1 1,0 0,0 0,0 0,0 0,0 1,-1 0,1-1,0 1,-1 1,1-1,-1 1,0-1,0 1,0 0,0 0,0 0,-1 0,1 1,-1-1,0 1,0-1,0 1,0 0,-1 0,0 0,1 0,-1 0,-1 0,1 0,-1 0,1 0,-1 1,-1-1,1 0,-1 3,-2 7,0 0,-1 0,-1 0,0-1,0 0,-2 0,0 0,0-1,-1 0,-1 0,0-1,0 0,-1-1,0 0,-1 0,0-1,-1-1,0 0,0 0,-11 4,-42 37,64-48,-1-1,0 1,1 0,-1 0,1-1,-1 1,1 0,-1 0,1 1,0-1,-1 0,1 0,0 1,0-1,0 1,0-1,0 1,0-1,0 1,1-1,-1 1,0 0,1-1,0 1,-1 0,1 0,0 0,0-1,0 1,0 0,0 0,0-1,1 1,-1 0,0 0,1-1,-1 1,1 0,0-1,0 1,0-1,0 1,0-1,0 1,0-1,0 0,0 1,1-1,-1 0,0 0,2 1,110 8,-30-8,-2 8,-63-12</inkml:trace>
  <inkml:trace contextRef="#ctx0" brushRef="#br0" timeOffset="548.526">580 6,'100'275,"-33"-100,-51-188,8-34,-2-1,-3 0,-1-1,-3-1,9-52,-22 93,25-72,-23 73</inkml:trace>
  <inkml:trace contextRef="#ctx0" brushRef="#br0" timeOffset="1271.113">890 570,'167'-196,"-165"193,-2 2,0-1,1 1,0-1,-1 1,1-1,0 1,-1 0,1-1,0 1,0 0,0 0,0-1,0 1,1 0,-1 0,0 0,0 1,1-1,-1 0,0 0,1 1,-1-1,1 1,-1-1,1 1,-1-1,1 1,-1 0,1 0,0 0,-1 0,1 0,-1 0,1 0,-1 1,1-1,-1 1,1-1,-1 1,1-1,-1 1,1 0,0 0,-1 2,0-1,1 1,-1-1,1 0,0 1,0-1,-1 0,2 0,-1 0,0 0,0 0,0-1,1 1,-1-1,1 1,0-1,-1 0,1 0,0 0,-1 0,1-1,0 1,0-1,0 0,0 0,0 0,-1 0,1 0,0 0,0-1,0 1,0-1,-1 0,1 0,0 0,1-1,99-68,-102 70,-1-1,1 1,0-1,-1 1,1 0,0-1,0 1,0 0,-1-1,1 1,0 0,0 0,0 0,0 0,0 0,-1 0,1 0,0 0,0 0,0 0,0 0,-1 1,1-1,0 0,0 1,0-1,-1 0,1 1,0-1,0 1,-1-1,1 1,0-1,-1 1,1 0,-1-1,1 1,-1 0,1 0,-1-1,0 1,1 0,-1 0,0-1,1 1,-1 0,0 0,0 0,0 0,0 0,0-1,6 56,-5-43,13 40,-3-33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3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5,4 1,3 0,0-1,0-1,0-2,-1-1,-1 0,0-1,-1 0,0-1,0 1,0 0,-9 0,-13 0,-8-1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33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0,'34'0,"24"0,9 0,-3 0,-8 0,-8 0,-8 0,-6 0,-3 0,-3 0,-6 5,-7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3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142 226,'2'-6,"1"0,-1 0,2 0,-1 0,0 0,1 0,0 1,0 0,1-1,0 2,-1-1,2 0,-1 1,0 0,1 1,0-1,0 1,0 0,0 0,0 1,2-1,1-2,4-1,-1 0,1 1,0 1,1 0,-1 0,1 1,0 1,-1 0,1 1,0 1,9 1,-20-1,0 1,0 0,0-1,0 1,0 1,0-1,0 0,0 1,0-1,-1 1,1 0,-1 0,1 0,-1 0,0 1,0-1,0 0,0 1,0 0,0-1,-1 1,0 0,1 0,-1 0,0 0,0 0,0 0,-1 0,1 0,-1 0,0 1,0-1,0 1,-16 107,10-99,-1-1,0-1,-1 1,0-1,0-1,-1 1,-1-1,1-1,-1 0,-4 2,-1 2,16-12,0 0,-1 0,1 0,0 0,0 0,-1 0,1 0,0 1,0-1,-1 0,1 0,0 1,-1-1,1 1,0-1,-1 0,1 1,-1-1,1 1,0 0,-1-1,0 1,1-1,-1 1,1 0,-1-1,0 1,1 0,-1-1,0 1,0 0,1-1,-1 1,0 0,0 0,0-1,0 1,0 0,0 0,0-1,0 1,0 0,-1 0,1-1,0 1,0 0,-1 0,1-1,0 1,-1 0,1-1,-1 1,1-1,-1 1,1-1,-1 1,1 0,-1-1,1 0,-1 1,0-1,1 1,-1-1,0 0,1 1,-2-1,25 3,-1 0,0 2,0 0,-1 2,0 0,0 1,2 3,-18-9,0 1,0 0,0 0,0 0,0 1,-1-1,0 1,0 0,0 1,0-1,0 1,-1-1,0 1,0 0,0 1,-1-1,1 0,-1 1,-1-1,1 1,-1-1,0 1,0 0,0 0,-1 0,0-1,0 1,-1 0,-1 5,-3 1,0 0,-1 0,-1-1,0 0,-1 0,0 0,0-1,-1-1,-1 1,1-1,-1-1,-1 0,0 0,0-1,0-1,-1 0,0 0,0-1,-1-1,1 0,-1 0,0-2,0 1,-2-2,10 1,0 0,1 0,-1-1,0 0,0 0,0-1,0 1,1-1,-1 0,0 0,0-1,0 1,0-1,0 0,0-1,1 1,-1-1,1 0,-1 0,1 0,-1-1,1 1,0-1,0 0,0-1,4 2,-1 0,1-1,-1 1,1-1,0 1,0-1,0 1,0 0,1-1,-1 1,0-1,1 1,0 0,0-1,0 1,0 0,0 0,0-1,0 1,1 0,-1 0,1 0,-1 1,1-1,0 0,0 1,1-2,11-9</inkml:trace>
  <inkml:trace contextRef="#ctx0" brushRef="#br0" timeOffset="404.918">1044 226,'-35'37,"0"1,3 1,1 2,2 1,2 1,-9 21,33-60,0 1,0 0,0 0,1 0,0 0,0 0,0 0,0 0,1 1,0-1,0 0,0 1,1-1,0 1,0-1,0 1,1-1,0 1,0-1,0 1,0-1,1 0,0 0,0 0,1 0,-1 0,1 0,0-1,0 1,1-1,-1 0,1 0,0 0,1 0,3 1,0 0,1 0,-1-1,1-1,0 1,1-1,-1-1,0 0,1 0,0-1,-1 0,1 0,0-1,-1-1,1 0,-1 0,1-1,-1 0,1 0,4-3,6-2,0-1,-1-1,0 0,0-2,-1 0,-1-1,0-1,14-13,-16 13,-1-1,-1-1,0 0,-1 0,-1-1,0-1,-1 0,-1 0,2-7,-8 17,-1 0,0 0,0 0,0 1,-1-2,0 1,-1 0,1 0,-1 0,-1 0,1 0,-1 0,-1 0,1 0,-1 0,0 0,-1 0,1 1,-1-1,-1 1,1 0,-1 0,0 0,-1 0,1 1,-1-1,-1 1,-1-2,0 0,0 0,-1 1,0 1,0-1,-1 1,0 0,0 1,0 0,0 1,0 0,-1 0,0 1,1 0,-1 0,0 1,0 1,0 0,0 0,0 1,1 0,-1 1,0 0,1 0,-1 1,1 0,0 1,0 0,0 0,-2 2,-17 15,3 0</inkml:trace>
  <inkml:trace contextRef="#ctx0" brushRef="#br0" timeOffset="1138.913">1553 396,'5'-2,"-1"1,0-1,0 0,0-1,0 1,-1-1,1 0,-1 0,1 0,-1 0,0 0,0-1,-1 1,1-1,1-3,2-1,40-53,-24 31,1 0,1 1,2 1,23-19,37-13,-85 59,0 1,0 0,0 0,0 0,0 0,0 0,0 0,0 0,0 0,-1 1,1-1,0 0,0 1,0-1,0 0,0 1,-1-1,1 1,0-1,0 1,-1-1,1 1,0 0,-1-1,1 1,0 0,-1 0,1-1,-1 1,0 0,1 0,-1 0,0 0,1 0,-1-1,0 1,0 0,0 0,1 0,-1 0,0 0,-1 0,1 0,0 0,0 0,0 0,0-1,-1 1,1 0,0 0,-11 49,0-22,9-26,-1 1,2 0,-1 1,0-1,1 0,-1 1,1-1,0 0,0 1,0-1,1 1,-1 0,1-1,0 1,0-1,0 1,1 0,-1-1,1 1,0-1,0 1,0 0,1-4,1 1,0 0,-1-1,1 1,-1-1,1 0,0 0,-1 0,1 0,0 0,-1-1,1 1,0-1,-1 1,1-1,-1 0,0 0,1 0,-1-1,0 1,1-1,-1 1,0-1,1-1,0 2,104-92,-59 45,-9 22,-38 26,-1-1,1 1,0 0,-1 0,1-1,0 1,-1 0,1 0,0 0,-1 0,1 0,0 0,-1 0,1 0,0 0,0 0,-1 0,1 0,0 1,-1-1,1 0,-1 0,1 1,0-1,-1 0,1 1,-1-1,1 1,-1-1,1 1,-1-1,1 1,-1-1,1 1,-1-1,0 1,1 0,-1-1,0 1,1-1,-1 1,0 0,0-1,0 1,0 0,0 0,0-1,0 1,0 0,0-1,0 1,0 0,0-1,0 1,0 0,-1-1,1 1,0 0,-1-1,1 1,0-1,-1 1,1 0,-1-1,1 1,-107 279,105-262</inkml:trace>
  <inkml:trace contextRef="#ctx0" brushRef="#br0" timeOffset="1388.465">2710 0,'-44'39,"-37"36,-10 15,0-3,7-11,12-9,14-11,12-11,9-7,6-11,4-5,6-1,1-5,5 0,5-3</inkml:trace>
  <inkml:trace contextRef="#ctx0" brushRef="#br0" timeOffset="1839.399">2625 480,'-23'7,"1"1,-1 1,1 0,1 2,0 1,1 0,-15 12,34-24,0 1,0-1,0 1,0 0,0-1,0 1,1 0,-1-1,0 1,0 0,0 0,1 0,-1 0,0-1,1 1,-1 0,1 0,-1 1,1-1,-1 0,1 0,0 0,-1 0,1 0,0 0,0 0,0 1,0-1,0 0,0 0,0 0,1 0,-1 0,0 0,1 1,-1-1,0 0,1 0,-1 0,1 0,0 0,-1 0,1-1,0 1,0 0,-1 0,1 0,0-1,0 1,0 0,0-1,0 1,0-1,0 1,0-1,0 1,0-1,0 0,1 1,-1-1,0 0,0 0,0 0,1 0,45 12,-37-11,0 0,-1 1,1 1,-1-1,1 2,-1-1,0 1,0 1,0 0,-1 0,0 0,0 1,0 1,5 5,-12-10,1 0,-1 1,1-1,-1 1,0 0,0-1,0 1,-1 0,1 0,-1-1,1 1,-1 0,0 0,0 0,0 0,0-1,-1 1,1 0,-1 0,0-1,0 1,0 0,0-1,0 1,0 0,-1-1,1 0,-1 1,0-1,0 0,0 0,-1 1,-75 57,61-53,0-1,-1 0,0-1,0-1,0-1,0-1,0 0,0-1,-1-1,1-1,-19-3,-3-13,28 5</inkml:trace>
  <inkml:trace contextRef="#ctx0" brushRef="#br0" timeOffset="6206.889">0 1101,'281'-27,"-45"43,-107-7,0-5,0-6,-1-6,39-10,48-2,325-20,-174 13,-343 27</inkml:trace>
  <inkml:trace contextRef="#ctx0" brushRef="#br0" timeOffset="8885.868">452 1497,'138'-129,"-110"111,0 2,1 1,1 1,0 1,1 2,0 1,1 2,0 0,0 3,0 0,1 2,0 2,-30 0,-1 1,1-1,0 1,-1-1,1 1,0 0,-1 0,1 1,0-1,-1 0,1 1,0 0,-1-1,1 1,-1 0,1 0,-1 1,0-1,1 0,-1 1,0 0,0-1,0 1,0 0,0 0,-1 0,1 0,0 0,-1 1,1-1,-1 0,0 1,0-1,0 1,0-1,-1 1,1-1,0 1,-1 0,0-1,0 1,-4 14,-2 0,0-1,-1 0,-1 0,0-1,-1 0,0 0,-2-1,0 0,0-1,-1 0,0-1,-1 0,-1-1,0-1,0 0,-9 3,3 3,19-16,0 0,0 0,0 0,0 1,0-1,1 0,-1 1,0-1,0 1,0-1,0 1,0 0,1-1,-1 1,0 0,1-1,-1 1,0 0,1 0,-1 0,1-1,-1 1,1 0,-1 0,1 0,0 0,0 0,-1 0,1 0,0 0,0 0,0 0,0 0,0 0,0 0,0 0,0 0,1 0,-1 0,0 0,0 0,1 0,-1 0,1-1,-1 1,1 0,-1 0,1 0,0 0,-1-1,1 1,0 0,0-1,-1 1,1-1,0 1,0-1,1 1,89 16,-75-13,-12-4,1 0,0 0,0 1,0-1,0 1,-1 0,1 1,0-1,-1 1,0 0,1 0,-1 0,0 1,0-1,0 1,0 0,0 0,-1 1,1-1,-1 1,0-1,0 1,0 0,-1 0,1 1,-1-1,0 0,0 1,-1-1,1 1,-1 0,0 3,-2-1,-1 0,1-1,-2 1,1-1,-1 0,0 0,0 0,-1 0,1-1,-2 1,1-1,0 0,-1 0,0 0,0-1,0 0,-1 0,1 0,-1 0,0-1,0 0,0 0,-1-1,1 0,-1 0,1 0,-1-1,-3 0,-22 12,32-13,-9 4,-1 0,1 0,-1 0,1-1,-1-1,0 1,0-2,0 1,0-2,-1 1,1-1,0-1,-1 0,9 1,1-1,0 1,-1-1,1 1,0-1,0 0,0 1,-1-1,1 0,0 0,0 0,0 0,0 0,0 0,1 0,-1 0,0 0,0 0,1-1,-1 1,1 0,-1-1,1 1,-1 0,1-1,0 1,0 0,0-1,-1 1,1-1,1 1,-1 0,0-1,0 0,3-13</inkml:trace>
  <inkml:trace contextRef="#ctx0" brushRef="#br0" timeOffset="11288.644">1411 1440,'4'-1,"0"0,0-1,-1 0,1 0,0 0,-1 0,0 0,0-1,1 1,-1-1,-1 0,1 0,0 0,-1-1,0 1,1-2,8-8,122-127,-132 140,-1-1,1 0,-1 1,1-1,-1 1,1-1,0 1,-1 0,1-1,0 1,-1-1,1 1,0 0,-1 0,1-1,0 1,-1 0,1 0,0 0,0 0,-1 0,1 0,0 0,0 0,-1 0,1 0,0 0,0 1,-1-1,1 0,0 0,-1 1,1-1,0 0,-1 1,1-1,-1 1,1-1,0 1,-1-1,1 1,-1-1,0 1,1 0,-1-1,1 1,-1 0,0-1,1 1,-1 0,0-1,0 1,0 0,0 0,1-1,-1 1,0 0,0 0,-1 0,3 54,-3-46,1-6,-1 0,0-1,1 1,-1 0,1 0,0 0,0 0,0 0,0 0,0-1,1 1,-1 0,1 0,0 0,0-1,0 1,0 0,0-1,1 1,-1-1,1 1,0-1,0 0,-1 0,1 0,1 0,-1 0,0 0,0 0,1-1,-1 1,1-1,-1 0,1 1,0-1,-1 0,1-1,0 1,1 0,7-3,-1 0,1-1,0 0,-1-1,0 0,0 0,0-1,0-1,-1 1,0-2,0 1,0-1,3-4,28-19,-40 29,1 0,0 1,0-1,0 0,0 0,-1 1,1-1,0 0,0 1,0-1,0 1,0-1,0 1,1 0,-1-1,0 1,0 0,0 0,0 0,0 0,0 0,1 0,-1 0,0 0,0 0,0 0,0 1,0-1,0 0,0 1,0-1,0 1,0-1,0 1,0 0,0-1,0 1,0 0,0 0,-1 0,1-1,0 1,0 0,-1 0,1 0,-1 0,1 0,-1 0,1 0,-1 0,0 1,0-1,1 0,-1 0,0 0,0 1,2 17</inkml:trace>
  <inkml:trace contextRef="#ctx0" brushRef="#br0" timeOffset="11540.402">2371 1158,'-38'43,"-42"48,-17 13,4-1,8-9,13-15,14-17,13-14,8-10,12-11</inkml:trace>
  <inkml:trace contextRef="#ctx0" brushRef="#br0" timeOffset="11909.641">2428 1525,'-143'99,"142"-99,0 1,0-1,0 1,0 0,1-1,-1 1,0 0,0 0,0-1,1 1,-1 0,0 0,1 0,-1 0,1 0,-1 0,1 0,0 0,-1 0,1 0,0 0,0 0,0 0,-1 0,1 1,0-1,1 0,-1 0,0 0,0 0,0 0,1 0,-1 0,0 0,1 0,-1 0,1 0,-1 0,1 0,0 0,-1 0,1 0,0-1,0 1,-1 0,1 0,0-1,0 1,0-1,0 1,0-1,0 1,0-1,0 1,0-1,0 0,0 0,0 1,0-1,0 0,0 0,1 0,-1 0,0 0,0 0,0-1,0 1,1-1,3 1,0-1,-1 1,1 0,0 0,0 1,0-1,-1 1,1 0,0 0,-1 1,1-1,-1 1,1 0,-1 0,0 1,0-1,0 1,0 0,0 0,-1 0,1 0,-1 1,0 0,0-1,0 1,-1 0,1 1,-1-1,0 0,0 1,0-1,-1 1,-1 6,-2-1,1 1,-2-1,1 0,-1 0,-1 0,0 0,0-1,-1 1,0-1,-1 0,0-1,0 1,-1-1,0 0,0-1,-1 0,0 0,0-1,-1 0,0 0,0 0,0-2,0 1,-9 2,-20 1,24-11</inkml:trace>
  <inkml:trace contextRef="#ctx0" brushRef="#br0" timeOffset="12324.715">2569 1384,'233'-50,"-231"49,0 0,0 0,0 0,-1 1,1-1,0 1,0 0,0-1,0 1,0 0,0 0,0 0,0 0,0 1,0-1,0 0,0 1,0 0,0-1,0 1,0 0,0 0,-1 0,1 0,0 0,-1 0,1 1,-1-1,1 1,-1-1,0 1,1-1,-1 1,0 0,0-1,0 1,0 0,-1 0,1 0,0 0,-1 0,1 0,-1 0,0 0,0 0,0 0,0 0,0 0,0 1,-6 11,-1 1,0-1,-1 0,0-1,-1 0,-1 0,0-1,-1 0,-11 10,-44 54,66-75,-1 0,0-1,1 1,-1 0,0 0,1 0,-1 0,1 0,-1-1,1 1,0 0,-1 0,1 0,0 0,0 0,0 0,0 0,0 0,0 0,0 0,0 0,0 0,0 0,0 0,1 0,-1 0,0 0,1 0,-1 0,1 0,-1 0,1 0,-1 0,1-1,-1 1,1 0,0 0,0-1,-1 1,1 0,0-1,0 1,0-1,0 1,0-1,0 0,0 1,0-1,-1 0,1 1,0-1,1 0,-1 0,0 0,0 0,0 0,62 1,86-40,-124 30</inkml:trace>
  <inkml:trace contextRef="#ctx0" brushRef="#br0" timeOffset="15844.167">3275 791,'0'5,"5"1,6 0,6-6,5-3,3-1,3-4,1-1,1 0,-1 3,0-3,0 0,0 2,0 2,-1 1,0 2,-9 1,-9 1</inkml:trace>
  <inkml:trace contextRef="#ctx0" brushRef="#br0" timeOffset="16123.492">3303 1017,'19'0,"16"-5,7-1,1 0,-2 1,-3 2,-4 0,-2 2,-7 1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5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0,'26'139,"-40"61,4-136,-67 328,54-304,23-87,0-1,0 1,0-1,0 0,0 1,0-1,1 0,-1 1,0-1,0 0,0 1,0-1,1 0,-1 1,0-1,1 0,-1 1,0-1,0 0,1 0,-1 1,0-1,1 0,-1 0,0 0,1 0,-1 0,1 1,-1-1,0 0,1 0,-1 0,1 0,-1 0,0 0,1 0,-1 0,0 0,1 0,-1 0,1-1,-1 1,0 0,1 0,-1 0,0 0,1-1,-1 1,0 0,1 0,-1-1,0 1,0 0,1 0,-1-1,0 1,0 0,1-1,-1 1,0 0,0-1,0 1,0-1,1 1,7-10</inkml:trace>
  <inkml:trace contextRef="#ctx0" brushRef="#br0" timeOffset="384.953">466 113,'-135'326,"100"-191,34-130,1 0,0 0,0-1,1 1,-1 0,1 0,0 0,0-1,1 1,-1 0,1-1,0 1,0-1,0 0,1 0,0 0,0 0,0 0,0 0,0-1,1 0,0 1,-1-1,1-1,0 1,0 0,2-1,1 2,1-1,-1-1,1 1,0-1,0-1,0 1,0-1,0-1,0 1,0-2,0 1,0-1,0 0,0-1,0 1,0-2,0 1,-1-1,1 0,-1-1,0 0,0 0,2-2,15-10,0-1,-2-2,0 0,-1-1,16-22,-17 20,-1-1,-1-1,-1-1,-1 0,-2-2,0 1,-2-2,-1 1,6-26,-15 49,-1-1,0 1,0-1,0 0,-1 1,1-1,-1 0,0 0,0 1,-1-1,1 0,-1 1,0-1,-1 1,1-1,-1 1,0-1,0 1,0 0,0 0,-1 0,0 0,0 1,0-1,0 1,0-1,-1 1,0 0,1 0,-1 1,0-1,0 1,-1 0,1 0,0 0,-4-1,-3 1,0 0,0 1,0 0,-1 0,1 1,0 1,0 0,0 0,-1 1,1 1,1 0,-6 2,-19 8</inkml:trace>
  <inkml:trace contextRef="#ctx0" brushRef="#br0" timeOffset="1116.084">1426 199,'-39'25,"26"-20,-124 60,134-63,-1 1,1 0,0 0,1 0,-1 1,1-1,-1 1,1 0,0-1,0 1,1 0,-1 0,1 0,0 0,0 0,0 1,0-1,1 0,0 0,-1 1,2-1,-1 0,0 0,1 1,0-1,0 0,0 0,1 0,-1 0,1 0,0 0,0-1,0 1,1-1,-1 1,1-1,0 0,0 0,0 0,1 1,25 23,-19-21,-1 1,1 1,-1-1,0 2,0-1,-1 1,-1 0,1 1,-2 0,1 0,-1 0,-1 1,0 0,0 0,-1 1,0-1,-1 1,-1 0,0-1,0 1,-1 0,-1 0,0 1,-1 0,0-8,-1 0,0 0,0 0,0-1,-1 1,1 0,-1-1,-1 0,1 0,0 0,-1 0,0 0,0-1,0 1,0-1,-1 0,1 0,-1-1,0 0,0 1,0-1,0-1,0 1,0-1,0 0,0 0,-1-1,1 1,-4-1,-5 0,0 0,0-1,1 0,-1-1,0-1,0 0,1-1,0 0,-1-1,-8-5,-19-23,29 15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36.2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60,'301'57,"219"-57,721 0,-1015 28,536-29,143 1,-640 30,16-48,-192 9,0 3,1 5,8 4,32-2,236-1,-125-28,-28 17,-148 1,0 3,0 3,0 2,37 6,16-2,-58-1,158-13,-147 2,1 4,-1 2,65 6,-32-1,94-29,-112 28,71-12,-137 7,0 0,1 1,-1 1,1 1,0 1,0 1,0 1,-1 0,1 2,-1 0,7 3,-9 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40.4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1 198,'73'-18,"127"-5,427-67,-480 79,1 7,10 7,9-1,359-2,-295 27,351-26,246-1,-429-29,42 29,-158-27,412 26,-498 29,85-26,-84 25,112-27,-140-28,27-2,452 31,-506-26,-121 23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3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209 1,'-15'24,"-4"12,-4 6,-3 0,3-3,0-7,5-5,0-6,3-3,0-4,2-4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1 279,'89'-15,"0"-3,-2-4,0-4,-1-4,35-20,60-44,-181 94,0 1,-1-1,1 0,0 1,-1-1,1 1,0-1,0 0,0 1,0-1,-1 1,1-1,0 1,0-1,0 1,0-1,0 1,0-1,0 1,0-1,0 1,0-1,1 0,-1 1,0-1,0 1,0-1,1 1,-1-1,0 0,0 1,1-1,-1 1,0-1,1 0,-1 1,0-1,1 0,-1 0,0 1,1-1,-1 0,1 0,-1 0,1 1,-1-1,0 0,1 0,-1 0,1 0,-1 0,1 0,-1 0,1 0,-1 0,1 0,-1 0,1 0,-1 0,0 0,1-1,-1 1,1 0,-1 0,1 0,-1-1,0 1,1 0,-18 48,13-38,-102 288,-26 373,87-440,21-117,24-114,0-1,-1 1,1 0,-1 0,1-1,0 1,-1 0,1 0,-1 0,1 0,-1 0,1-1,-1 1,1 0,0 0,-1 0,1 0,-1 0,1 0,-1 1,1-1,-1 0,1 0,-1 0,1 0,0 0,-1 1,1-1,-1 0,1 0,0 1,-1-1,1 0,0 1,-1-1,1 0,0 1,0-1,-1 0,1 1,0-1,0 1,-1-1,1 0,0 1,0-1,0 1,0-1,0 1,0-1,0 1,0-1,0 1,0-1,0 0,0 1,0-1,0 1,0-1,0 1,1-1,-1 1,0-1,0 0,1 1,-1-1,0 1,-15-35,13 29,-7-21,0 0</inkml:trace>
  <inkml:trace contextRef="#ctx0" brushRef="#br0" timeOffset="288.493">29 872,'44'-5,"37"-6,15-2,1 2,-7-2,-8 1,-10 2,-6-1,-11 1,-4-3,-6 1,-7 3,-4-2,-3 0,-8 8,-11 3,-9 8,-4 1</inkml:trace>
  <inkml:trace contextRef="#ctx0" brushRef="#br0" timeOffset="533.488">1158 985,'-10'38,"-3"23,1 5,2-3,3-9,3-7,2-17,1-14</inkml:trace>
  <inkml:trace contextRef="#ctx0" brushRef="#br0" timeOffset="702.334">1158 335,'0'5,"0"2</inkml:trace>
  <inkml:trace contextRef="#ctx0" brushRef="#br0" timeOffset="1136.671">1441 1210,'60'-109,"25"-65,14 60,-98 112,0 1,0 0,0 0,1 0,-1 0,0 0,0 0,1 0,-1 0,1 1,-1-1,0 0,1 1,0-1,-1 1,1-1,-1 1,1 0,-1 0,1 0,0 0,-1 0,1 0,-1 0,1 0,0 1,-1-1,1 1,-1-1,1 1,-1-1,0 1,1 0,-1 0,1 0,-1 0,0 0,0 0,0 0,0 0,0 0,0 1,0-1,0 0,0 1,0-1,-1 1,1-1,0 1,-1-1,1 1,-1-1,0 1,0-1,1 1,-1 0,0-1,0 1,-1 0,8 70,-8-62,0 0,1 0,0 1,1-1,0 0,1 0,0 1,1-2,0 1,0 0,1 0,1-1,-1 0,1 0,1 0,0-1,0 0,1 0,0 0,0-1,-3-4,0 0,0-1,1 0,-1 0,1 0,0 0,-1-1,1 1,0-1,0-1,0 1,0-1,-1 0,1 0,0 0,0 0,0-1,0 0,0 0,-1 0,1-1,0 0,-1 0,1 0,-1 0,0-1,0 1,0-1,0 0,0-1,3-2,5-5,-1-1,-1 0,1 0,-2-1,0 0,0-1,-1 0,-1 0,2-5,-8 15,6-10,0-2,-1 1,-1-1,0 1,-1-2,-1 1,0 0,-1-1,-1 1,-1-1,-1-5,-4-2</inkml:trace>
  <inkml:trace contextRef="#ctx0" brushRef="#br0" timeOffset="1685.884">2428 731,'-15'17,"1"0,0 1,1 0,1 1,1 1,1 0,0 0,2 1,0 0,1 0,2 1,-4 21,9-38,0 0,0 0,1 1,-1-1,1 0,0 0,1 0,-1 0,1 0,0 0,0 0,1-1,-1 1,1-1,0 0,0 0,1 0,-1 0,1 0,0 0,0-1,0 0,0 0,0 0,1 0,-1-1,1 0,0 0,0 0,0 0,0-1,0 0,0 0,0 0,0-1,1 0,-1 0,0 0,0 0,0-1,1 0,-1 0,0 0,2-2,21-9,-1-1,-1-2,0 0,-1-2,-1-1,0-1,-2-1,0 0,-1-2,-1-1,6-9,-7 10,9-8,-2-1,0-2,-3-1,0 0,-3-2,0 0,-3-1,-1-1,-1-1,-3 0,-1-1,-2 0,0-11,-7 35,-1-2,-1 1,0 0,-1 0,-1 0,-1 1,0-1,-1 0,-1 1,0 0,-1 0,-1 0,-1 1,0 0,-1 0,0 1,-1 0,-1 1,-9-9,13 17,0 0,0 1,0 0,-1 1,0 0,1 0,-1 0,0 1,0 0,0 1,-1-1,1 2,0-1,0 1,-1 0,1 1,0 0,0 0,0 1,0 0,0 1,0-1,0 1,-1 2,-14 5,1 2,0 0,1 1,0 2,1 0,1 1,-9 9,9-5,1 1,0 0,2 2,0 0,2 1,1 0,0 1,2 0,1 1,1 1,1-1,2 1,0 1,2-1,1 1,1-1,2 15,2-21,1 0,1-1,1 1,1-1,1 0,1 0,0-1,2 0,0 0,1-1,1 0,0-1,1-1,1 0,1 0,11 7,8 7,2-1,0-2,2-2,1-1,2-2,-1-2,12 3,15 2,1-3,1-3,0-3,2-2,57 2,-113-15,-7 1,0-1,0 0,0 0,-1-1,1 1,0-2,0 1,0-1,0-1,0 1,-1-1,1-1,-1 1,1-1,-1-1,0 1,1-2,-7 3,0 0,-1-1,1 1,-1-1,1 1,-1-1,0 1,0-1,0 1,0-1,0 1,-1-1,1 1,-1-1,1 1,-1-1,0 1,0 0,0-1,0 1,-1 0,1 0,-1 0,1 0,-1 0,0 0,1 0,-1 1,0-1,0 1,0-1,-3 0,-2-6,-8-8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7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1,'-1'11,"-1"0,0 1,-1-1,0 0,-1-1,0 1,-1 0,0-1,-1 0,-4 5,-13 29,-132 223,20 6,62-116,70-155,1 1,0 0,0 0,0 0,1 0,-1 0,1 1,-1-1,1 0,0 1,1-1,-1 1,0-1,1 1,0-1,0 1,0 0,0-1,1 1,-1-1,1 1,0-1,0 1,0-1,1 0,-1 0,1 1,-1-1,1 0,0 0,0-1,1 1,-1 0,1-1,-1 1,3 1,3-2,1-1,0 0,0 0,0 0,0-1,0-1,0 1,0-2,0 1,0-1,-1 0,1-1,6-3,24-4,71-17,-75 4,-40 18</inkml:trace>
  <inkml:trace contextRef="#ctx0" brushRef="#br0" timeOffset="268.419">0 621,'29'0,"43"0,18 0,0 0,-7 0,-12 0,-9 0,-10 0,-9 0,-7-5,-5-1,-7 0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9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61 791,'0'0,"0"-1,0 1,0-1,0 1,0-1,0 1,0-1,0 1,0-1,0 1,0-1,-1 1,1-1,0 1,0-1,-1 1,1-1,0 1,0 0,-1-1,1 1,-1-1,1 1,0 0,-1-1,1 1,-1 0,1 0,-1-1,1 1,0 0,-1 0,1 0,-1-1,1 1,-1 0,1 0,-1 0,0 0,1 0,-1 0,1 0,-1 0,1 0,-1 0,1 1,-1-1,1 0,-1 0,1 0,0 1,-1-1,1 0,-1 0,1 1,-1-1,-10 32,9-26,-7 29,3 0,0 0,2 1,2 0,2-1,0 1,3 2,-3-35,0 1,0-1,0 0,1 0,-1 0,1 0,-1 0,1 1,0-1,1 0,-1-1,0 1,1 0,-1 0,1 0,0-1,0 1,0-1,0 0,1 0,-1 1,1-1,-1-1,1 1,0 0,-1-1,1 1,0-1,0 0,0 0,0 0,0 0,1 0,-1-1,0 0,0 1,0-1,0 0,1-1,-1 1,0 0,0-1,0 0,0 0,0 0,0 0,0 0,0-1,0 1,21-15,-1 0,-1-1,-1-1,-1-1,0-1,-1 0,-2-2,11-15,-20 27,113-168,-120 177,-1 1,0-1,1 1,-1-1,1 0,-1 1,1-1,-1 1,1-1,-1 1,1-1,-1 1,1 0,-1-1,1 1,0-1,-1 1,1 0,0 0,0 0,-1-1,1 1,0 0,-1 0,1 0,0 0,0 0,-1 0,1 0,0 0,-1 0,1 1,0-1,-1 0,1 0,0 1,-1-1,1 0,0 1,-1-1,1 1,-1-1,1 0,-1 1,1-1,-1 1,1 0,-1-1,1 1,-1-1,0 1,1 0,-1-1,0 1,0 0,1-1,-1 1,0 0,0 0,0-1,0 1,0 0,0-1,0 1,0 0,0 0,0 0,11 55,-8-32,20 88,-21-109,-1 1,1 0,1-1,-1 1,0-1,1 0,0 1,-1-1,1-1,0 1,1 0,-1-1,0 1,1-1,0 0,-1 0,1-1,0 1,0-1,0 0,0 0,0 0,0 0,0-1,0 1,1-1,6-2,1 0,-1-1,-1-1,1 1,0-2,-1 1,0-1,0-1,0 0,-1 0,0-1,0 0,-1-1,0 0,0 0,-1-1,0 0,0 0,-1 0,0-1,1-3,44-126,-46 120</inkml:trace>
  <inkml:trace contextRef="#ctx0" brushRef="#br0" timeOffset="431.284">1105 1,'-89'485,"77"-414,3 2,4-1,2 1,4 0,3 8,-5-78,1 0,0 0,0 0,0 0,0 0,0 0,0 0,1 0,0 0,-1 0,1-1,0 1,1 0,-1 0,0-1,1 1,0 0,-1-1,1 0,0 1,0-1,0 0,0 0,1 0,-1 0,1 0,-1-1,1 1,0-1,-1 0,1 0,0 0,0 0,0 0,0 0,0-1,0 1,0-1,0 0,0 0,0 0,0-1,0 1,2-1,10-5,-1-1,0 0,0-1,0-1,-1 0,0-1,-1 0,0-1,-1 0,0-1,0 0,5-5,29-34,55-44,-99 94,0 0,0 0,0 0,0 1,0-1,0 0,0 1,1-1,-1 1,0-1,0 1,1-1,-1 1,0 0,1 0,-1 0,0 0,1 0,-1 0,0 0,1 0,-1 0,0 0,0 1,1-1,-1 1,0-1,0 1,1-1,-1 1,0 0,0 0,0-1,0 1,0 0,0 0,0 0,0 0,-1 0,1 0,0 0,0 1,-1-1,1 0,-1 0,1 0,-1 1,0-1,1 0,-1 1,0-1,0 1,5 77,-5-70,-4 196,4-204,-1 1,1-1,0 1,0 0,0-1,0 1,1 0,-1-1,0 1,1-1,-1 1,1-1,-1 1,1-1,0 1,0-1,-1 1,1-1,0 0,0 1,0-1,1 0,-1 0,0 0,0 0,1 0,-1 0,0 0,1-1,-1 1,1 0,-1-1,1 1,-1-1,1 1,0-1,-1 0,1 0,-1 0,1 0,0 0,-1 0,1 0,-1 0,1-1,0 1,-1-1,1 1,-1-1,1 1,-1-1,1 0,0 0,10-10</inkml:trace>
  <inkml:trace contextRef="#ctx0" brushRef="#br0" timeOffset="726.407">1669 932,'24'2,"0"0,0-2,0-1,0-1,0-1,0-1,-1-1,0-1,0-2,21-8,-40 15,1-1,-1 1,0-1,1 0,-1 0,0 0,0 0,0-1,0 0,-1 0,1 0,-1 0,0-1,0 1,0-1,0 0,-1 1,1-1,-1-1,0 1,0 0,0 0,-1-1,0 1,1-1,-2 1,1-1,0 0,-1 1,0-1,0 0,-1 1,1-1,-1 0,0 1,0-1,0 1,-1-1,1 1,-1 0,0 0,-1-1,1 2,-1-1,0 0,1 0,-3-1,-2 1,1 0,-1 0,1 0,-1 1,0 0,0 1,0 0,-1 0,1 0,0 1,-1 0,1 0,-1 1,0 0,1 1,-1-1,1 1,0 1,-1-1,1 1,0 1,0-1,0 1,0 0,0 1,1 0,0 0,-1 0,1 1,-5 2,2 1,-1 0,1 0,0 0,0 1,1 1,0 0,1 0,0 0,1 1,0-1,1 2,0-1,0 1,1-1,1 1,-1 7,1 38,4-32</inkml:trace>
  <inkml:trace contextRef="#ctx0" brushRef="#br0" timeOffset="1141.821">2234 1074,'131'-111,"111"-82,-241 191,0 1,0-1,0 1,1-1,-1 1,0 0,1-1,-1 1,1 0,0 0,-1 0,1 0,0 1,-1-1,1 0,0 1,0-1,0 1,0-1,0 1,-1 0,1 0,0 0,0 0,0 0,0 1,0-1,0 0,0 1,-1 0,1-1,0 1,0 0,-1 0,1 0,0 0,-1 0,1 0,-1 0,0 1,1-1,0 2,-7 67,3-66,1 1,-1 0,1 0,0 0,1 0,-1 0,1 0,0 0,0 0,0 0,1 0,0 0,0 0,0 0,0 0,1 0,0-1,0 1,0-1,1 1,-1-1,1 0,0 0,0 0,1 0,-1 0,1-1,0 0,1 2,6-1,0 0,-1 0,1-1,1 0,-1-1,0-1,0 1,1-2,-1 0,1 0,-1-1,0 0,1-1,-1 0,0-1,0 0,0-1,-1 0,1-1,-1 0,0-1,5-3,128-128,-72 30,-63 83</inkml:trace>
  <inkml:trace contextRef="#ctx0" brushRef="#br0" timeOffset="4430.926">1726 989,'0'5,"0"6,5 1,1 4,5 4,5-2,5-4,3-4,3-4,1-3,-4-2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48,'55'0,"145"-12,7-23,-187 36,-26 4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12,'39'0,"16"0,5 0,-3 0,-7 0,-7 0,-11-5,-10-1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71,'-5'0,"4"-5,6-6,2-6,6-1,-5 4,-9 8,-9 10,3 5,2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605 198,'-2'-1,"1"1,-1-1,1 1,-1-1,0 1,1-1,-1 1,1 0,-1 0,0 0,1 0,-1 0,0 0,1 1,-1-1,0 0,1 1,-1 0,1-1,-1 1,1 0,-1-1,1 1,0 0,-1 0,1 0,0 0,-1 1,-138 116,66-47,-139 98,102-80,103-85</inkml:trace>
  <inkml:trace contextRef="#ctx0" brushRef="#br0" timeOffset="394.988">12 1,'-3'11,"0"0,1 0,0 1,1-1,1 1,0 0,0-1,1 1,1-1,0 1,0-1,1 0,0 0,5 11,-6-16,9 21,0 0,2-1,1-1,1 0,1-1,1-1,12 13,-9-11,99 113,-51-38,-66-91</inkml:trace>
  <inkml:trace contextRef="#ctx0" brushRef="#br0" timeOffset="1667.414">689 678,'33'103,"-25"-79,-2 0,-1 1,-2 0,0 0,-1 0,-1 0,-2 0,-2 14,3-31,-1 0,-1 1,1-1,-2 0,1 0,-1 0,0-1,0 1,-1-1,0 1,-1-1,0 0,-5 6,10-13,-1 1,0-1,1 0,-1 1,0-1,1 0,-1 1,0-1,0 0,1 0,-1 0,0 1,0-1,1 0,-1 0,0 0,0 0,1 0,-1-1,0 1,0 0,1 0,-1 0,0-1,0 1,1 0,-1-1,0 1,1-1,-1 1,1 0,-1-1,0 0,1 1,-1-1,1 1,-1-1,1 1,0-1,-1 0,1 0,0 1,-1-1,1 0,0 1,0-1,0 0,-1 0,1 1,0-1,-9-41,10 19,1 0,2-1,0 1,1 0,1 1,1-1,1 1,1 1,1-1,1 2,4-5,-7 8,1 0,1 1,0 0,1 1,1 0,0 0,1 2,1-1,0 2,0 0,2 0,-1 1,1 1,1 1,0 1,4-2,-17 8,0 0,1 0,-1 0,0 1,1 0,-1 0,1 0,-1 0,1 1,-1-1,1 1,-1 0,1 1,0-1,-1 1,1 0,-1 0,0 0,1 1,-1-1,0 1,0 0,0 1,0-1,0 1,0-1,-1 1,1 0,-1 0,0 1,0-1,0 1,0-1,-1 1,0 0,1 0,-1 0,-1 1,1-1,-1 0,1 1,-1-1,0 1,-1-1,1 1,-1-1,0 1,0-1,0 1,-1-1,0 1,1-1,-2 1,1-1,-2 4,-3 2,-1 0,0 0,-1-1,-1 0,1 0,-1-1,0 0,-1 0,0-1,0 0,-1-1,0 0,0-1,0 0,-3 0,10-4,0-1,0 1,-1-1,1 0,0 0,0 0,0 0,0-1,-1 1,1-1,0 0,0 0,0-1,0 1,1-1,-1 0,0 0,1 0,-1-1,1 1,0-1,0 0,0 0,0 0,0 0,0 0,1-1,-1 0,-2-4,0 0,1-1,0 0,0 1,0-2,2 1,-1 0,1-1,0 1,1-1,0-5,0-9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08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556 29,'-23'45,"-179"250,-27-10,128-169,106-131,-1 1</inkml:trace>
  <inkml:trace contextRef="#ctx0" brushRef="#br0" timeOffset="475.507">76 0,'2'16,"1"-1,1 0,0 1,1-2,0 1,1 0,1-1,0 0,1-1,1 0,0 0,2 1,0 3,85 93,-79-89,0 0,-1 1,-1 1,-1 0,-1 1,-1 1,-2 1,67 201,-53-138,-24-90,0 1,0 0,0-1,0 1,1 0,-1-1,0 1,0 0,0-1,1 1,-1 0,0-1,0 1,1 0,-1 0,0-1,1 1,-1 0,0 0,1 0,-1 0,0-1,1 1,-1 0,1 0,-1 0,0 0,1 0,-1 0,1 0,-1 0,0 0,1 0,-1 0,0 0,1 0,-1 0,1 1,-1-1,0 0,1 0,-1 0,0 0,1 1,-1-1,0 0,0 0,1 1,-1-1,0 0,0 1,1-1,-1 0,0 1,0-1,0 0,1 1,-1-1,0 0,0 1,3-15</inkml:trace>
  <inkml:trace contextRef="#ctx0" brushRef="#br0" timeOffset="1987.414">698 933,'28'-73,"-17"55,0 1,1 1,0 0,1 1,1 0,1 1,0 0,0 2,8-5,-21 15,-1 1,1-1,-1 1,1 0,0 0,-1 0,1 0,0 0,0 0,0 0,0 1,0-1,0 1,0-1,0 1,0 0,0-1,0 1,0 0,0 1,0-1,0 0,0 1,0-1,0 1,0-1,0 1,0 0,0 0,-1 0,1 0,0 0,-1 0,1 0,0 1,-1-1,1 1,-1-1,0 1,0 0,1-1,-1 1,0 0,-1 0,1 0,0-1,0 1,-1 0,1 0,-1 0,0 0,1 1,10 101,-10-103,-1 0,1 1,0-1,-1 0,1 0,0 0,0-1,-1 1,1 0,0 0,0 0,0 0,0-1,0 1,0 0,0-1,1 1,-1-1,0 0,0 1,0-1,0 0,1 1,-1-1,0 0,0 0,1 0,-1 0,0 0,0-1,0 1,1 0,-1 0,0-1,0 1,0-1,0 1,1-1,-1 1,0-1,1-1,43-30,-21 8,0 1,2 1,1 1,0 2,2 0,5-1,-33 19,1 0,0 0,0-1,0 1,-1 1,1-1,0 0,0 0,0 1,0-1,0 1,0-1,1 1,-1 0,0 0,0 0,0 0,0 0,0 1,0-1,0 1,0-1,0 1,0 0,0 0,0 0,0 0,0 0,-1 0,1 0,0 0,-1 1,1-1,-1 1,1-1,-1 1,0 0,0-1,0 1,0 0,0 0,0 0,0 0,0 0,-1 0,1 0,-1 0,0 0,1 1,5 164,4-149,1-6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6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 1,'0'5,"-5"1,-1 5,0 5,-4 0,5-2,8-5,3-8,6-4,1-6,-2 2,-8 4,-4 6,-2-2,4-1,2-5,1-3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27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 44,'-5'-5,"-1"3,-5 2,4 2,4-6,2-6,2 4,-5 2,-2-3,1 0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0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0,1 0,2 0,1 0,-1 0,1 0,-1 0,-1 0,1 0,-1 0,0 0,0 0,-9 0,-8 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0,'14'5,"10"1,5 0,3-1,1-2,-1-1,-1 0,0-2,-2 0,0 0,-6-5,-6-2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38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57,'-34'43,"-216"303,2-57,136-168,97-109</inkml:trace>
  <inkml:trace contextRef="#ctx0" brushRef="#br0" timeOffset="518.698">1 0,'18'45,"2"0,1-2,3-1,14 18,-25-40,249 398,-139-222,-106-141,-16-45</inkml:trace>
  <inkml:trace contextRef="#ctx0" brushRef="#br0" timeOffset="1985.354">734 875,'12'24,"-2"0,-1 1,-1 0,-1 0,-2 1,0 0,-1 0,-2 0,-1 0,-1 0,-1 0,-2 12,2-12,0-13,1-48,1 10,1 0,1 0,1 0,1 0,1 1,1 0,2 0,0 1,1 0,2 0,0 1,1 1,2 0,0 1,1 0,1 2,0 0,1 0,2 2,-1 0,2 2,12-7,-31 19,1-1,0 1,0 0,0 1,0-1,0 0,0 1,1 0,-1 0,0 0,1 0,-1 0,1 1,-1-1,1 1,-1 0,1 0,-1 1,0-1,1 0,-1 1,1 0,-1 0,0 0,1 0,-1 1,0-1,0 1,0 0,0 0,0 0,-1 0,1 1,0-1,-1 1,0-1,0 1,0 0,0 0,0 0,0 0,-1 0,1 0,-1 0,1 3,-1 2,0 1,0-1,-1 0,0 1,0-1,-1 0,0 1,0-1,-1 0,0 0,-1 0,0 0,0 0,0-1,-1 1,0-1,-1 0,0 0,0 0,0-1,-1 0,0 0,0 0,0-1,-1 0,0 0,0-1,0 1,-2-1,3-2,0 0,0-1,0 0,0 0,0 0,0-1,-1 0,1 0,0 0,-1-1,1 0,0 0,0-1,0 1,0-1,0-1,1 1,-1-1,0 0,1 0,0-1,0 0,0 0,0 0,1 0,-1-1,1 1,0-1,1 0,-1-1,1 1,0 0,0-1,1 0,0 0,0 0,-1-5,-4-15,3 2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1.9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254 176,'0'4,"0"12,0 8,0 4,0 3,0 0,0 0,0 0,0-1,0-1,0 0,0-1,0 0,0-9,0-9</inkml:trace>
  <inkml:trace contextRef="#ctx0" brushRef="#br0" timeOffset="255.28">0 656,'34'0,"20"0,6-5,-2-2,-6 1,-8 1,-6-3,-5-1,-3 2,-7 2</inkml:trace>
  <inkml:trace contextRef="#ctx0" brushRef="#br0" timeOffset="634.863">57 881,'49'-2,"-34"1,0 0,0 0,0 1,0 1,1 1,-1 0,-1 1,1 1,0 0,2 2,-15-5,0 0,0 0,-1 0,1 0,0 0,-1 1,1-1,-1 1,1-1,-1 1,0-1,0 1,0 0,0 0,0-1,0 1,0 0,0 0,-1 0,1 0,-1 0,1 0,-1 0,0 0,0 0,0 0,0 1,0-1,0 0,-1 0,1 0,-1 0,1 0,-1 0,0 0,0-1,0 1,0 0,0 0,-54 72,45-63,-100 114,108-123,0 0,1-1,-1 1,1 0,-1 0,1 0,0 0,0 0,0 1,0-1,0 0,0 0,1 1,-1-1,1 1,0-1,-1 0,1 1,0-1,0 1,1-1,-1 0,0 1,1-1,0 0,-1 1,1-1,0 0,0 0,0 0,1 1,-1-1,0 0,1-1,-1 1,1 0,0 0,0-1,-1 1,1-1,0 1,0-1,1 0,-1 0,0 0,0 0,0 0,3 0,7 2,0-1,0-1,0 0,1 0,-1-1,1-1,-1 0,0-1,0 0,1 0,-1-2,-1 1,1-2,-1 0,1 0,-1-1,-1 0,1 0,-1-2,4-3,0 0</inkml:trace>
  <inkml:trace contextRef="#ctx0" brushRef="#br0" timeOffset="1090.431">1044 656,'-55'12,"0"3,2 3,-1 1,2 3,-27 17,71-35,1 0,-1 1,1 0,0 1,1-1,-1 1,1 0,0 1,1 0,-1 0,1 0,1 0,-1 1,1 0,1 0,-1 0,1 0,1 0,0 1,0 0,0-1,1 1,1 0,-1-1,1 1,1 0,0 0,0 2,0-7,0 1,0-1,1 1,-1-1,1 0,0 0,0 0,0 0,1 0,-1 0,1-1,0 1,0-1,1 0,-1 0,0 0,1 0,0 0,0-1,0 0,0 0,0 0,0 0,0-1,1 1,-1-1,0 0,1 0,0-1,-1 1,1-1,-1 0,1 0,-1-1,1 0,-1 1,1-1,-1-1,0 1,1-1,1-1,19-6,-1-2,-1-1,0-1,0-1,-1 0,-1-2,-1-1,0 0,-1-2,-1 0,-1-1,4-6,15-14,58-74,-94 113,0 0,0 0,1 0,-1 0,0 0,0 0,1 0,-1 0,1 0,-1 0,1 0,-1 1,1-1,-1 0,1 0,0 1,-1-1,1 0,0 1,0-1,-1 1,1-1,0 1,0-1,0 1,0-1,0 1,0 0,0 0,0 0,0-1,0 1,0 0,0 0,0 0,0 0,0 0,-1 1,1-1,0 0,0 0,0 1,0-1,0 0,0 1,0-1,0 1,-1-1,1 1,0 0,0-1,-1 1,1 0,0-1,-1 1,1 0,-1 0,1 0,-1-1,1 1,-1 0,1 0,-1 0,0 0,0 0,1 0,-1 0,-13 108,0-47,12-54,-1-1,1 1,1 0,-1 0,1 0,1 0,-1 0,2 0,-1 0,1 0,0-1,0 1,1-1,0 1,0-1,1 0,0 0,0-1,1 1,1 1,9 5,-3-1</inkml:trace>
  <inkml:trace contextRef="#ctx0" brushRef="#br0" timeOffset="2169.463">1355 1135,'17'56,"-14"-39,0 1,-2 0,0-1,-1 1,-1 0,-1-1,0 1,-1-1,-1 1,-2 4,-7 7,13-29,0-1,1 1,-1 0,0-1,-1 1,1 0,0-1,0 1,0-1,0 1,0 0,0-1,0 1,0 0,-1-1,1 1,0 0,0-1,0 1,-1 0,1-1,0 1,-1 0,1 0,0-1,0 1,-1 0,1 0,0 0,-1-1,1 1,-1 0,1 0,0 0,-1 0,1 0,0 0,-1 0,1 0,-1 0,1 0,0 0,-1 0,1 0,0 0,-1 0,1 0,-1 0,1 0,0 1,-1-1,1 0,0 0,-1 0,1 1,0-1,0 0,-1 0,1 1,0-1,0 0,-1 1,1-1,0 0,0 1,0-1,-1 1,1-16,-1-1,2 1,0 0,1 0,0 0,2 1,-1-1,2 0,0 1,1 0,0 0,1 1,0 0,1 0,1 0,0 1,1 1,0-1,7-5,-4 1,0 0,1 1,1 1,0 0,1 1,0 1,1 0,14-6,-29 16,0 1,1-1,-1 1,0 0,1 0,0 0,-1 0,1 0,0 0,-1 1,1 0,0-1,0 1,-1 0,1 0,0 0,0 1,-1-1,1 1,0-1,0 1,-1 0,1 0,-1 0,1 1,-1-1,1 0,-1 1,0 0,0-1,0 1,0 0,0 0,0 0,0 0,-1 1,1-1,-1 0,1 1,-1-1,0 1,0-1,0 1,0 0,-1 0,1-1,-1 2,-1 4,0-1,-1 0,0 0,-1 0,0-1,0 1,0 0,-1-1,1 0,-2 0,1 0,-1 0,0-1,0 0,0 0,-1 0,1 0,-1-1,0 0,-1-1,1 1,-1-1,0 0,1-1,-1 1,0-1,-1-1,1 1,0-1,0-1,-1 1,1-1,0-1,0 1,-4-1,-6-5</inkml:trace>
  <inkml:trace contextRef="#ctx0" brushRef="#br0" timeOffset="2856.643">2202 260,'1'36,"-2"-1,-1 1,-1-1,-2 0,-2 0,-4 9,-142 312,151-354,0 1,0 0,0 0,1-1,-1 1,1 0,0 0,0 0,0 1,0-1,0 0,0 0,1 1,0-1,0 0,0 0,0 1,0-1,0 0,1 0,0 1,0-1,0 0,0 0,0 0,0 0,1 0,0 0,-1 0,1-1,0 1,0 0,1-1,-1 0,0 1,1-1,0 0,-1 0,1-1,0 1,0-1,0 1,0-1,0 0,2 1,13 0,0 0,1 0,-1-2,0-1,1 0,-1-1,0-1,2-1,32-30,-43 18</inkml:trace>
  <inkml:trace contextRef="#ctx0" brushRef="#br0" timeOffset="3122.601">1806 683,'39'-4,"31"-3,9-3,-4-2,-10 3,-12 1,-9 4,-8 1,-10 2</inkml:trace>
  <inkml:trace contextRef="#ctx0" brushRef="#br0" timeOffset="4051.162">2428 90,'5'-6,"0"-1,0 1,1-1,0 2,0-1,0 1,1 0,0 0,0 1,0-1,0 2,1-1,0 1,0 0,0 1,1-1,5 0,-1 0,1 1,-1 1,1 0,0 0,0 2,-1-1,1 2,-1 0,13 3,-24-4,0 1,1-1,-1 0,0 0,0 1,0-1,0 1,0 0,0 0,-1 0,1 0,-1 0,1 0,-1 0,0 0,1 0,-1 1,0-1,-1 0,1 1,0-1,-1 1,1-1,-1 1,0-1,0 1,0-1,0 1,0-1,-1 1,1-1,-1 1,1-1,-1 1,-1 1,-41 80,41-82,0 0,0 0,0-1,0 1,0 0,0 1,0-1,1 0,-1 0,1 1,0-1,0 1,0-1,0 1,0 0,0-1,1 1,-1 0,1 0,0-1,0 1,0 0,0 0,0-1,1 1,-1 0,1-1,0 1,0 0,0-1,0 1,0-1,0 1,1-1,-1 0,1 1,0-1,-1 0,1 0,0 0,0 0,1-1,-1 1,0-1,0 1,1-1,-1 0,2 1,3 0,0-1,0-1,0 1,0-1,0 0,-1 0,1-1,0 0,0-1,0 1,-1-1,1 0,-1-1,1 1,-1-2,0 1,2-2,49-18,-36 19</inkml:trace>
  <inkml:trace contextRef="#ctx0" brushRef="#br0" timeOffset="4353.952">2879 656,'39'-5,"26"-6,8-2,-5 2,-8 3,-10 2,-9 3,-6 1,-4 2,-8 0</inkml:trace>
  <inkml:trace contextRef="#ctx0" brushRef="#br0" timeOffset="4622.89">3133 373,'0'34,"5"29,1 10,0-3,-1-4,-2-8,-1-9,0-9,-2-6,0-3,-5-3,-1-2,4-4,3-7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4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65,'37'163,"36"100,-30-107,-43-156,1-1,-1 1,0-1,0 1,0-1,0 1,0-1,1 1,-1-1,0 1,0 0,1-1,-1 1,0 0,1-1,-1 1,0-1,1 1,-1 0,1 0,-1-1,0 1,1 0,-1 0,1 0,-1-1,1 1,-1 0,1 0,-1 0,1 0,-1 0,1 0,-1 0,1 0,-1 0,1 0,-1 0,1 0,-1 0,1 1,-1-1,0 0,1 0,-1 0,1 1,-1-1,1 0,-1 0,0 1,1-1,-1 0,0 1,1-1,-1 1,0-1,0 0,1 1,-1-1,0 1,0-1,0 1,1-1,-1 1,0-1,0 1,0-1,0 1,13-40,15-68,5 2,5 1,35-67,-27 67,-38 86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63,'-3'1,"0"1,0 0,0 0,0 0,1 1,-1-1,1 1,-1-1,1 1,0 0,0 0,0 0,0 0,1 0,-1 1,1-1,0 0,0 1,0 1,-2-2,1 1,0 0,0-1,1 1,-1 0,1 0,-1 0,1 0,0 0,1 0,-1 0,1 0,0 0,0 0,0 1,0-1,1 0,0 0,0 0,0 0,0 0,0 0,1 0,0-1,0 1,0 0,0-1,1 0,-1 1,1-1,0 0,0 0,0 0,0-1,0 1,1-1,-1 0,1 0,-1 0,2 0,5-2,0-1,0 0,-1 0,1-1,-1-1,1 0,-1 0,0-1,0 0,0 0,-1-1,0 0,1-1,-2 1,1-2,-1 1,0-1,0 0,-1-1,0 1,0-1,-1 0,0-1,0 0,3-8,-6 14,-1 1,1-1,0 0,-1 0,0 0,0 0,0 0,0 0,0 0,-1 0,1 0,-1-1,0 1,0 0,0 0,0 0,0-1,-1 1,1 0,-1 0,0 0,0 0,0 0,-1 0,1 0,-1 0,0 0,1 1,-1-1,0 1,-1-1,1 1,0 0,-1 0,1 0,-1 0,1 0,-1 1,0-1,0 1,0-1,0 1,0 0,0 0,0 1,0-1,-1 1,-1-1,-7-1,-1 1,1 1,0 0,-1 0,1 1,-1 1,1 0,0 1,0 0,0 0,1 2,-1-1,-6 5,-7 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73,'0'343,"-11"-282,-3-93,18 10,0 1,2-1,0 1,2 0,0 1,1-1,1 2,1-1,1 2,0-1,1 2,1 0,16-15,-17 15,0 0,1 1,0 1,2 1,-1 0,2 0,0 2,0 0,8-2,-23 12,0 1,0 0,0 0,0 0,0 1,0-1,0 0,1 1,-1-1,0 1,0 0,1 0,-1 0,0 0,0 0,1 0,-1 1,0-1,0 1,1 0,-1-1,0 1,0 0,0 0,0 1,0-1,0 0,0 0,-1 1,1-1,0 1,-1 0,1 0,-1-1,0 1,0 0,1 0,-1 0,0 0,-1 0,1 1,0-1,0 0,-1 2,2 4,0 1,-1-1,0 1,-1-1,0 1,0-1,-1 1,0-1,0 1,-1-1,-2 6,0-4,0-1,-1 0,0-1,0 1,-1-1,0 0,0-1,-1 1,0-1,0 0,-1-1,0 0,0 0,-1-1,1 0,-1 0,0-1,0 0,-1-1,1 0,-1 0,0-1,0 0,-4 0,11-3,0 1,-1 0,1-1,0 0,-1 0,1 0,0 0,0 0,0-1,0 1,0-1,0 0,0 0,1 0,-1 0,1 0,-1-1,1 1,0-1,0 1,0-1,0 0,0 0,1 0,-1 0,1 0,0 0,0-1,0 1,0 0,1-1,-1 1,1 0,0-3,1-18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41,'20'5,"20"1,8-5,1-2,-3-2,0 0,-7-4,-7 0,-2-1,-3 3,-1 1,-5-3,-5 0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 0,'-10'39,"-3"26,1 8,2-4,-1-5,0-7,3-10,2-7,3-6,1-4,1-2,1-1,1-5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7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403 0,'-33'56,"1"-6,3 1,1 1,-13 38,40-88,-38 82,-4-3,-4-1,-21 24,40-69,15-23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8:58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0,'10'37,"2"-1,1 0,2-1,1-1,10 15,7 6,1-2,3-2,2-1,2-1,31 25,-58-60,0-4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04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57 338,'-9'-20,"-4"43,-4 284,9-288,3-25,1-32,6-3,1 0,3 1,1 0,2 0,1 1,15-35,-15 46,0 0,2 1,1 0,0 1,3 0,0 1,1 1,1 1,16-15,-33 35,1 1,-1-1,1 1,0 0,0 0,0 0,0 0,0 0,1 0,-1 0,0 1,1-1,0 1,-1 0,1-1,0 1,-1 1,1-1,0 0,0 1,0-1,0 1,0 0,0 0,-1 0,1 0,0 0,0 1,0 0,0-1,0 1,-1 0,1 0,0 0,-1 1,1-1,-1 1,1-1,-1 1,0 0,0 0,1 0,-1 0,-1 0,1 1,1 10,0 0,-1 0,-1 1,0-1,-1 0,0 1,-1-1,0 0,-1 1,-1-1,0 0,-1-1,0 1,-1 0,-1-1,0 0,0 0,-5 4,9-11,0 0,0 0,-1-1,0 1,0-1,0 0,-1 0,1 0,-1 0,0-1,0 1,0-1,0 0,-1 0,1-1,-1 1,0-1,0 0,1 0,-2-1,1 1,0-1,0 0,0-1,0 1,-1-1,1 0,0 0,0-1,-1 1,1-1,0 0,0-1,-4-1,-4-7</inkml:trace>
  <inkml:trace contextRef="#ctx0" brushRef="#br0" timeOffset="484.432">650 168,'-13'9,"1"1,1 1,-1 0,2 1,0 0,0 0,1 1,0 0,1 0,1 1,0 1,0 1,6-12,-1-1,1 0,-1 0,1 1,0-1,0 1,1-1,-1 1,1-1,0 1,0-1,0 1,0 0,1-1,-1 1,1-1,0 1,0-1,0 0,0 1,1-1,-1 0,1 0,0 0,0 0,0 0,0 0,1-1,-1 1,1-1,-1 1,1-1,0 0,0 0,0 0,0-1,1 1,-1-1,0 1,1-1,-1 0,0 0,1-1,0 1,0-1,7-1,0 0,0-1,-1-1,1 0,-1 0,1-1,-1 0,0-1,-1 0,1-1,-1 0,0 0,-1-1,1 0,-1 0,-1-1,1 0,-2-1,1 0,-1 0,0 0,-1 0,0-1,0 0,-1 0,0-1,-1 1,-1-1,1 1,-1-1,-1 0,0 0,-1-8,-1 13,-1 0,0 1,0-1,-1 1,0-1,1 1,-2 0,1 0,-1 0,1 0,-1 1,-1-1,1 1,0 0,-1 1,0-1,0 1,0 0,-1 0,1 0,-1 1,1 0,-1 0,0 0,0 1,1 0,-1 0,0 0,0 1,0 0,0 0,0 0,0 1,0 0,0 0,0 1,0-1,0 1,-3 2,-20 7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17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611 368,'2'0,"-1"0,0-1,0 1,1 0,-1 0,0-1,0 1,1-1,-1 1,0-1,0 1,0-1,0 0,0 0,0 1,0-1,0 0,0 0,0 0,0 0,0 0,-1 0,1 0,0 0,-1-1,1 1,-1 0,0 0,1-1,-1 1,0 0,1 0,-1-1,0 1,0 0,0-1,0 1,-1 0,1 0,0-1,0 1,-1 0,1 0,-1-1,1 1,-1 0,1 0,-1 0,0 0,0 0,1 0,-2-1,-10-1,0 1,1 1,-1 0,0 0,0 1,0 1,0 0,0 0,0 1,1 1,-11 3,-45 7,24-11,33-2,0 0,0 0,0 1,0 1,1-1,-1 1,0 1,1 0,-1 1,1-1,0 2,-2 1,9-5,1 0,-1 0,1 0,0 0,-1 0,1 1,0-1,0 1,0-1,0 1,0-1,1 1,-1-1,0 1,1 0,-1-1,1 1,-1 0,1 0,0-1,0 1,0 0,0 0,0-1,0 1,0 0,1 0,-1-1,1 1,-1 0,1-1,-1 1,1 0,0-1,0 1,0-1,0 1,0-1,0 0,0 0,1 1,0-1,62 47,-43-41,0 0,1-2,-1 0,1-1,1-2,-1 0,0-1,0-2,0 0,3-1,99 2,-123-1,-1 1,1-1,0 1,0 0,0-1,0 1,0 0,0 0,0 0,0 0,0 0,0 0,0 0,0 0,0 0,0 0,0 1,0-1,-1 0,1 1,0-1,0 0,0 1,0-1,0 1,-1-1,1 1,0 0,0-1,-1 1,1 0,-1 0,1-1,0 1,-1 0,0 0,1 0,-1 0,1 0,-1 0,0 0,0-1,1 1,-1 0,0 0,0 0,0 0,0 0,0 0,0 0,-1 0,1 0,0 0,0 0,-1 0,1 0,0 0,-1 0,1-1,-1 1,1 0,-1 0,0 0,1-1,-1 1,0 0,1-1,-2 1,-10 10,0 0,-1-1,0-1,-1 0,0-1,0 0,-1-1,-13 4,-22 12,-25 16,2 3,2 3,1 3,-22 24,89-71,0 1,0 0,0 0,0-1,0 2,1-1,-1 0,1 1,-1-1,1 1,0-1,0 1,0 0,0 0,0 0,1 0,0 0,-1 1,1-1,0 0,1 1,-1-1,0 1,1-1,0 0,0 1,0-1,0 1,1-1,-1 1,1-1,0 0,0 1,0-1,0 0,1 0,-1 1,1-1,0 0,0-1,0 1,0 0,0-1,1 1,-1-1,2 2,19 7,0-1,1-1,0 0,0-2,1-1,0-1,0-1,0-2,1 0,2-1,-21 0,0 1,0-1,1-1,-1 1,0-1,0-1,1 1,-1-1,0 0,0-1,0 0,0 0,0 0,0-1,-1 0,1-1,-1 1,0-1,0 0,0-1,0 1,-1-1,0 0,0-1,0 1,-1-1,0 0,0 0,2-3,23-144,-24 122</inkml:trace>
  <inkml:trace contextRef="#ctx0" brushRef="#br0" timeOffset="331.904">640 1,'-16'4,"0"1,0 1,1 0,-1 1,1 1,1 0,0 1,0 1,1 0,0 1,0 0,2 1,-1 0,1 1,1 0,0 1,1 0,1 1,0 0,1 0,1 0,0 1,1 0,-3 15,-5 181,-1-35,-24 104,33-251,-1 0,-2-1,0 0,-2 0,-2-1,0-1,-2 0,-16 25,5-18,-2-1,0-1,-3-2,-14 12,27-26,3-1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2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678 112,'-2'11,"0"0,-1 0,0 0,-1-1,0 0,-1 1,0-1,0-1,-1 1,-4 5,-1 1,-81 136,-104 129,9-53,119-140,58-88,4-6</inkml:trace>
  <inkml:trace contextRef="#ctx0" brushRef="#br0" timeOffset="500.866">0 0,'129'167,"15"36,-109-144,-2 2,-3 1,10 32,24 53,43 49,-106-194,29 31,-24-39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1 435,'0'-18,"0"0,1 0,1 0,0 0,2 1,0-1,1 1,0 0,5-10,3 0,2 0,0 1,1 0,2 1,0 1,2 1,1 1,9-7,-30 27,1 1,-1 0,1 0,-1 0,1 0,0 0,0 0,0 0,-1 0,1 0,0 0,0 1,0-1,0 0,1 1,-1-1,0 0,0 1,0 0,0-1,1 1,-1 0,0-1,0 1,1 0,-1 0,0 0,0 0,1 0,-1 0,0 0,0 1,1-1,-1 0,0 1,0-1,0 1,0-1,1 1,-1 0,0-1,0 1,0 0,0 0,-1 0,1 0,0 0,0 0,0 0,-1 0,1 0,3 15,-1 1,-1-1,-1 1,0 0,-1-1,-1 1,-2 10,0 23,7-1,-4-48,0 0,1-1,-1 1,0 0,0-1,0 1,1 0,-1-1,0 1,1 0,-1-1,1 1,-1 0,0-1,1 1,0-1,-1 1,1-1,-1 1,1-1,-1 0,1 1,0-1,-1 0,1 1,0-1,0 0,-1 0,1 0,0 1,-1-1,1 0,0 0,0 0,-1 0,1 0,0-1,0 1,-1 0,1 0,0 0,-1-1,1 1,0 0,-1 0,1-1,0 1,-1-1,1 1,-1-1,1 1,-1-1,1 1,-1-1,1 1,-1-1,1 0,-1 1,0-1,1 0,-1 0,113-140,-44 55,-68 85,0 0,-1 1,1-1,0 1,-1-1,1 1,0 0,0-1,-1 1,1 0,0-1,0 1,-1 0,1 0,0 0,0-1,0 1,0 0,-1 0,1 0,0 1,0-1,0 0,0 0,-1 0,1 0,0 1,0-1,-1 1,1-1,0 0,0 1,-1-1,1 1,0-1,-1 1,1 0,-1-1,1 1,-1-1,1 1,-1 0,1 0,-1-1,0 1,1 0,-1 0,0 0,0-1,1 1,-1 0,0 0,0 0,0-1,0 1,0 0,0 0,0 0,-1 0,5 60,-4-57,-2 145,2-148,0 1,0-1,-1 1,1-1,0 0,0 1,0-1,1 1,-1-1,0 1,0-1,1 1,-1-1,1 1,-1-1,1 0,0 1,-1-1,1 0,0 0,0 0,0 1,0-1,0 0,0 0,0 0,1-1,-1 1,0 0,0 0,1-1,-1 1,0 0,1-1,-1 1,1-1,-1 0,1 0,-1 1,1-1,-1 0,0 0,1 0,0-1,7-8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1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1,'29'5,"14"1,5 0,-2-1,-2-2,-6-1,-3-1,-3 0,-3-1,0 0,-2-1,1 1,-11 0,-7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2.0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8,'38'5,"28"1,6 0,-3-1,-9-1,-10-7,-9-2,-6-1,-5-3,-7-1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3.0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74,'5'34,"79"332,-63-203,21 98,-36-232,24 52,-28-81,0 0,-1 0,1 0,0-1,-1 1,1 0,0-1,-1 1,1-1,-1 0,1 1,-1-1,1 0,-1 0,1 0,-1 0,0 0,0 0,1-1,-1 1,0 0,0-1,0 1,0 0,-1-1,1 1,0-1,-1 1,1-1,-1 0,1 1,-1-1,0 0,1 1,-1-1,0 0,0 1,0-1,-1 0,1 1,0-1,2-5,180-477,-133 372,4 3,23-29,-53 98,-2-13,-19 35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 0,'-103'265,"103"-253,20-45,-14 23,23-38,84-107,-112 154,0 0,-1 0,1 0,0 0,0 0,-1 1,1-1,0 0,0 0,0 1,0-1,0 1,0-1,0 1,0-1,1 1,-1 0,0-1,0 1,0 0,0 0,0 0,1 0,-1 0,0 0,0 0,0 0,0 0,0 1,0-1,1 0,-1 1,0-1,0 1,0-1,0 1,0 0,0-1,0 1,-1 0,1 0,0-1,0 1,0 0,-1 0,1 0,-1 0,1 0,-1 0,1 0,-1 0,1 1,-1-1,0 0,0 0,1 0,-1 0,0 0,0 1,0-1,0 0,0 0,-1 0,1 0,0 0,-1 1,-23 199,24-200,0 0,-1 0,1 0,0 0,0 0,0 1,0-1,0 0,0 0,0 0,0 0,0 0,0 1,1-1,-1 0,0 0,1 0,-1 0,1 0,-1 0,1 0,0 0,-1 0,1 0,0 0,0-1,-1 1,1 0,0 0,0-1,0 1,0-1,0 1,0 0,0-1,0 0,0 1,0-1,1 0,-1 0,0 1,0-1,0 0,0 0,0 0,1 0,-1 0,0-1,0 1,0 0,0 0,0-1,0 1,0-1,0 1,0-1,0 1,0-1,0 0,0 0,0 1,0-1,0 0,0-1,148-154,-149 155,0 0,0 1,1-1,-1 1,0-1,1 1,-1-1,0 0,1 1,-1 0,1-1,-1 1,0-1,1 1,0-1,-1 1,1 0,-1-1,1 1,-1 0,1 0,0-1,-1 1,1 0,-1 0,1 0,0 0,-1 0,1 0,0 0,-1 0,1 0,-1 0,1 0,0 0,-1 0,1 1,0-1,-1 0,1 0,-1 1,1-1,-1 0,1 1,-1-1,1 1,-1-1,1 1,-1-1,1 0,-1 1,0 0,1-1,-1 1,0-1,0 1,1-1,-1 1,0 0,0-1,0 1,0 0,1-1,-1 1,0-1,0 1,-1 0,3 52,-2-44,2 105,4-95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4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1,'-25'142,"0"-46,-3 0,-5-2,-8 8,31-78,-101 245,110-266,0 0,0 1,0-1,0 1,1-1,0 1,-1-1,1 1,1-1,-1 1,0-1,1 1,0-1,0 1,0-1,0 0,0 1,1-1,-1 0,1 0,0 0,0 0,0 0,0 0,1-1,-1 1,1-1,0 0,-1 0,1 1,0-2,0 1,0 0,1-1,-1 1,0-1,1 0,-1 0,0 0,1-1,-1 1,2-1,52 11,-39-7,0 1,0-2,1-1,-1 0,1-1,0-1,-1-1,1 0,-1-2,18-3,-35 6,-1-1,1 1,0 0,0 0,-1 0,1 0,0-1,0 1,-1 0,1-1,0 1,-1-1,1 1,0-1,-1 1,1-1,-1 1,1-1,-1 1,1-1,-1 0,1 1,-1-1,0 0,1 0,-1 1,0-1,1 0,-1 0,0 1,0-1,0 0,0 0,0 0,0 1,0-1,0 0,0 0,0 0,0 1,-1-1,1 0,0 0,-1 0,-6-7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1,'34'0,"15"0,9 0,0 0,-5 0,-7 0,-7 0,-5 5,-3 1,-3 0,0-1,-1-1,0-2,0-1,0 0,1-1,-5 0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35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0 424,'34'5,"25"1,8 0,-3-1,-8-1,-8-2,-8-6,-5-2,-5 0,-2 1,-1 1,-5-3,-2-1,1 2,-3-4,-5 0</inkml:trace>
  <inkml:trace contextRef="#ctx0" brushRef="#br0" timeOffset="282.048">339 113,'-4'44,"-8"27,0 13,1-4,2-11,4-7,1-9,3-10,-4-6,-2-6,1-2,2-2,1 0,6-6,3-5</inkml:trace>
  <inkml:trace contextRef="#ctx0" brushRef="#br0" timeOffset="576.679">1271 0,'-102'126,"7"4,3 6,78-115,0 0,1 1,1 1,0 0,2 0,1 1,1 1,2 0,-2 10,7-25,0 1,-1 0,0-1,-1 0,0 0,-1 1,0-2,0 1,-1 0,0-1,-1 0,-5 7,-1-5</inkml:trace>
  <inkml:trace contextRef="#ctx0" brushRef="#br0" timeOffset="862.809">650 57,'30'63,"2"-2,4-1,1-2,4-1,2-2,2-2,34 29,-58-63,1-2,1-1,0 0,1-2,1 0,0-2,1-1,14 4,-16-10,-2-4</inkml:trace>
  <inkml:trace contextRef="#ctx0" brushRef="#br0" timeOffset="5099.234">1355 734,'-51'232,"49"-215,9-22,15-27,-18 25,124-223,-128 229,0 0,0-1,1 1,-1-1,0 1,1 0,-1-1,1 1,0 0,-1 0,1 0,0-1,0 1,-1 0,1 0,0 0,0 0,0 0,1 0,-1 1,0-1,0 0,0 0,1 1,-1-1,0 1,1-1,-1 1,0 0,1-1,-1 1,1 0,-1 0,0 0,1 0,-1 0,1 0,-1 0,0 1,1-1,-1 0,0 1,1-1,-1 1,0 0,0-1,2 2,22 97,-22-76,14 38,-16-60,0 0,0 0,-1 0,1 0,0 0,0 0,1 0,-1 0,0 0,0-1,0 1,0 0,1-1,-1 1,0-1,1 1,-1-1,0 0,1 0,-1 1,1-1,-1 0,0 0,1 0,-1-1,1 1,-1 0,0 0,1-1,-1 1,0-1,1 1,-1-1,0 0,0 1,0-1,1 0,-1 0,0 0,0 0,0 0,13-10,0-1,-1 0,0-1,-1-1,-1 1,0-2,2-4,29-35,-20 26,44-39,-65 67,0 0,-1 0,1 0,0 0,0 0,-1 1,1-1,0 0,0 0,-1 1,1-1,0 0,-1 1,1-1,0 1,-1-1,1 1,-1-1,1 1,-1-1,1 1,-1-1,1 1,-1 0,0-1,1 1,-1 0,0-1,1 1,-1 0,0 0,0-1,0 1,0 0,0 0,0-1,0 1,0 0,0 0,0-1,0 1,0 0,0 0,-1-1,1 1,0 0,0-1,-1 1,1 0,-1-1,1 1,0 0,-1-1,1 1,-1-1,0 1,1-1,-1 1,-1 5,1-1,-2 3,0 1,1 0,0 0,1 0,-1 0,2 0,-1 0,1 0,1 0,0 0,0 0,0 0,1 0,1 0,0 0,0-1,0 1,1-1,27 8,-17-17</inkml:trace>
  <inkml:trace contextRef="#ctx0" brushRef="#br0" timeOffset="5419.509">2202 621,'-4'8,"0"0,1 0,0 1,0-1,1 1,0 0,0-1,1 1,0 0,1 0,0 0,0 0,1 0,0 0,1-1,0 1,0 0,1-1,0 1,0-1,1 0,2 3,-5-10,1 1,-1-1,1 1,0-1,0 0,0 0,0 0,-1 0,1 0,1 0,-1 0,0-1,0 1,0-1,0 1,0-1,1 0,-1 0,0 0,0 0,0 0,0 0,1-1,-1 1,0-1,0 0,0 1,0-1,0 0,0 0,0 0,0-1,-1 1,2-1,51-57,-15-46,-38 102,-1 0,0-1,1 1,-1 0,-1-1,1 1,0 0,-1-1,0 1,0 0,0-1,0 1,0 0,-1 0,1 0,-1 0,0 0,0 1,0-1,0 0,0 1,-1-1,1 1,-1 0,1 0,-1 0,0 0,0 0,0 1,0 0,-1-1,-3 0,0 0,0 1,0 0,0 1,0-1,0 1,0 1,-1-1,1 1,0 0,1 1,-1 0,0 0,0 0,1 1,-1 0,1 0,0 1,0 0,0 0,-20 13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49.9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1835 57,'-71'164,"33"-75,-3-3,-5-1,-3-3,-4-2,-15 14,-190 295,71-129,187-261,0 0,0 1,0-1,0 0,-1 0,1 0,0 1,-1-1,1 0,-1 0,1 1,-1-1,1 1,-1-1,1 0,-1 1,1-1,-1 1,0-1,1 1,-1-1,0 1,0 0,1-1,-1 1,0 0,0-1,1 1,-1 0,0 0,0 0,0 0,0 0,1 0,-1 0,0 0,0 0,0 0,1 1,-1-1,0 0,0 0,0 1,1-1,-1 0,0 1,1-1,-1 1,0-1,1 1,-1 0,1-1,-1 1,1-1,-1 1,1 0,-1-1,1 1,-1 0,1 0,0-1,0 1,-1 0,1 0,0 0,0-1,0 1,-5-42,5 28,-2 1,1-1,-1 0,-1 1,-1 0,1-1,-2 2,0-1,-3-7,-3 4,0 0,-1 0,-1 1,0 1,-1 0,0 1,-1 0,0 1,-1 1,0 0,-13-5,176 40,-93-11,0 4,-1 1,-1 3,-1 2,-2 3,0 1,20 17,-68-44,-1-1,1 0,0 0,-1 0,1 0,0 1,-1-1,1 0,0 1,-1-1,1 0,-1 1,1-1,-1 1,1-1,-1 1,1-1,-1 1,1-1,-1 1,1 0,-1-1,0 1,0-1,1 1,-1 0,0-1,0 1,0 0,1 0,-1-1,0 1,0 0,0-1,0 1,0 0,-1 0,1-1,0 1,0 0,0-1,-1 1,1 0,0-1,-1 1,1-1,0 1,-1 0,1-1,-1 1,1-1,-1 1,1-1,-1 1,1-1,-1 0,0 1,1-1,-1 0,1 1,-1-1,0 0,1 0,-1 1,-46 11,-178 16,77-5,124-19</inkml:trace>
  <inkml:trace contextRef="#ctx0" brushRef="#br0" timeOffset="452.7">707 1581,'-42'38,"2"2,2 1,1 2,3 2,1 1,3 2,0 2,27-45,0 0,0 0,0 0,1 0,-1 0,1 0,1 1,-1-1,1 1,0 0,0-1,0 1,1-1,0 1,0 0,1 0,-1-1,1 1,0-1,1 1,-1-1,1 1,0-1,1 0,-1 0,1 0,0 0,0 0,1-1,-1 1,1-1,0 0,0 0,1-1,-1 1,1-1,12 4,0-1,0 0,0-2,1 0,0-1,0 0,0-2,0 0,0-1,0-1,0-1,0 0,0-1,0-1,-1-1,0 0,0-2,8-3,0 0,0-1,-1 0,-1-2,0-1,-1-1,0 0,-2-2,0-1,0 0,-2-1,0-1,-1-1,-2-1,2-3,-14 21,-1-1,1 0,-1 0,0 1,-1-1,1 0,-1 0,0 0,-1-1,1 1,-1 0,0 0,0 0,0-1,-1 1,0 0,0 0,0 0,-1 0,1 0,-1 0,0 1,-1-1,1 1,-1-1,0 1,0 0,0 0,-1 0,0 0,1 1,-1-1,0 1,-1 0,1 0,0 1,-1-1,0 1,1 0,-1 0,0 0,-2 1,-26-7,-1 1,1 2,-1 1,0 2,0 2,-1 0,1 3,0 1,1 1,-1 2,-14 5,-16 4,8 0</inkml:trace>
  <inkml:trace contextRef="#ctx0" brushRef="#br0" timeOffset="706.924">0 2005,'255'-44,"-153"32,51-6,1 8,52 6,283-22,-346 9,-118 12</inkml:trace>
  <inkml:trace contextRef="#ctx0" brushRef="#br0" timeOffset="2101.134">4064 1,'-5'10,"-30"53,4 1,2 1,-6 27,-2-2,-4-1,-4-2,-3-3,-22 25,-70 83,-40 68,173-248,1 0,1 1,0 0,0 0,1 0,1 0,0 0,1 1,1-1,0 1,1-1,0 1,-7-71,0 41,0 0,-2 0,0 1,-1 0,0 1,-1 0,-1 0,0 1,-1 1,0 0,-1 1,0 0,-1 1,0 1,-1 0,0 1,0 1,-7-2,6 0,59 0,374 14,-385-4,1 1,-1 2,0 1,0 2,0 1,-1 1,19 9,-48-18,0 0,1 0,-1 0,1 0,-1 1,1-1,-1 0,1 0,-1 1,1-1,-1 1,0 0,1-1,-1 1,0 0,1 0,-1 0,0 0,0 0,0 0,0 0,0 0,0 0,0 0,0 1,-1-1,1 0,0 1,-1-1,1 0,-1 1,1-1,-1 1,0-1,0 1,1-1,-1 1,0-1,0 1,-1-1,1 1,0-1,0 1,-1-1,1 1,-1-1,1 0,-1 1,0-1,1 0,-1 1,0-1,0 0,0 0,0 0,0 0,0 0,0 0,0 0,-1 0,1 0,0 0,-1-1,1 1,0 0,-1-1,-204 68,-81 13,246-60,35-12</inkml:trace>
  <inkml:trace contextRef="#ctx0" brushRef="#br0" timeOffset="2588.372">3219 1779,'-25'11,"1"2,1 0,0 2,1 0,1 2,0 0,1 2,1 0,1 1,1 1,0 0,2 1,1 1,-2 5,9-16,1 0,1 0,0 0,1 1,0 0,1 0,0 0,1 0,0 0,1 0,1 0,1 11,-1-18,1 1,1-1,-1 1,1-1,0 0,0 1,1-1,-1 0,1 0,1-1,-1 1,1-1,0 0,0 0,1 0,0 0,-1-1,2 1,-1-1,0-1,1 1,-1-1,1 0,0 0,0-1,3 2,7-3,-1 0,1-1,-1 0,1-1,-1-1,1-1,-1 0,0-1,0 0,0-1,-1-1,0 0,0-1,0-1,-1 0,0-1,-1 0,0-1,0 0,5-8,13-7,-2-1,-1-2,-1 0,-1-2,-1-1,8-16,-23 32,0 0,-1 0,-1-1,0 0,-1 0,-1 0,0-1,-2 0,1 0,-2 0,-1 0,0-1,-1 1,0 0,-3-10,2 19,-1 1,0 0,-1 0,0 0,0 0,0 0,-1 0,1 1,-2 0,1 0,-1 0,0 0,0 1,-1 0,1 0,-1 0,0 0,0 1,-1 0,1 1,-1-1,0 1,-4-1,-2 0,-1 0,1 1,-1 0,0 1,0 1,0 0,0 0,0 2,0 0,1 0,-1 1,-4 2,-165 67,127-40</inkml:trace>
  <inkml:trace contextRef="#ctx0" brushRef="#br0" timeOffset="2839.811">2372 2202,'5'-3,"39"-30,1 3,2 1,0 2,2 3,1 2,1 2,1 2,27-5,-40 20,0 1,1 3,-1 1,0 1,0 2,34 10,-3-3,-18-2,1-2,0-2,0-3,0-3,0-1,0-3,0-2,7-4,-21 1,-13 4,1-2,-1 0,-1-1,0-2,0-1,0 0,6-7,-13 5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9:54.59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1327 0,'-251'627,"178"-411,-40 98,-126 139,222-422,1 2,1 0,2 1,1 1,-2 16,16-71,-2 0,0 0,-1 0,0 0,-2 1,-5-20,1 21,-1 0,0 0,-2 1,0 1,-1-1,0 2,-2-1,1 2,-8-7,12 14,0 0,0 1,-1 0,1 1,-1-1,0 2,-1-1,1 1,-1 1,0-1,0 2,-2-1,147 5,309-2,-361 8,-81-7,0-1,1 0,-1 1,1 0,-1-1,0 1,0 0,1 0,-1 0,0 1,0-1,0 0,0 1,0 0,0-1,-1 1,1 0,0 0,-1 0,0 0,1 0,-1 0,0 0,0 0,0 1,0-1,-1 0,1 1,0-1,-1 3,-2-1,0 1,0 0,-1-1,0 0,0 1,0-1,0 0,-1-1,1 1,-1-1,0 1,0-1,0 0,-1-1,1 1,-1-1,1 0,-1 0,0 0,0-1,0 1,0-1,-5 0,-242 20,158-7,68-12</inkml:trace>
  <inkml:trace contextRef="#ctx0" brushRef="#br0" timeOffset="417.601">706 1890,'-44'40,"2"1,2 2,1 2,3 1,1 2,-21 41,9 25,46-110,1 1,-1 0,1 0,0-1,0 1,1 0,-1 0,1 0,0-1,1 1,-1-1,1 1,-1-1,1 1,1-1,-1 0,1 0,-1 0,1 0,0 0,1-1,-1 1,1-1,0 0,7 4,0 0,1-1,0 0,0-1,1 0,0-1,-1-1,1 0,1-1,-1 0,0-1,0 0,1-1,-1 0,0-2,0 1,0-2,0 1,0-2,0 0,-1 0,1-1,-1-1,0 0,-1-1,1 0,-2 0,1-1,-1-1,1 0,6-6,0 0,-1-1,0-1,-2-1,0 0,-1 0,0-1,-2-1,0 0,1-7,-10 22,0 0,0-1,0 1,-1 0,0-1,0 1,-1 0,1-1,-1 1,0-1,-1 1,1-1,-1 1,0-1,-1 1,1 0,-1 0,0-1,0 1,-1 1,0-1,0 0,0 0,0 1,0 0,-1 0,0 0,0 0,-4-3,-12-5</inkml:trace>
  <inkml:trace contextRef="#ctx0" brushRef="#br0" timeOffset="666.662">0 2343,'48'-15,"64"-18,27-5,5 0,-8 7,-18 7,-14 5,-15 4,-14 5,-9 5,-7 3,-3 1,-2 1,-6 1,-5 0,-6 0,-5 0,-7-1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9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1 225,'43'10,"43"3,17-1,-5-7,-8-4,-12-3,-12 0,-10-1,-8 1,-8-5,-6 0,-4 0,-2 2,-2 1,1 2,-5 1</inkml:trace>
  <inkml:trace contextRef="#ctx0" brushRef="#br0" timeOffset="275.143">170 480,'29'10,"48"-3,20-1,-1-7,-8-3,-8-1,-10-5,-10 0,-12 1,-9 3,-6 1,-4-2,-2 0,-5 0</inkml:trace>
  <inkml:trace contextRef="#ctx0" brushRef="#br0" timeOffset="690.056">510 0,'13'11,"0"-1,1-1,0 0,1-1,-1 0,2-2,-1 1,8 0,2 3,147 46,-119-42,0 3,-2 2,0 3,2 3,-49-24,0 0,0 0,0 1,0 0,0 0,-1 0,1 0,-1 0,1 1,-1-1,0 1,0 0,0 0,0 0,0 1,-1-1,1 1,-1-1,0 1,0 0,-1 0,1 0,-1 0,0 0,0 0,0 0,0 1,-1-1,1 0,-1 0,0 1,-1-1,1 0,-1 0,0 0,-1 4,-7 5,-1 0,-1-1,0 0,0-1,-1 0,-1-1,0 0,0-1,-1 0,-11 4,-12 11,-159 105,97-32,85-74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508 141,'-1'6,"-1"0,0 0,1-1,-2 1,1-1,-1 1,0-1,0 0,0 0,-1 0,0 0,0-1,-1 2,-10 12,-364 519,353-508,21-29,4-7</inkml:trace>
  <inkml:trace contextRef="#ctx0" brushRef="#br0" timeOffset="267.297">0 170,'98'151,"-56"-91,-3 2,-3 1,22 55,-2 22,-51-117</inkml:trace>
  <inkml:trace contextRef="#ctx0" brushRef="#br0" timeOffset="770.815">649 678,'25'281,"-24"-272,-1 1,0 0,-1 0,0 0,0-1,-1 1,0 0,-1-1,0 1,-1-1,-3 8,5-15,1-1,0 0,-1 0,1 0,-1 0,1 0,-1 0,0 0,1 0,-1-1,0 1,0-1,1 1,-1-1,0 0,0 1,0-1,1 0,-1 0,0 0,0-1,0 1,0 0,1-1,-1 1,0-1,1 0,-1 1,0-1,1 0,-1 0,1 0,-1 0,1 0,-1 0,1-1,0 1,-1 0,1-1,0 1,0-1,0 1,0-1,1 0,-1 1,0-1,1 0,-1 0,1 1,-1-1,1 0,0 0,0 0,0 1,0-2,0-15,2-1,0 1,1 0,0 0,2 0,0 0,1 1,0 0,2 0,0 0,1 1,1 1,1-7,1-7,2 0,1 1,1 1,2 1,1 0,0 1,2 1,1 1,1 1,0 1,22-14,-42 32,1 1,-1 0,0 0,0 0,1 0,-1 1,1-1,0 1,-1 0,1 0,0 0,0 1,-1-1,1 1,0 0,0 0,0 0,0 0,0 1,-1 0,1-1,0 1,0 1,-1-1,1 1,-1-1,1 1,-1 0,0 0,0 0,0 1,0-1,0 1,1 1,-2-2,1 0,0 1,0-1,-1 1,1 0,-1 0,0 0,0 0,0 0,0 0,-1 1,1-1,-1 1,0-1,0 1,0-1,-1 1,1 0,-1-1,0 1,0 0,0 0,0-1,-1 1,1 0,-1-1,0 1,0-1,0 1,-1-1,1 1,-1-1,0 0,0 0,0 0,-2 3,-9 5,1 0,-2 0,1-2,-1 0,-1 0,1-1,-2-1,1 0,-1-1,1-1,-2-1,1 0,0-1,-2-1,12 0,0 0,0-1,0 0,-1 0,1 0,0-1,0 0,-1 0,1-1,0 0,-1 0,1 0,0-1,0 0,0 0,0-1,1 1,-4-3,-4-6</inkml:trace>
  <inkml:trace contextRef="#ctx0" brushRef="#br0" timeOffset="1067.847">1355 283,'38'0,"27"0,8 0,-4 0,-9 0,-10 0,-9 0,-6 0,-10 0</inkml:trace>
  <inkml:trace contextRef="#ctx0" brushRef="#br0" timeOffset="1317.002">1411 537,'39'-5,"36"-6,15-7,-3 1,-7-2,-11 2,-19 4</inkml:trace>
  <inkml:trace contextRef="#ctx0" brushRef="#br0" timeOffset="1503.801">2624 0,'-28'44,"-20"23,-1 5,2-4,5-10,10-9,5-4,2-4,1-5,0-4,3-2,2-6,2-3,1-4,-2-1,1-3</inkml:trace>
  <inkml:trace contextRef="#ctx0" brushRef="#br0" timeOffset="1729.691">2116 0,'29'39,"24"26,3 8,-4 1,-5-13,-6-11,-10-10,-6-7,-6-3,-3-4,-3 0,0-5,-1-6</inkml:trace>
  <inkml:trace contextRef="#ctx0" brushRef="#br0" timeOffset="2166.033">2624 621,'41'-58,"-26"33,1 0,1 2,2 0,0 1,2 0,0 2,1 1,6-4,-26 22,-1-1,0 1,0 0,1 0,-1 0,0 0,1 0,-1 1,1-1,-1 0,1 1,0-1,-1 1,1-1,-1 1,1 0,0-1,0 1,-1 0,1 0,0 1,-1-1,1 0,0 0,-1 1,1-1,-1 1,1-1,0 1,-1 0,0 0,1 0,-1 0,1 0,-1 0,0 0,0 0,1 0,-1 0,0 1,0-1,0 1,0-1,-1 0,1 1,0 0,-1-1,1 1,-1-1,1 1,-1 0,0-1,0 1,1 0,1 13,-3-12,1 0,0 0,0-1,0 1,0 0,1 0,-1 0,1-1,-1 1,1 0,0-1,0 1,0 0,1-1,-1 1,1-1,-1 0,1 1,0-1,0 0,0 0,0 0,0 0,0-1,0 1,1-1,-1 1,1-1,-1 0,1 1,-1-2,1 1,0 0,1 0,4-2,0 0,0-1,0 0,0-1,0 1,0-1,0-1,-1 0,0 0,1 0,5-6,29-14,-30 18,-9 4,0 0,1 0,-1 0,0 0,1 0,-1 1,1-1,0 1,-1 0,1 0,0 1,0-1,0 1,0 0,-1 0,1 0,0 0,0 1,0-1,-1 1,2 0,-3 3,-1-1,0 1,1-1,-1 1,-1 0,1 0,0-1,-1 1,0 0,0 0,0 0,0 0,-1-1,1 1,-1 0,0 0,0-1,-1 3,-1 6,-1 14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13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1176,'56'-26,"-2"-2,0-2,-2-2,-1-3,-2-2,-2-2,-1-2,-1-3,167-234,-211 277,-1 0,0 0,1 1,-1-1,1 0,-1 1,1-1,-1 0,1 1,0-1,-1 0,1 1,0-1,-1 1,1 0,0-1,0 1,0-1,-1 1,1 0,0 0,0-1,0 1,0 0,0 0,-1 0,1 0,0 0,0 0,0 0,0 0,0 1,-1-1,1 0,0 0,0 1,0-1,-1 0,1 1,0-1,0 1,-1-1,1 1,0-1,-1 1,1 0,-1-1,1 1,0 0,-1 0,0-1,1 1,-1 0,1 0,-1-1,0 1,0 0,1 0,-1 0,0 0,0 0,0-1,5 62,-5-58,0 16,-1-1,-1 1,-1-1,-1 0,0 0,-1 0,-1-1,-1 0,-1 0,0 0,-1-1,-1 0,-1-1,0 0,-1-1,0 0,-2-1,0 0,0-1,-1-1,0 0,-2-1,1-1,-1 0,0-1,-18 6,26-12,-1 0,0-1,1 0,-1 0,0-1,0 0,0-1,0 0,0-1,0 0,0-1,-9-2,18 4,0-1,-1 0,1 0,-1 1,1-1,0 0,0-1,0 1,-1 0,1 0,0 0,0-1,1 1,-1 0,0-1,0 1,1-1,-1 1,1-1,-1 1,1-1,-1 0,1 1,0-1,0 1,0-1,0 0,0 1,0-1,1 1,-1-1,0 0,1 1,-1-1,1 1,0-2,8-19</inkml:trace>
  <inkml:trace contextRef="#ctx0" brushRef="#br0" timeOffset="819.048">621 921,'28'4,"0"0,0-2,0 0,0-2,0-2,0 0,0-2,0-1,-1-1,0-1,0-2,-1 0,17-10,-31 15,0 0,-1-1,1-1,-1 0,0 0,-1-1,1 0,-2-1,1-1,-1 1,0-1,-1-1,0 0,0 0,-1 0,0-1,-1 0,0 0,3-12,-8 20,-1 0,1 0,-1 0,0 0,0 0,-1 0,1 0,0 0,-1 0,0 0,0 0,0 0,0 0,0 0,0 0,-1 1,1-1,-1 0,0 1,0-1,0 1,0 0,0 0,-1 0,1 0,-1 0,1 0,-1 1,0-1,1 1,-1 0,0 0,0 0,0 0,0 0,0 0,0 1,0 0,0-1,0 1,0 0,-1 1,1-1,0 0,0 1,0 0,0 0,0 0,1 0,-1 0,-1 1,-10 4,1 1,0 0,1 1,-1 0,2 1,-1 1,1 0,1 0,0 1,0 0,1 1,0 0,1 0,1 1,0 0,1 0,0 1,1 0,-1 5,4-14,1 1,0 0,0 0,0-1,1 1,0 0,0 0,0 0,1 0,0 0,0-1,0 1,1 0,0-1,0 1,0-1,1 0,0 0,0 0,0 0,0 0,1 0,0-1,0 0,0 0,1 0,-1 0,1-1,0 1,0-1,0-1,0 1,1-1,-1 0,1 0,-1 0,6 0,14 4,0-2,0-1,1-1,-1-1,0-1,1-1,-1-2,0 0,0-2,-1 0,1-2,-1-1,0-1,-1-1,2-2,10-2,-1-1,-1-2,0-2,-1 0,-2-3,0 0,-1-2,-1-1,-1-1,-2-2,0 0,-2-2,-1 0,-2-2,-1 0,6-15,-18 30,0-1,-1 0,-1 0,0 0,-2-1,0 1,-1-1,-1 0,-1-12,0 28,1 1,-1-1,0 1,-1 0,1-1,0 1,-1-1,1 1,-1 0,0-1,0 1,0 0,0 0,0 0,0 0,0 0,-1 0,1 0,-1 0,0 0,1 0,-1 1,0-1,0 1,0 0,0-1,0 1,-1 0,1 0,0 0,0 0,-1 1,1-1,0 1,-1-1,1 1,-1 0,1 0,0 0,-1 0,1 0,-1 1,1-1,0 1,-1 0,1-1,0 1,0 0,-1 0,0 1,-9 8,1 1,0 1,0 0,2 0,-1 1,1 0,1 1,0 0,1 0,1 0,0 1,1 0,0 1,2-1,-1 1,2-1,-1 14,3-25,-4 13,2 0,0 0,0 0,2 1,0-1,1 0,1 1,1-1,0 0,2 2,-3-12,0 0,1 0,0 0,0 0,1-1,0 1,0-1,0 0,1 0,0 0,0-1,1 1,-1-1,1-1,0 1,0-1,1 0,-1 0,1-1,0 0,0 0,0-1,1 0,0 0,7 1,0 0,0-2,0 0,0 0,1-2,-1 0,0 0,0-2,0 0,-1 0,1-1,-1-1,1-1,-1 0,-1-1,0 0,8-6,14-9,-1-2,-1-1,-1-2,-1-1,-2-1,-1-2,-1 0,-1-2,-3-1,0-1,-2-1,-2-1,-1-1,12-38,-28 70,6-16,0 0,-1 0,-1-1,-1 1,-1-1,-1-1,-1 1,-2 0,-1-23,1 45,0-1,0 0,0 0,0 0,0 0,0 0,-1 1,1-1,-1 0,1 0,-1 0,0 1,0-1,0 0,0 1,0-1,0 1,0-1,-1 1,1 0,0-1,-1 1,1 0,-1 0,1 0,-1 0,0 0,1 0,-1 1,0-1,0 1,1-1,-1 1,0-1,0 1,0 0,0 0,0 0,0 0,1 0,-1 0,0 1,0-1,0 1,0-1,1 1,-1 0,0-1,1 1,-1 0,0 0,1 0,-1 0,1 1,0-1,-1 0,1 1,0-1,0 1,0-1,0 1,-1 0,-17 27,2 2,1-1,1 2,2 0,1 1,1 0,2 1,1 0,2 0,2 1,1 0,1 12,2-46,-4 38,3-1,0 1,3 0,1-1,6 23,-7-50,2 8,0 1,-1-1,-2 1,0-1,0 1,-2 0,-1-1,-2 14,-3-15</inkml:trace>
  <inkml:trace contextRef="#ctx0" brushRef="#br0" timeOffset="1134.14">1525 469,'890'0,"-882"0,0 0,0 0,0 0,1 1,-1 0,-1 1,1-1,0 2,0-1,-1 1,1 0,5 4,0 4</inkml:trace>
  <inkml:trace contextRef="#ctx0" brushRef="#br0" timeOffset="1383.597">2908 526,'5'33,"6"17,2-1</inkml:trace>
  <inkml:trace contextRef="#ctx0" brushRef="#br0" timeOffset="1647.594">2880 131,'0'0</inkml:trace>
  <inkml:trace contextRef="#ctx0" brushRef="#br0" timeOffset="1901.227">3133 780,'149'-327,"-118"275,-30 52,0 0,0 0,0 0,-1 0,1 1,0-1,0 0,0 0,0 1,0-1,-1 0,1 1,0-1,0 1,-1-1,1 1,0-1,-1 1,1 0,0-1,-1 1,1 0,-1-1,1 1,-1 0,0 0,1-1,-1 1,0 0,1 0,-1 0,0 0,0 0,0-1,0 1,0 0,0 0,0 0,0 0,0 0,0 0,0 0,0-1,-1 1,1 1,0-2,1 47,-2-40,1 0,-1 0,1 1,0-1,1 0,0 1,0-1,1 0,-1 0,2 0,-1 0,1 0,0 0,0-1,1 1,0-1,0 0,0 0,1-1,2 2,-5-5,1 0,0-1,0 0,0 0,0 0,0 0,0 0,0 0,0-1,0 0,0 1,0-1,0 0,1 0,-1-1,0 1,0-1,0 0,0 0,0 0,0 0,0 0,0 0,-1-1,1 1,0-1,-1 0,1 0,1-2,69-67,-70 68,4-6,1 0,0 0,1 1,0 0,0 1,1 0,0 0,0 1,10-5,1 3</inkml:trace>
  <inkml:trace contextRef="#ctx0" brushRef="#br0" timeOffset="2301.913">3896 413,'-9'-2,"1"0,-1 1,0 0,0 1,0 0,0 0,0 1,0 0,1 1,-1 0,0 0,1 1,-1 0,1 0,0 1,0 0,1 1,-1 0,-3 2,10-6,0 0,0 0,0-1,0 1,0 0,0 0,1 1,-1-1,0 0,1 0,-1 0,0 0,1 1,-1-1,1 0,0 0,-1 1,1-1,0 0,0 1,0-1,0 0,0 1,0-1,0 0,0 1,1-1,-1 0,0 0,1 1,-1-1,1 0,0 0,-1 0,1 1,0-1,0 0,-1 0,1 0,0 0,0 0,0-1,0 1,1 0,-1 0,0-1,0 1,0 0,0-1,1 1,0-1,67 22,53-21,-108-3,1 0,0 1,-1 0,1 1,0 1,0 0,-1 1,1 1,-1 0,0 1,0 0,0 1,0 1,-1 0,0 1,0 0,0 1,6 6,-12-3,-1 0,0 0,-1 1,0 0,-1-1,0 2,-1-1,-1 0,0 1,0-1,-1 1,-1-1,0 1,-1 0,0-1,-2 8,2 20,0 15,-3-1,-2 1,-3-1,-1 0,-3-1,-3 0,-2-2,-1 1,-4-2,-3 3,15-32,6-9,0 0,0-1,-2 0,1 0,-1 0,-1-1,0 0,0 0,-1-1,0 0,0-1,-1 0,0 0,-1-1,0 0,0-1,-9 4,15-11,1 1,-1 0,0-1,0 0,0 0,0 0,1-1,-1 1,1-1,-1-1,1 1,0 0,0-1,0 0,0 0,0 0,1 0,-1-1,1 0,0 1,0-1,0 0,0 0,1-1,0 1,0-1,0 1,0-1,1 1,0-1,0 0,0 0,0 0,1 1,0-1,0 0,0 0,0 0,1 0,0 0,0-1,7-30,1 0,2 1,1 0,2 1,1 0,2 1,1 1,1 0,2 2,21-25,-33 43,-5 6,16-24,2 1,1 0,1 2,26-24,-26 32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00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1068,'14'2,"1"0,0-1,-1 0,1-1,0-1,-1 0,1-1,0 0,-1-1,0-1,0-1,0 0,0 0,-1-1,0-1,0-1,0 1,-1-2,-1 0,1 0,-1-1,-1-1,0 1,0-2,4-7,49-79,-4-2,-5-3,0-11,0 0,6 1,33-42,-83 139,1 2,0-1,1 1,1 1,0 0,1 1,14-9,-26 19,0 0,1 1,-1 0,0 0,0-1,1 1,-1 1,1-1,-1 0,1 1,-1-1,1 1,-1-1,1 1,-1 0,1 0,0 1,-1-1,1 0,-1 1,1 0,-1-1,0 1,1 0,-1 0,0 0,1 1,-1-1,0 1,0-1,0 1,0 0,0-1,0 1,-1 0,1 0,-1 0,1 0,-1 1,0 0,39 99,-36-69,-2 1,-1-1,-1 0,-2 1,-1-1,-2 0,-1 0,-2 0,-1-1,-2-1,0 1,-3-1,7-10,-4 5,0-1,-2-1,0 0,-2 0,-1-2,0 0,-2-1,0 0,-2-2,0 0,-1-1,-1-1,-13 7,26-18,0-1,0 0,0 0,-1-1,0 0,1-1,-1 0,-1-1,1 0,0-1,0 0,-1 0,1-1,-1 0,1-1,0 0,0-1,-1 0,1-1,0 0,-7-3,-7-7</inkml:trace>
  <inkml:trace contextRef="#ctx0" brushRef="#br0" timeOffset="12018.502">1328 672,'-7'-1,"1"1,-1 0,1 0,0 0,-1 1,1 0,0 0,-1 1,1 0,0 0,0 0,0 1,0 0,1 0,-1 0,1 1,0 0,0 0,0 0,1 1,-1-1,1 1,0 0,0 0,0 2,-2 2,0 0,1 0,0 0,1 1,0 0,0-1,1 1,1 1,-1-1,2 0,-1 1,1-1,1 1,0-1,1 1,0-1,1 5,-1-10,1 0,0 0,0-1,0 1,1-1,-1 0,1 0,0 0,1 0,-1 0,1-1,-1 1,1-1,0 0,0 0,0 0,1-1,-1 0,1 0,-1 0,1 0,0 0,0-1,-1 0,1 0,0 0,0-1,0 0,0 0,0 0,0 0,0-1,0 0,0 0,0 0,0-1,3-1,10-6,0-1,0 0,-1-1,-1-1,0-1,0 0,-2-1,1 0,-2-1,0-1,-1-1,-1 1,0-2,-1 1,-1-1,0-2,-6 14,-1 0,1 0,-1 0,0 0,0 0,-1-1,0 1,0 0,-1-1,0 1,0-1,0 1,-1-1,1 1,-2-1,1 1,-1 0,0 0,0 0,-1 0,1 0,-2 0,1 1,0-1,-1 1,0 0,0 0,-1 0,1 1,-1-1,0 1,0 0,-1 1,1-1,-1 1,0 0,-4-1,0 1,0 0,0 1,-1 0,1 1,-1 0,0 0,1 1,-1 0,1 1,-1 1,0-1,1 2,0-1,0 1,0 1,0 0,0 0,1 1,-3 2,-17 9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4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1 142,'20'-10,"18"-11,1 3,0 1,2 2,11-2,-51 16,0 0,1 0,-1 0,1 0,-1 1,1-1,-1 0,1 1,-1-1,1 1,0-1,-1 1,1 0,0-1,-1 1,1 0,0 0,-1 0,1 1,0-1,-1 0,1 1,0-1,-1 1,1-1,-1 1,1 0,-1-1,1 1,-1 0,0 0,1 0,-1 0,0 1,0-1,0 0,1 0,-1 1,-1-1,1 1,0-1,0 1,0-1,-1 1,1-1,-1 1,1-1,-1 1,0 0,0-1,0 1,0 0,0 0,-7 10,-1-1,0 0,-1 0,0-1,-1 0,0-1,-1 0,-4 3,-16 15,-39 54,69-80,0 1,0 0,0 0,0 0,0 0,0 0,0 0,0 0,1 0,-1 0,1 1,0-1,0 0,-1 0,1 0,1 1,-1-1,0 0,1 0,-1 0,1 1,-1-1,1 0,0 0,0 0,0 0,0 0,0-1,1 1,-1 0,0 0,1-1,-1 1,1-1,0 1,0-1,-1 0,1 0,0 1,0-1,0-1,0 1,0 0,0 0,1-1,14 5,1-1,0-1,0 0,0-2,0 0,0-1,0 0,17-4,21 1,-29 3,-2-1</inkml:trace>
  <inkml:trace contextRef="#ctx0" brushRef="#br0" timeOffset="351.044">565 508,'38'0,"27"0,8 0,-4 0,-9 0,-10 0,-9 0,-6 0,-5 0,-2 0,-11 0,-8 5,-6 1</inkml:trace>
  <inkml:trace contextRef="#ctx0" brushRef="#br0" timeOffset="598.927">678 734,'43'5,"24"-3,5-3,-4 0,-10 0,-9-5,-9-2,-6 2,-9 0</inkml:trace>
  <inkml:trace contextRef="#ctx0" brushRef="#br0" timeOffset="1404.964">1383 86,'6'0,"-1"0,1 1,-1 0,0 0,1 0,-1 1,0 0,1 0,-1 0,0 1,-1 0,1 0,0 0,-1 0,0 1,0-1,0 1,0 0,0 0,-1 1,0-1,0 1,0 0,0 0,1 4,10 21,-1 0,-2 1,-1 1,-1 0,-2 0,-1 1,-1-1,-1 32,0 194,-4-259,1 1,-1-1,1 0,0 1,-1-1,1 1,0-1,-1 1,1-1,0 1,-1 0,1-1,0 1,0 0,0 0,-1-1,1 1,0 0,0 0,0 0,0 0,-1 0,1 0,0 0,0 0,0 1,0-1,-1 0,1 0,0 1,0-1,-1 0,1 1,0-1,0 1,-1-1,1 1,0-1,-1 1,1-1,-1 1,1 0,-1-1,1 1,-1 0,1 0,-1-1,0 1,0 0,1 0,-1 0,0-1,0 1,0 0,0 0,1 0,-1 0,0-1,-1 1,1 0,0 0,0 0,0-1,0 1,-1 0,1 0,-1 0,112-221,63-231,-164 428,-3 9</inkml:trace>
  <inkml:trace contextRef="#ctx0" brushRef="#br0" timeOffset="1969.294">1891 931,'184'-197,"-180"194,-3 1,-1 0,1 1,0-1,0 1,0-1,1 1,-1-1,0 1,0 0,1-1,-1 1,1 0,-1 0,1 0,-1 0,1 0,0 0,-1 1,1-1,0 1,0-1,0 1,-1-1,1 1,0 0,0 0,0 0,0 0,0 0,-1 0,1 1,0-1,0 1,0-1,-1 1,1 0,0 0,-1-1,1 1,0 0,8 30,-10-29,0 1,0 0,0 0,1 0,-1-1,1 1,0 0,0 0,0-1,0 1,1-1,-1 1,1-1,-1 1,1-1,0 0,0 0,0 0,0 0,0 0,0 0,0-1,1 1,-1-1,1 1,-1-1,1 0,0 0,-1 0,1 0,0-1,0 1,0-1,-1 0,4 0,168-82,-173 82,1 0,-1 0,0 0,1 0,-1 0,1 1,-1-1,0 0,0 1,1-1,-1 1,0 0,0-1,1 1,-1 0,0 0,0-1,0 1,0 0,0 0,0 0,0 0,-1 1,1-1,0 0,0 0,-1 0,1 1,-1-1,1 0,-1 0,0 1,1-1,-1 1,0-1,0 0,0 1,0-1,0 0,0 1,-1-1,1 0,0 1,-1-1,1 0,-1 1,1-1,-1 0,1 0,-1 0,0 1,0-1,0 0,3 45,7-40</inkml:trace>
  <inkml:trace contextRef="#ctx0" brushRef="#br0" timeOffset="2435.622">3105 0,'0'374,"-2"-353,-1-1,0 1,-2-1,0 1,-1-1,-1-1,-1 1,-1-1,-1-1,0 0,-2 1,-25 51,14 15,23-83,0 1,0-1,0 1,1-1,-1 0,1 1,0-1,0 0,-1 0,1 1,1-1,-1 0,0 0,0 0,1 0,-1 0,1-1,0 1,0 0,-1-1,1 1,0-1,0 0,0 1,0-1,1 0,-1 0,0 0,0-1,1 1,-1 0,1-1,-1 0,1 1,11-1,0 0,0 0,1-1,-1-1,0 0,0-1,-1-1,4-1,26-6,4-4,-35 8</inkml:trace>
  <inkml:trace contextRef="#ctx0" brushRef="#br0" timeOffset="2684.349">2681 453,'43'0,"29"0,12 0,0 0,-8 0,-8 0,-10 0,-7 0,-5 0,-12 0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39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0,'0'10,"0"17,0 9,0 3,0 0,0-2,0-3,0-2,0-1,0-2,0-1,0 0,0 0,0 0,0-1,0-8,0-9</inkml:trace>
  <inkml:trace contextRef="#ctx0" brushRef="#br0" timeOffset="366.599">0 621,'24'0,"27"-5,10-2,-1 1,-1-3,-6-1,-6 1,-8 3,-4 3,-5 0,-1 3,-2-1,0 2,-5 4,-11 1,-12 1,-6-2</inkml:trace>
  <inkml:trace contextRef="#ctx0" brushRef="#br0" timeOffset="2581.737">254 875,'168'-51,"-81"44,-85 7,0 0,0 0,0 0,0 0,0 1,0-1,0 1,0-1,0 1,0-1,0 1,0 0,0 0,0 0,0 0,-1 1,1-1,0 0,-1 1,1-1,-1 1,0-1,1 1,-1 0,0-1,0 1,0 0,0 0,-1 0,1 0,0 0,-1 0,1 0,-1 0,0 0,0 0,1 0,-2 2,-1 3,0 0,-1 0,0 0,0-1,-1 1,0-1,0 0,0 0,-1-1,0 1,0-1,0 0,-3 2,-1 3,-142 134,149-142,-1 0,1 0,0 0,0 1,0-1,0 0,0 1,0-1,1 1,-1-1,1 1,0 0,0 0,0 0,0 0,0 0,1 0,-1 0,1 0,0 0,0 0,0 0,0 0,0 0,1 0,-1 0,1 0,0 0,0 0,0-1,0 1,1 0,-1 0,1-1,-1 1,1-1,0 1,0-1,0 0,0 0,1 0,-1 0,0 0,1 0,0-1,-1 1,1-1,0 0,0 0,0 0,0 0,-1 0,1-1,0 1,0-1,1 0,-1 0,67-17,-48 6</inkml:trace>
  <inkml:trace contextRef="#ctx0" brushRef="#br0" timeOffset="3114.886">1326 592,'-24'-3,"-1"1,1 1,0 1,-1 1,1 1,0 1,-1 2,2 0,-1 1,1 2,0 0,0 2,-2 2,14-6,1 0,0 1,0 1,1-1,0 2,1-1,-1 1,2 0,-1 1,1 0,1 0,0 1,0-1,1 1,0 1,1-1,1 1,0-1,-2 12,6-17,0-1,0 1,0-1,1 1,0-1,0 0,0 0,1 0,-1 0,1 0,0-1,1 1,-1-1,1 0,0 0,0 0,0 0,1-1,-1 0,1 0,0 0,0 0,0-1,0 0,0 0,0 0,1-1,-1 1,0-1,1-1,0 1,-1-1,1 0,-1 0,1 0,-1-1,1 0,-1 0,1-1,-1 1,4-2,14-3,0-1,0-1,-1-1,0-1,0-1,-1-1,-1-1,0-1,-1 0,0-1,-1-1,-1-1,-1-1,0 0,-1-1,-1-1,6-11,74-117,-94 149,0-1,0 1,0 0,0-1,0 1,0-1,1 1,-1 0,0-1,0 1,0-1,1 1,-1-1,0 1,1 0,-1-1,1 1,-1-1,0 0,1 1,-1-1,1 1,-1-1,1 0,-1 1,1-1,0 0,-1 0,1 1,-1-1,1 0,0 0,-1 0,1 0,-1 0,1 0,0 0,-1 0,1 0,0 0,-1 0,1 0,-1 0,1 0,0-1,-1 1,1 0,-1 0,1-1,-1 1,1 0,-1-1,1 1,-1-1,1 1,-1 0,1-1,-1 1,0-1,1 1,-1-1,0 0,1 1,-1-1,0 1,0-1,0 0,1 1,-1-1,1 56,-1-47,-31 228,30-212</inkml:trace>
  <inkml:trace contextRef="#ctx0" brushRef="#br0" timeOffset="3635.606">1722 818,'-26'381,"5"-255,16-147,16-17,2 1,2 0,1 2,1-1,2 2,2 0,1 2,1 0,2 2,1 0,1 2,1 1,2 1,12-7,31-12,-70 44,-1 0,0 0,1 0,-1 1,0-1,1 1,-1 0,1-1,-1 1,1 0,-1 0,0 0,1 1,-1-1,1 1,-1-1,0 1,1 0,-1 0,0 0,0 0,0 0,1 1,-1-1,0 0,-1 1,1 0,0-1,0 1,-1 0,1 0,0 2,0 2,0 0,0 0,-1 0,0 0,0 1,0-1,-1 0,0 1,-1-1,1 0,-1 0,0 1,-1-1,1 0,-1 0,0 0,-1 0,0 0,0-1,0 1,0-1,-1 0,0 0,0 0,0 0,-1-1,-2 3,-3 2,0 0,-1 0,0-1,-1-1,1 1,-1-2,-1 0,1 0,-1-1,0-1,0 0,-1-1,1 0,-1-1,0-1,-7 0,19-1,0 1,1-1,-1-1,1 1,-1 0,0 0,1-1,-1 1,1 0,-1-1,1 0,-1 1,1-1,-1 0,1 0,0 0,-1 0,1 0,0 0,0 0,0 0,0 0,0-1,0 1,0 0,0-1,0 1,1-1,-1 1,1-1,-1 1,1-1,-1 1,1-1,0 0,-1-16</inkml:trace>
  <inkml:trace contextRef="#ctx0" brushRef="#br0" timeOffset="4549.066">2710 113,'2'5,"0"0,0 0,0 1,-1-1,1 0,-1 1,-1-1,1 1,-1-1,0 1,0-1,0 1,-1-1,0 1,0-1,0 1,-2 2,1 1,-5 17,-1 1,-2-1,0-1,-2 1,-1-2,-1 0,-5 6,-15 27,-121 190,84-141,70-105,0 0,0 1,0-1,0 0,0 1,1-1,-1 1,0 0,1-1,-1 1,1-1,0 1,-1 0,1-1,0 1,0 0,0-1,0 1,0 0,1 0,-1-1,0 1,1-1,-1 1,1 0,0-1,-1 1,1-1,0 1,0-1,0 0,0 1,0-1,0 0,1 0,-1 0,0 0,1 0,-1 0,0 0,1 0,-1 0,1-1,0 1,-1 0,1-1,-1 0,1 1,0-1,-1 0,1 0,0 0,0 0,-1 0,1 0,149-13,-71 0,-74 12,-4 2,0-1,1 0,-1 1,1-1,-1 0,1 0,-1-1,0 1,1 0,-1-1,0 1,1-1,-1 0,0 0,1 0,-1 0,0 0,0-1,0 1,0 0,0-1,-1 0,1 1,0-1,-1 0,1 0,-1 0,1 0,-1 0,0 0,0 0,0 0,0-1,-1 1,1 0,0-1,-1 1,0-1,-3-16,-1 1</inkml:trace>
  <inkml:trace contextRef="#ctx0" brushRef="#br0" timeOffset="4798.403">2089 508,'38'0,"42"-5,12-2,-1 1,-10 1,-14 2,-15 0,-10 2,-13 1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1,'0'5,"5"1,1 5,5 0,5-1,5-3,4-2,1-3,3-1,0-1,0 0,0 0,0-1,0 1,-1 0,1-1,-11 1,-7 0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9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0,'10'5,"12"6,8 2,3-2,2-3,-2-2,-5-8,-4-3,0 0,0 0,1 1,-4 1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8.4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0,'0'22,"1"5,-1 0,-2 1,0-1,-2 0,-1 0,-5 15,-90 157,52-114,45-82,0 0,1 1,-1-1,1 1,0 0,0 0,0 0,0 0,1 0,0 0,0 0,0 0,0 1,0-1,1 0,0 1,0-1,0 0,1 1,-1-1,1 0,0 0,0 1,0-1,1 0,0 0,0 0,0 0,0-1,0 1,1 0,-1-1,1 0,0 0,0 0,1 0,-1 0,0 0,1-1,0 1,-1-1,1 0,2 0,7 0,0 0,0-1,1 0,-1-1,0-1,0 0,1-1,-1 0,0-1,0-1,1 0,18-4,50-19,-77 11,-10 9</inkml:trace>
  <inkml:trace contextRef="#ctx0" brushRef="#br0" timeOffset="295.948">0 282,'39'-10,"26"2,8 3,-5 1,-8 2,-10 1,-8 1,-7 0,-5 1,-2-1,-1 1,-1-1,0 0,-4 0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0:56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85 340,'0'0,"0"1,-1-1,1 1,0-1,-1 1,1-1,0 0,-1 1,1 0,0-1,0 1,0-1,0 1,0-1,-1 1,1-1,0 1,0 0,0-1,0 1,1-1,-1 1,0-1,0 1,0-1,0 1,0 0,1-1,-1 1,0-1,1 0,-1 1,0-1,1 1,-1-1,0 1,1-1,-1 0,1 1,-1-1,1 0,-1 1,1-1,-1 0,1 0,-1 1,1-1,-1 0,1 0,-1 0,1 0,0 0,-1 0,1 0,-1 0,1 0,-1 0,1 0,0 0,0 0,40 5,359-33,-383 27,56 13,-67-5</inkml:trace>
  <inkml:trace contextRef="#ctx0" brushRef="#br0" timeOffset="295.994">0 594,'10'0,"17"0,9-5,8-1,2 0,-3 1,1 1,-2 2,-3 1,-4 1,-3 0,-2 0,-1 0,-1 0,-1 1,-4-1</inkml:trace>
  <inkml:trace contextRef="#ctx0" brushRef="#br0" timeOffset="786.708">283 1,'-1'6,"0"-1,1 1,0 0,0 0,0 0,1 0,0 0,0 0,1 0,-1-1,1 1,1 0,-1-1,1 0,0 1,0-1,0 0,1-1,-1 1,1 0,1-1,-1 0,3 2,5 5,1-1,1 0,-1-1,1 0,1-1,0 0,15 4,33 8,-49-18,-1 1,0 0,-1 1,1 0,-1 1,0 1,0 0,0 0,-1 1,0 1,0-1,-1 2,0 0,0 0,-1 1,4 5,-11-10,0-1,-1 1,1 0,-1 1,0-1,-1 0,1 0,-1 0,0 0,0 1,0-1,-1 0,0 0,0 0,0 0,-1 0,1 0,-1 0,-1 0,1 0,0-1,-1 0,-2 3,-84 90,-65 11,147-103,-24 13,2 1,0 2,1 0,1 2,-5 8,18-14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10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30,'512'-1,"-139"-28,-97 31,-253 2,-6 2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11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17,'-34'-6,"0"1,0 2,0 1,-1 2,1 1,0 2,-14 3,38-3,1 0,-1 0,1 1,0 0,1 0,-1 1,1 0,-1 1,2 0,-1 0,1 1,0 0,0 0,0 0,1 1,-3 5,6-8,0-1,1 1,-1 0,1 0,-1 0,2 0,-1 1,0-1,1 0,0 1,1-1,-1 1,1 0,0-1,0 1,0-1,1 1,0-1,0 1,1-1,-1 0,1 0,0 1,1-1,-1 0,1-1,0 1,0 0,3 1,-3-2,1-1,-1 0,1 0,0 0,0 0,1-1,-1 1,0-1,1 0,-1 0,1-1,0 0,0 0,-1 0,1 0,0 0,0-1,0 0,0 0,0-1,0 1,-1-1,1 0,0 0,0-1,3-1,6-2,0 0,0-2,0 1,0-2,-1 0,-1 0,1-1,0-2,158-169,-149 160,-10 38,-39 151,22 4,6-149</inkml:trace>
  <inkml:trace contextRef="#ctx0" brushRef="#br0" timeOffset="544.25">620 384,'-32'182,"31"-159,25-46,-14 4,1 0,0 0,1 2,1-1,1 1,9-8,147-131,-169 154,1 1,-1-1,1 0,0 1,-1 0,1-1,0 1,0 0,0 0,0-1,0 2,0-1,0 0,0 0,0 1,0-1,0 1,1-1,-1 1,0 0,0 0,0 0,1 0,-1 1,0-1,0 0,0 1,0 0,1-1,-1 1,0 0,0 0,0 0,-1 0,1 1,0-1,0 1,-1-1,1 1,0 0,0 4,-1 0,1 0,-1 0,0 1,0-1,-1 0,0 1,0-1,-1 1,0-1,0 0,0 1,-1-1,1 0,-2 0,1 0,-2 4,3-8,0 1,-1 0,1-1,0 1,-1-1,1 1,-1-1,0 0,0 1,0-1,0 0,0 0,-1 0,1-1,0 1,-1-1,1 1,-1-1,0 0,1 0,-1 0,0 0,0 0,0-1,0 1,1-1,-1 0,0 0,0 0,0 0,0 0,0-1,0 1,0-1,1 0,-1 0,0 0,-1 0,-9-8,0 0,1-1,0 0,1-1,0 0,1-1,0 0,1-1,0 0,1 0,-5-12,4 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08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16 203,'-2'-3,"0"1,0-1,1-1,-1 1,1 0,0 0,0 0,0-1,0 1,1 0,-1-1,1 1,0-1,0 1,0 0,1-1,-1 1,1-1,-1 1,1 0,0 0,1-1,-1 1,0 0,1 0,0 0,0 0,0 1,0-1,0 0,0 1,1-1,-1 1,1 0,0 0,-1 0,1 0,0 0,0 1,1-1,-1 1,0 0,0 0,0 0,1 0,0 1,15-6,-1 1,1 1,0 1,0 0,0 2,1 0,-1 1,0 1,11 2,-26-2,1-1,-1 1,0 0,0 0,0 0,0 0,0 1,-1 0,1-1,0 1,-1 1,1-1,-1 1,0-1,0 1,0 0,0 0,0 0,-1 0,1 1,-1-1,0 1,0-1,0 1,0 0,-1 0,0 0,1 0,-1 0,-1 0,1 0,-1 0,1 0,-1 1,-1-1,1 0,-1 3,-2 7,0 0,-1 0,-1 0,0-1,0 0,-2 0,0 0,0-1,-1 0,-1 0,0-1,0 0,-1-1,0 0,-1 0,0-1,-1-1,0 0,0 0,-11 4,-42 37,64-48,-1-1,0 1,1 0,-1 0,1-1,-1 1,1 0,-1 0,1 1,0-1,-1 0,1 0,0 1,0-1,0 1,0-1,0 1,0-1,0 1,1-1,-1 1,0 0,1-1,0 1,-1 0,1 0,0 0,0-1,0 1,0 0,0 0,0-1,1 1,-1 0,0 0,1-1,-1 1,1 0,0-1,0 1,0-1,0 1,0-1,0 1,0-1,0 0,0 1,1-1,-1 0,0 0,2 1,110 8,-30-8,-2 8,-63-12</inkml:trace>
  <inkml:trace contextRef="#ctx0" brushRef="#br0" timeOffset="548.526">580 6,'100'275,"-33"-100,-51-188,8-34,-2-1,-3 0,-1-1,-3-1,9-52,-22 93,25-72,-23 73</inkml:trace>
  <inkml:trace contextRef="#ctx0" brushRef="#br0" timeOffset="1271.113">890 570,'167'-196,"-165"193,-2 2,0-1,1 1,0-1,-1 1,1-1,0 1,-1 0,1-1,0 1,0 0,0 0,0-1,0 1,1 0,-1 0,0 0,0 1,1-1,-1 0,0 0,1 1,-1-1,1 1,-1-1,1 1,-1-1,1 1,-1 0,1 0,0 0,-1 0,1 0,-1 0,1 0,-1 1,1-1,-1 1,1-1,-1 1,1-1,-1 1,1 0,0 0,-1 2,0-1,1 1,-1-1,1 0,0 1,0-1,-1 0,2 0,-1 0,0 0,0 0,0-1,1 1,-1-1,1 1,0-1,-1 0,1 0,0 0,-1 0,1-1,0 1,0-1,0 0,0 0,0 0,-1 0,1 0,0 0,0-1,0 1,0-1,-1 0,1 0,0 0,1-1,99-68,-102 70,-1-1,1 1,0-1,-1 1,1 0,0-1,0 1,0 0,-1-1,1 1,0 0,0 0,0 0,0 0,0 0,-1 0,1 0,0 0,0 0,0 0,0 0,-1 1,1-1,0 0,0 1,0-1,-1 0,1 1,0-1,0 1,-1-1,1 1,0-1,-1 1,1 0,-1-1,1 1,-1 0,1 0,-1-1,0 1,1 0,-1 0,0-1,1 1,-1 0,0 0,0 0,0 0,0 0,0-1,6 56,-5-43,13 40,-3-33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33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1,'5'0,"11"0,8 5,4 1,3 0,0-1,0-1,0-2,-1-1,-1 0,0-1,-1 0,0-1,0 1,0 0,-9 0,-13 0,-8-1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33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0,'34'0,"24"0,9 0,-3 0,-8 0,-8 0,-8 0,-6 0,-3 0,-3 0,-6 5,-7 1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37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142 226,'2'-6,"1"0,-1 0,2 0,-1 0,0 0,1 0,0 1,0 0,1-1,0 2,-1-1,2 0,-1 1,0 0,1 1,0-1,0 1,0 0,0 0,0 1,2-1,1-2,4-1,-1 0,1 1,0 1,1 0,-1 0,1 1,0 1,-1 0,1 1,0 1,9 1,-20-1,0 1,0 0,0-1,0 1,0 1,0-1,0 0,0 1,0-1,-1 1,1 0,-1 0,1 0,-1 0,0 1,0-1,0 0,0 1,0 0,0-1,-1 1,0 0,1 0,-1 0,0 0,0 0,0 0,-1 0,1 0,-1 0,0 1,0-1,0 1,-16 107,10-99,-1-1,0-1,-1 1,0-1,0-1,-1 1,-1-1,1-1,-1 0,-4 2,-1 2,16-12,0 0,-1 0,1 0,0 0,0 0,-1 0,1 0,0 1,0-1,-1 0,1 0,0 1,-1-1,1 1,0-1,-1 0,1 1,-1-1,1 1,0 0,-1-1,0 1,1-1,-1 1,1 0,-1-1,0 1,1 0,-1-1,0 1,0 0,1-1,-1 1,0 0,0 0,0-1,0 1,0 0,0 0,0-1,0 1,0 0,-1 0,1-1,0 1,0 0,-1 0,1-1,0 1,-1 0,1-1,-1 1,1-1,-1 1,1-1,-1 1,1 0,-1-1,1 0,-1 1,0-1,1 1,-1-1,0 0,1 1,-2-1,25 3,-1 0,0 2,0 0,-1 2,0 0,0 1,2 3,-18-9,0 1,0 0,0 0,0 0,0 1,-1-1,0 1,0 0,0 1,0-1,0 1,-1-1,0 1,0 0,0 1,-1-1,1 0,-1 1,-1-1,1 1,-1-1,0 1,0 0,0 0,-1 0,0-1,0 1,-1 0,-1 5,-3 1,0 0,-1 0,-1-1,0 0,-1 0,0 0,0-1,-1-1,-1 1,1-1,-1-1,-1 0,0 0,0-1,0-1,-1 0,0 0,0-1,-1-1,1 0,-1 0,0-2,0 1,-2-2,10 1,0 0,1 0,-1-1,0 0,0 0,0-1,0 1,1-1,-1 0,0 0,0-1,0 1,0-1,0 0,0-1,1 1,-1-1,1 0,-1 0,1 0,-1-1,1 1,0-1,0 0,0-1,4 2,-1 0,1-1,-1 1,1-1,0 1,0-1,0 1,0 0,1-1,-1 1,0-1,1 1,0 0,0-1,0 1,0 0,0 0,0-1,0 1,1 0,-1 0,1 0,-1 1,1-1,0 0,0 1,1-2,11-9</inkml:trace>
  <inkml:trace contextRef="#ctx0" brushRef="#br0" timeOffset="404.918">1044 226,'-35'37,"0"1,3 1,1 2,2 1,2 1,-9 21,33-60,0 1,0 0,0 0,1 0,0 0,0 0,0 0,0 0,1 1,0-1,0 0,0 1,1-1,0 1,0-1,0 1,1-1,0 1,0-1,0 1,0-1,1 0,0 0,0 0,1 0,-1 0,1 0,0-1,0 1,1-1,-1 0,1 0,0 0,1 0,3 1,0 0,1 0,-1-1,1-1,0 1,1-1,-1-1,0 0,1 0,0-1,-1 0,1 0,0-1,-1-1,1 0,-1 0,1-1,-1 0,1 0,4-3,6-2,0-1,-1-1,0 0,0-2,-1 0,-1-1,0-1,14-13,-16 13,-1-1,-1-1,0 0,-1 0,-1-1,0-1,-1 0,-1 0,2-7,-8 17,-1 0,0 0,0 0,0 1,-1-2,0 1,-1 0,1 0,-1 0,-1 0,1 0,-1 0,-1 0,1 0,-1 0,0 0,-1 0,1 1,-1-1,-1 1,1 0,-1 0,0 0,-1 0,1 1,-1-1,-1 1,-1-2,0 0,0 0,-1 1,0 1,0-1,-1 1,0 0,0 1,0 0,0 1,0 0,-1 0,0 1,1 0,-1 0,0 1,0 1,0 0,0 0,0 1,1 0,-1 1,0 0,1 0,-1 1,1 0,0 1,0 0,0 0,-2 2,-17 15,3 0</inkml:trace>
  <inkml:trace contextRef="#ctx0" brushRef="#br0" timeOffset="1138.913">1553 396,'5'-2,"-1"1,0-1,0 0,0-1,0 1,-1-1,1 0,-1 0,1 0,-1 0,0 0,0-1,-1 1,1-1,1-3,2-1,40-53,-24 31,1 0,1 1,2 1,23-19,37-13,-85 59,0 1,0 0,0 0,0 0,0 0,0 0,0 0,0 0,0 0,-1 1,1-1,0 0,0 1,0-1,0 0,0 1,-1-1,1 1,0-1,0 1,-1-1,1 1,0 0,-1-1,1 1,0 0,-1 0,1-1,-1 1,0 0,1 0,-1 0,0 0,1 0,-1-1,0 1,0 0,0 0,1 0,-1 0,0 0,-1 0,1 0,0 0,0 0,0 0,0-1,-1 1,1 0,0 0,-11 49,0-22,9-26,-1 1,2 0,-1 1,0-1,1 0,-1 1,1-1,0 0,0 1,0-1,1 1,-1 0,1-1,0 1,0-1,0 1,1 0,-1-1,1 1,0-1,0 1,0 0,1-4,1 1,0 0,-1-1,1 1,-1-1,1 0,0 0,-1 0,1 0,0 0,-1-1,1 1,0-1,-1 1,1-1,-1 0,0 0,1 0,-1-1,0 1,1-1,-1 1,0-1,1-1,0 2,104-92,-59 45,-9 22,-38 26,-1-1,1 1,0 0,-1 0,1-1,0 1,-1 0,1 0,0 0,-1 0,1 0,0 0,-1 0,1 0,0 0,0 0,-1 0,1 0,0 1,-1-1,1 0,-1 0,1 1,0-1,-1 0,1 1,-1-1,1 1,-1-1,1 1,-1-1,1 1,-1-1,1 1,-1-1,0 1,1 0,-1-1,0 1,1-1,-1 1,0 0,0-1,0 1,0 0,0 0,0-1,0 1,0 0,0-1,0 1,0 0,0-1,0 1,0 0,-1-1,1 1,0 0,-1-1,1 1,0-1,-1 1,1 0,-1-1,1 1,-107 279,105-262</inkml:trace>
  <inkml:trace contextRef="#ctx0" brushRef="#br0" timeOffset="1388.465">2710 0,'-44'39,"-37"36,-10 15,0-3,7-11,12-9,14-11,12-11,9-7,6-11,4-5,6-1,1-5,5 0,5-3</inkml:trace>
  <inkml:trace contextRef="#ctx0" brushRef="#br0" timeOffset="1839.399">2625 480,'-23'7,"1"1,-1 1,1 0,1 2,0 1,1 0,-15 12,34-24,0 1,0-1,0 1,0 0,0-1,0 1,1 0,-1-1,0 1,0 0,0 0,1 0,-1 0,0-1,1 1,-1 0,1 0,-1 1,1-1,-1 0,1 0,0 0,-1 0,1 0,0 0,0 0,0 1,0-1,0 0,0 0,0 0,1 0,-1 0,0 0,1 1,-1-1,0 0,1 0,-1 0,1 0,0 0,-1 0,1-1,0 1,0 0,-1 0,1 0,0-1,0 1,0 0,0-1,0 1,0-1,0 1,0-1,0 1,0-1,0 0,1 1,-1-1,0 0,0 0,0 0,1 0,45 12,-37-11,0 0,-1 1,1 1,-1-1,1 2,-1-1,0 1,0 1,0 0,-1 0,0 0,0 1,0 1,5 5,-12-10,1 0,-1 1,1-1,-1 1,0 0,0-1,0 1,-1 0,1 0,-1-1,1 1,-1 0,0 0,0 0,0 0,0-1,-1 1,1 0,-1 0,0-1,0 1,0 0,0-1,0 1,0 0,-1-1,1 0,-1 1,0-1,0 0,0 0,-1 1,-75 57,61-53,0-1,-1 0,0-1,0-1,0-1,0-1,0 0,0-1,-1-1,1-1,-19-3,-3-13,28 5</inkml:trace>
  <inkml:trace contextRef="#ctx0" brushRef="#br0" timeOffset="6206.889">0 1101,'281'-27,"-45"43,-107-7,0-5,0-6,-1-6,39-10,48-2,325-20,-174 13,-343 27</inkml:trace>
  <inkml:trace contextRef="#ctx0" brushRef="#br0" timeOffset="8885.868">452 1497,'138'-129,"-110"111,0 2,1 1,1 1,0 1,1 2,0 1,1 2,0 0,0 3,0 0,1 2,0 2,-30 0,-1 1,1-1,0 1,-1-1,1 1,0 0,-1 0,1 1,0-1,-1 0,1 1,0 0,-1-1,1 1,-1 0,1 0,-1 1,0-1,1 0,-1 1,0 0,0-1,0 1,0 0,0 0,-1 0,1 0,0 0,-1 1,1-1,-1 0,0 1,0-1,0 1,0-1,-1 1,1-1,0 1,-1 0,0-1,0 1,-4 14,-2 0,0-1,-1 0,-1 0,0-1,-1 0,0 0,-2-1,0 0,0-1,-1 0,0-1,-1 0,-1-1,0-1,0 0,-9 3,3 3,19-16,0 0,0 0,0 0,0 1,0-1,1 0,-1 1,0-1,0 1,0-1,0 1,0 0,1-1,-1 1,0 0,1-1,-1 1,0 0,1 0,-1 0,1-1,-1 1,1 0,-1 0,1 0,0 0,0 0,-1 0,1 0,0 0,0 0,0 0,0 0,0 0,0 0,0 0,0 0,1 0,-1 0,0 0,0 0,1 0,-1 0,1-1,-1 1,1 0,-1 0,1 0,0 0,-1-1,1 1,0 0,0-1,-1 1,1-1,0 1,0-1,1 1,89 16,-75-13,-12-4,1 0,0 0,0 1,0-1,0 1,-1 0,1 1,0-1,-1 1,0 0,1 0,-1 0,0 1,0-1,0 1,0 0,0 0,-1 1,1-1,-1 1,0-1,0 1,0 0,-1 0,1 1,-1-1,0 0,0 1,-1-1,1 1,-1 0,0 3,-2-1,-1 0,1-1,-2 1,1-1,-1 0,0 0,0 0,-1 0,1-1,-2 1,1-1,0 0,-1 0,0 0,0-1,0 0,-1 0,1 0,-1 0,0-1,0 0,0 0,-1-1,1 0,-1 0,1 0,-1-1,-3 0,-22 12,32-13,-9 4,-1 0,1 0,-1 0,1-1,-1-1,0 1,0-2,0 1,0-2,-1 1,1-1,0-1,-1 0,9 1,1-1,0 1,-1-1,1 1,0-1,0 0,0 1,-1-1,1 0,0 0,0 0,0 0,0 0,0 0,1 0,-1 0,0 0,0 0,1-1,-1 1,1 0,-1-1,1 1,-1 0,1-1,0 1,0 0,0-1,-1 1,1-1,1 1,-1 0,0-1,0 0,3-13</inkml:trace>
  <inkml:trace contextRef="#ctx0" brushRef="#br0" timeOffset="11288.644">1411 1440,'4'-1,"0"0,0-1,-1 0,1 0,0 0,-1 0,0 0,0-1,1 1,-1-1,-1 0,1 0,0 0,-1-1,0 1,1-2,8-8,122-127,-132 140,-1-1,1 0,-1 1,1-1,-1 1,1-1,0 1,-1 0,1-1,0 1,-1-1,1 1,0 0,-1 0,1-1,0 1,-1 0,1 0,0 0,0 0,-1 0,1 0,0 0,0 0,-1 0,1 0,0 0,0 1,-1-1,1 0,0 0,-1 1,1-1,0 0,-1 1,1-1,-1 1,1-1,0 1,-1-1,1 1,-1-1,0 1,1 0,-1-1,1 1,-1 0,0-1,1 1,-1 0,0-1,0 1,0 0,0 0,1-1,-1 1,0 0,0 0,-1 0,3 54,-3-46,1-6,-1 0,0-1,1 1,-1 0,1 0,0 0,0 0,0 0,0 0,0-1,1 1,-1 0,1 0,0 0,0-1,0 1,0 0,0-1,1 1,-1-1,1 1,0-1,0 0,-1 0,1 0,1 0,-1 0,0 0,0 0,1-1,-1 1,1-1,-1 0,1 1,0-1,-1 0,1-1,0 1,1 0,7-3,-1 0,1-1,0 0,-1-1,0 0,0 0,0-1,0-1,-1 1,0-2,0 1,0-1,3-4,28-19,-40 29,1 0,0 1,0-1,0 0,0 0,-1 1,1-1,0 0,0 1,0-1,0 1,0-1,0 1,1 0,-1-1,0 1,0 0,0 0,0 0,0 0,0 0,1 0,-1 0,0 0,0 0,0 0,0 1,0-1,0 0,0 1,0-1,0 1,0-1,0 1,0 0,0-1,0 1,0 0,0 0,-1 0,1-1,0 1,0 0,-1 0,1 0,-1 0,1 0,-1 0,1 0,-1 0,0 1,0-1,1 0,-1 0,0 0,0 1,2 17</inkml:trace>
  <inkml:trace contextRef="#ctx0" brushRef="#br0" timeOffset="11540.402">2371 1158,'-38'43,"-42"48,-17 13,4-1,8-9,13-15,14-17,13-14,8-10,12-11</inkml:trace>
  <inkml:trace contextRef="#ctx0" brushRef="#br0" timeOffset="11909.641">2428 1525,'-143'99,"142"-99,0 1,0-1,0 1,0 0,1-1,-1 1,0 0,0 0,0-1,1 1,-1 0,0 0,1 0,-1 0,1 0,-1 0,1 0,0 0,-1 0,1 0,0 0,0 0,0 0,-1 0,1 1,0-1,1 0,-1 0,0 0,0 0,0 0,1 0,-1 0,0 0,1 0,-1 0,1 0,-1 0,1 0,0 0,-1 0,1 0,0-1,0 1,-1 0,1 0,0-1,0 1,0-1,0 1,0-1,0 1,0-1,0 1,0-1,0 0,0 0,0 1,0-1,0 0,0 0,1 0,-1 0,0 0,0 0,0-1,0 1,1-1,3 1,0-1,-1 1,1 0,0 0,0 1,0-1,-1 1,1 0,0 0,-1 1,1-1,-1 1,1 0,-1 0,0 1,0-1,0 1,0 0,0 0,-1 0,1 0,-1 1,0 0,0-1,0 1,-1 0,1 1,-1-1,0 0,0 1,0-1,-1 1,-1 6,-2-1,1 1,-2-1,1 0,-1 0,-1 0,0 0,0-1,-1 1,0-1,-1 0,0-1,0 1,-1-1,0 0,0-1,-1 0,0 0,0-1,-1 0,0 0,0 0,0-2,0 1,-9 2,-20 1,24-11</inkml:trace>
  <inkml:trace contextRef="#ctx0" brushRef="#br0" timeOffset="12324.715">2569 1384,'233'-50,"-231"49,0 0,0 0,0 0,-1 1,1-1,0 1,0 0,0-1,0 1,0 0,0 0,0 0,0 0,0 1,0-1,0 0,0 1,0 0,0-1,0 1,0 0,0 0,-1 0,1 0,0 0,-1 0,1 1,-1-1,1 1,-1-1,0 1,1-1,-1 1,0 0,0-1,0 1,0 0,-1 0,1 0,0 0,-1 0,1 0,-1 0,0 0,0 0,0 0,0 0,0 0,0 1,-6 11,-1 1,0-1,-1 0,0-1,-1 0,-1 0,0-1,-1 0,-11 10,-44 54,66-75,-1 0,0-1,1 1,-1 0,0 0,1 0,-1 0,1 0,-1-1,1 1,0 0,-1 0,1 0,0 0,0 0,0 0,0 0,0 0,0 0,0 0,0 0,0 0,0 0,0 0,1 0,-1 0,0 0,1 0,-1 0,1 0,-1 0,1 0,-1 0,1-1,-1 1,1 0,0 0,0-1,-1 1,1 0,0-1,0 1,0-1,0 1,0-1,0 0,0 1,0-1,-1 0,1 1,0-1,1 0,-1 0,0 0,0 0,0 0,62 1,86-40,-124 30</inkml:trace>
  <inkml:trace contextRef="#ctx0" brushRef="#br0" timeOffset="15844.167">3275 791,'0'5,"5"1,6 0,6-6,5-3,3-1,3-4,1-1,1 0,-1 3,0-3,0 0,0 2,0 2,-1 1,0 2,-9 1,-9 1</inkml:trace>
  <inkml:trace contextRef="#ctx0" brushRef="#br0" timeOffset="16123.492">3303 1017,'19'0,"16"-5,7-1,1 0,-2 1,-3 2,-4 0,-2 2,-7 1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1:56.2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99 0,'26'139,"-40"61,4-136,-67 328,54-304,23-87,0-1,0 1,0-1,0 0,0 1,0-1,1 0,-1 1,0-1,0 0,0 1,0-1,1 0,-1 1,0-1,1 0,-1 1,0-1,0 0,1 0,-1 1,0-1,1 0,-1 0,0 0,1 0,-1 0,1 1,-1-1,0 0,1 0,-1 0,1 0,-1 0,0 0,1 0,-1 0,0 0,1 0,-1 0,1-1,-1 1,0 0,1 0,-1 0,0 0,1-1,-1 1,0 0,1 0,-1-1,0 1,0 0,1 0,-1-1,0 1,0 0,1-1,-1 1,0 0,0-1,0 1,0-1,1 1,7-10</inkml:trace>
  <inkml:trace contextRef="#ctx0" brushRef="#br0" timeOffset="384.953">466 113,'-135'326,"100"-191,34-130,1 0,0 0,0-1,1 1,-1 0,1 0,0 0,0-1,1 1,-1 0,1-1,0 1,0-1,0 0,1 0,0 0,0 0,0 0,0 0,0-1,1 0,0 1,-1-1,1-1,0 1,0 0,2-1,1 2,1-1,-1-1,1 1,0-1,0-1,0 1,0-1,0-1,0 1,0-2,0 1,0-1,0 0,0-1,0 1,0-2,0 1,-1-1,1 0,-1-1,0 0,0 0,2-2,15-10,0-1,-2-2,0 0,-1-1,16-22,-17 20,-1-1,-1-1,-1-1,-1 0,-2-2,0 1,-2-2,-1 1,6-26,-15 49,-1-1,0 1,0-1,0 0,-1 1,1-1,-1 0,0 0,0 1,-1-1,1 0,-1 1,0-1,-1 1,1-1,-1 1,0-1,0 1,0 0,0 0,-1 0,0 0,0 1,0-1,0 1,0-1,-1 1,0 0,1 0,-1 1,0-1,0 1,-1 0,1 0,0 0,-4-1,-3 1,0 0,0 1,0 0,-1 0,1 1,0 1,0 0,0 0,-1 1,1 1,1 0,-6 2,-19 8</inkml:trace>
  <inkml:trace contextRef="#ctx0" brushRef="#br0" timeOffset="1116.084">1426 199,'-39'25,"26"-20,-124 60,134-63,-1 1,1 0,0 0,1 0,-1 1,1-1,-1 1,1 0,0-1,0 1,1 0,-1 0,1 0,0 0,0 0,0 1,0-1,1 0,0 0,-1 1,2-1,-1 0,0 0,1 1,0-1,0 0,0 0,1 0,-1 0,1 0,0 0,0-1,0 1,1-1,-1 1,1-1,0 0,0 0,0 0,1 1,25 23,-19-21,-1 1,1 1,-1-1,0 2,0-1,-1 1,-1 0,1 1,-2 0,1 0,-1 0,-1 1,0 0,0 0,-1 1,0-1,-1 1,-1 0,0-1,0 1,-1 0,-1 0,0 1,-1 0,0-8,-1 0,0 0,0 0,0-1,-1 1,1 0,-1-1,-1 0,1 0,0 0,-1 0,0 0,0-1,0 1,0-1,-1 0,1 0,-1-1,0 0,0 1,0-1,0-1,0 1,0-1,0 0,0 0,-1-1,1 1,-4-1,-5 0,0 0,0-1,1 0,-1-1,0-1,0 0,1-1,0 0,-1-1,-8-5,-19-23,29 15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33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198 395,'458'0,"-151"29,-140-30,-142 1</inkml:trace>
  <inkml:trace contextRef="#ctx0" brushRef="#br0" timeOffset="253.11">1 762,'43'0,"48"-5,23-1,1 0,-9 1,-13 2,-17 0,-12 2,-13 1,-9 0,-8 0,1-5,-2-1,-1 0,-1 1,-7 2</inkml:trace>
  <inkml:trace contextRef="#ctx0" brushRef="#br0" timeOffset="566.401">481 0,'532'313,"-492"-290,107 73,-140-90,-1 1,1-1,-1 1,-1 0,1 0,-1 1,0 0,-1 0,0 0,0 0,-1 1,0-1,-1 1,0 0,0 0,0 0,-1 8,-3-4,-1 0,-1 0,0 0,-1 0,0-1,-1 0,0 0,-1-1,0 0,-1 0,0 0,0-1,-2 0,1-1,-1 0,0 0,-1-1,0-1,0 0,-7 3,-5 7,-276 181,274-181,6-1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3:35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2001 1191,'43'0,"29"0,7 0,-6 0,-9 0,-12 0,-9 0,-8 0,-4 0,-4 0,0 0,-6 0</inkml:trace>
  <inkml:trace contextRef="#ctx0" brushRef="#br0" timeOffset="247.629">1973 1445,'48'0,"30"0,7 0,-7 0,-6-5,-11-1,-11 0,-14 1</inkml:trace>
  <inkml:trace contextRef="#ctx0" brushRef="#br0" timeOffset="551.535">3299 994,'-9'43,"-14"38,-6 11,-4-1,4-7,1-8,2-11,5-13,1-5,4-7,4-4,5-9</inkml:trace>
  <inkml:trace contextRef="#ctx0" brushRef="#br0" timeOffset="847.581">3836 1164,'-45'38,"2"3,2 1,2 2,2 2,2 2,-19 35,18 16,35-95,1-1,-1 0,1 0,0 0,0 1,0-1,1 0,-1 0,1 0,0 0,0 1,0-1,0 0,0 0,1-1,-1 1,1 0,0 0,0-1,0 1,0-1,0 0,1 1,-1-1,1 0,-1-1,1 1,0 0,0-1,1 1,12 4,1-2,0 0,0-1,0-1,0-1,0 0,0-1,1-1,-1-1,0 0,0-1,-1-1,1 0,3-3,4-1,0-2,-1 0,-1-1,0-2,-1 0,0-1,0-1,-2-1,0-1,-1-1,-1 0,0-1,-2-1,0-1,-1 0,-1-1,-2 0,0-1,-1 0,-1 0,-1-1,-1-1,0-8,-5 25,-1 0,0-1,-1 1,0-1,0 1,-1 0,0-1,-1 1,0 0,0-1,0 1,-1 0,0 1,-1-1,0 0,0 1,-1 0,0 0,0 0,0 1,-1 0,0 0,0 0,-1 1,1-1,-1 2,0-1,-1 1,1 0,-1 0,0 1,0 0,0 1,0 0,0 0,0 0,-1 1,-93 22,75-8</inkml:trace>
  <inkml:trace contextRef="#ctx0" brushRef="#br0" timeOffset="-481.561">1465 768,'-33'74,"-3"-2,-3-2,-26 34,-108 123,164-216,0-1,0 1,1 0,1 1,0 0,1 0,0 1,-4 11,10-22,0 0,0 0,-1 1,1-1,0 0,1 0,-1 0,0 0,1 0,-1 0,1 0,0 0,-1 0,1 0,0 0,0 0,1 0,-1 0,0-1,0 1,1-1,-1 1,1-1,0 1,-1-1,1 0,0 0,0 1,0-1,-1-1,1 1,0 0,0 0,2 0,77 14,-69-14,50 11,-49-9,0 0,0 0,1-1,-1-1,1 0,-1-1,1-1,-1 0,3-1,2-4</inkml:trace>
  <inkml:trace contextRef="#ctx0" brushRef="#br0" timeOffset="-235.276">618 1164,'44'-5,"42"-2,17 1,0 1,-8 1,-10 2,-11 1,-12 5,-7 3,-9-1,-7 0,-5 2,-4 1,-2-2,-6-1</inkml:trace>
  <inkml:trace contextRef="#ctx0" brushRef="#br0" timeOffset="4483.427">279 34,'30'-34,"-26"67,-48 310,-64 614,61-380,42-276,-19-140,20-162,4-11</inkml:trace>
  <inkml:trace contextRef="#ctx0" brushRef="#br0" timeOffset="6170.03">223 34,'927'1,"-244"26,435 3,219 44,-525-35,-378-41,-431 2,1 0,-1-1,0 1,1 0,-1 1,1-1,-1 0,0 1,0 0,1 0,-1 0,0 0,0 1,0-1,0 1,0-1,0 1,0 0,-1 0,1 1,-1-1,1 0,-1 1,0 0,0-1,0 1,0 0,-1 0,1 0,-1 0,0 0,0 0,0 1,6 25,-1 1,-1 0,-2 0,-1 0,-2 0,-1 1,-1-1,-1 0,-3 5,4-18,-32 217,-31 87,-28 182,76-338,7 1,7 0,9 29,21 25,20-81,-90-158,9 4,-1 1,0 2,-1 1,-1 2,1 2,-22-2,39 6,-524-69,-129 16,255 24,-333 2,-117 4,-50 26,427-29,15 31,451-2</inkml:trace>
  <inkml:trace contextRef="#ctx0" brushRef="#br0" timeOffset="13353.481">4654 1445,'-87'-21,"4"15,81 6,0 0,-1 0,1 0,0 0,0 1,0-1,0 0,0 1,0 0,0 0,0-1,0 1,1 0,-1 0,0 1,0-1,1 0,-1 1,1-1,-1 1,1-1,0 1,0 0,-1-1,1 1,0 0,0 0,1 0,-1 0,0 0,1 0,-1 0,1 0,-1 0,1 0,0 0,0 1,2 5,1-1,-1 0,2 0,-1-1,1 1,-1-1,2 1,-1-1,1-1,0 1,0-1,1 1,-1-1,1-1,0 1,0-1,1 0,0-1,-1 1,1-1,34 24,-35-23,1 1,-2-1,1 1,0 0,-1 0,0 1,0-1,-1 1,1 0,-1 1,-1-1,1 1,-1-1,0 1,-1 0,0 0,0 0,0 1,-1-1,1-2,-1 0,0-1,0 1,0 0,-1 0,0 0,0 0,0 0,-1 0,1 0,-1-1,0 1,-1 0,1 0,-1-1,0 1,0-1,0 1,-1-1,1 0,-1 0,0 0,0 0,-1-1,1 1,-1-1,0 0,1 0,-1 0,-1-1,1 1,-2 0,-5-1,-1 1,1-2,-1 0,1 0,-1-1,1 0,-1-1,0 0,1-1,-1-1,1 0,0 0,0-1,0 0,1-1,-1 0,1-1,0 0,1 0,-1-1,1-1,1 0,-4-3,1-3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24.9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1 223,'11'-9,"0"-1,1 2,0 0,1 0,0 1,0 1,0 0,1 0,0 2,0 0,0 0,1 1,-1 1,1 1,0 0,-1 0,12 3,201-1,-111-21,107 42,144-23,-197-27,281 27,678 1,-959 28,281-27,1073-1,-1354-28,83 16,-186 2,0 3,0 3,0 3,26 4,26-1,78-2,-55-28,281 28,-197-29,-162 30,87-12,-144 8,-2 1,-1 0,1 1,-1-1,1 1,-1 0,1 0,0 1,0-1,-1 1,1 0,0 0,0 1,-1-1,1 1,0 0,-1 0,1 1,-1-1,1 1,1 1,5 9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0,'-10'10,"-7"7,3 2,0-3,-3-4,1-5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335,'0'5,"0"2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24.9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1 223,'11'-9,"0"-1,1 2,0 0,1 0,0 1,0 1,0 0,1 0,0 2,0 0,0 0,1 1,-1 1,1 1,0 0,-1 0,12 3,201-1,-111-21,107 42,144-23,-197-27,281 27,678 1,-959 28,281-27,1073-1,-1354-28,83 16,-186 2,0 3,0 3,0 3,26 4,26-1,78-2,-55-28,281 28,-197-29,-162 30,87-12,-144 8,-2 1,-1 0,1 1,-1-1,1 1,-1 0,1 0,0 1,0-1,-1 1,1 0,0 0,0 1,-1-1,1 1,0 0,-1 0,1 1,-1-1,1 1,1 1,5 9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1,'-38'108,"24"-75,-3-2,0 0,-2-1,-1-1,-2 0,-1-2,0-1,-21 17,-31 15,52-43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1384 1152,'-14'24,"-6"12,2 1</inkml:trace>
  <inkml:trace contextRef="#ctx0" brushRef="#br0" timeOffset="255.508">1327 531,'15'-10,"4"2,-1 3</inkml:trace>
  <inkml:trace contextRef="#ctx0" brushRef="#br0" timeOffset="573.862">1581 1237,'95'-134,"15"-62,-110 195,0 0,0 0,0 0,1 0,-1 0,1 0,-1 0,1 1,-1-1,1 0,-1 0,1 0,0 0,-1 1,1-1,0 0,0 0,0 1,-1-1,1 1,0-1,0 1,0-1,0 1,0 0,0-1,0 1,0 0,0 0,0 0,0 0,0 0,0 0,0 0,0 0,0 0,0 0,0 0,0 1,0-1,0 0,0 1,0-1,0 1,0-1,0 1,0 0,0-1,-1 1,1 0,0-1,0 1,-1 0,1 0,-1 0,1 0,-1-1,1 2,10 132,-11-129,-1 0,1 0,0 0,1 0,-1 0,1 0,0 0,0 0,0 0,1 0,0 0,0-1,0 1,0-1,1 1,-1-1,1 0,1 0,-1 0,0 0,1-1,0 1,0-1,0 0,0 0,0-1,1 1,-1-1,1 0,-1 0,1 0,0-1,0 1,0-1,0-1,0 1,2-2,0-1,-1 0,1 0,0-1,-1 1,0-1,0-1,0 1,0-1,0 0,-1-1,0 1,0-1,0 0,0 0,-1-1,0 0,0 1,2-5,54-121,-50 103,-2 3</inkml:trace>
  <inkml:trace contextRef="#ctx0" brushRef="#br0" timeOffset="1073.14">2569 870,'-24'20,"2"0,0 2,1 0,1 2,1 0,2 1,0 1,2 0,0 1,2 1,-1 5,13-30,0 0,1 0,-1 1,0-1,1 0,0 0,0 1,0-1,0 0,0 0,1 1,-1-1,1 0,0 0,0 0,0 0,0 0,1 0,-1 0,1 0,0-1,-1 1,1 0,1-1,-1 1,0-1,1 0,-1 0,1 0,-1 0,1 0,0-1,0 1,0-1,0 0,0 0,0 0,0 0,0 0,1-1,-1 1,0-1,0 0,0 0,1 0,13 1,1-1,-1 0,1-1,-1-1,1 0,-1-2,0 0,-1 0,1-2,-1 0,0-1,0-1,-1 0,0-1,0-1,-1 0,0-1,-1 0,0-1,5-8,19-23,-2-2,-2-1,-2-2,-2-1,9-24,-29 53,0 0,-1-1,-2-1,0 1,-1-1,-1 0,-1 0,-1 0,-1-1,-1 1,-1-13,0 25,0 0,-1 1,1-1,-2 0,1 1,-2-1,1 1,-1 0,0 0,-1 0,0 1,-1 0,1 0,-2 0,1 0,-1 1,0 0,0 1,-1-1,0 2,0-1,-1 1,1 0,-1 1,0 0,-9-3,7 4,0 1,0 0,-1 0,1 1,-1 1,1 0,-1 1,1 0,-1 0,1 1,0 1,0 0,0 1,0 0,1 0,-1 1,1 0,0 1,0 0,1 1,0 0,-6 5,1 0,0 1,1 0,1 1,0 0,0 1,2 0,0 1,1 0,0 1,2 0,-5 11,7-6,0-1,1 1,1 0,1 0,1 0,1 0,1 0,1 0,0 0,2 0,1 0,1-1,0 0,2 0,0-1,1 1,1-2,1 0,1 0,1-1,0 0,1-1,1-1,1 0,0-1,16 11,249 156,-178-126,-86-48</inkml:trace>
  <inkml:trace contextRef="#ctx0" brushRef="#br0" timeOffset="-799.985">170 305,'278'-74,"-263"70,-1-1,0-1,0 0,0-1,-1 0,0-1,0 0,-1-1,0-1,0 0,-1 0,-1-1,1 0,2-6,57-85,-67 123,-30 105,-8 208,9 1,-28 38,51-350,-1 0,-1 0,-1-1,-1 0,-1 0,-1 0,0-1,-8 9,17-29,0-1,0 1,0 0,0-1,-1 1,1-1,0 1,-1-1,1 1,0-1,-1 1,1-1,-1 1,1-1,-1 0,1 1,-1-1,1 0,-1 1,1-1,-1 0,1 0,-1 1,1-1,-1 0,0 0,1 0,-1 0,1 0,-1 0,0 0,1 0,-1 0,0 0,1 0,-1 0,1 0,-1 0,1-1,-1 1,0 0,1 0,-1-1,1 1,-1 0,1-1,-1 1,1-1,0 1,-1-1,1 1,-1 0,1-1,0 0,-1 1,1-1,0 1,0-1,-1 1,1-1,-13-38,12 38,-4-23</inkml:trace>
  <inkml:trace contextRef="#ctx0" brushRef="#br0" timeOffset="-263.397">170 870,'124'-13,"0"-6,-1-5,118-40,-119 6,-121 57,0 0,0 0,0 1,1-1,-1 0,0 0,1 1,-1-1,0 0,1 1,-1 0,1-1,-1 1,1 0,0 0,-1 0,1 0,-1 0,1 0,-1 0,1 0,-1 0,1 1,-1-1,1 1,-1-1,0 1,1 0,-1 0,0-1,1 1,-1 0,0 0,0 0,0 0,0 0,0 1,0-1,0 0,0 0,0 1,-1-1,1 0,0 1,-1-1,1 1,-1-1,0 1,1-1,-1 1,0-1,0 1,0-1,0 1,0-1,0 1,-1 0,2 23,-1 1,-2-1,0 0,-2 0,0 0,-2-1,-7 19,-5 27,19-9,23-79,-15 4</inkml:trace>
  <inkml:trace contextRef="#ctx0" brushRef="#br0" timeOffset="7638.076">4375 560,'11'185,"24"112,-30-266,24 72,-29-102,0-1,0 1,1-1,-1 1,0 0,0-1,1 1,-1-1,0 1,1-1,-1 1,1-1,-1 1,1-1,-1 0,1 1,-1-1,1 1,-1-1,1 0,-1 0,1 1,0-1,-1 0,1 0,-1 0,1 0,0 0,-1 1,1-1,0 0,-1-1,1 1,-1 0,1 0,0 0,-1 0,1 0,-1-1,1 1,0 0,-1 0,1-1,-1 1,1 0,-1-1,1 1,-1-1,1 1,-1-1,0 1,1-1,-1 1,1-1,-1 1,0-1,0 1,1-1,-1 0,16-40,-15 37,139-398,39 23,-156 323,-23 56,0 0,-1-1,1 1,0 0,0-1,0 1,-1 0,1-1,0 1,0 0,-1-1,1 1,0 0,-1 0,1-1,0 1,-1 0,1 0,0 0,-1-1,1 1,-1 0,1 0,0 0,-1 0,1 0,-1 0,1 0,-1 0,1 0,0 0,-1 0,1 0,-1 0,1 0,0 0,-1 0,1 1,0-1,-1 0,1 0,-1 0,1 1,0-1,-1 0,1 0,0 1,0-1,-1 0,1 1,0-1,0 0,-1 1,1-1,0 1,0-1,0 0,0 1,0-1,-10 10</inkml:trace>
  <inkml:trace contextRef="#ctx0" brushRef="#br0" timeOffset="9354.888">4798 1067,'-1'311,"-24"-195,25-112,0 0,-1 0,0-1,0 1,0 0,0-1,-1 1,0-1,1 0,-1 1,0-1,0 0,-1 0,1 0,-1 0,0-1,1 1,-1-1,-1 1,2-4,0-1,0 0,0 1,1-1,-1 0,0 0,1 0,0 0,-1 0,1-1,0 1,0 0,0-1,0 1,1 0,-1-1,1 1,-1-1,1 1,0-1,0 1,0-1,0 1,1-1,-1 0,0 0,2-23,1 1,1 0,1 0,1 1,1 0,1 0,2 0,0 1,1 0,1 1,2 0,0 1,1 1,2-1,1-5,2 1,0 1,1 1,1 1,2 0,14-9,-36 30,0-1,0 1,0 0,1 0,-1 0,0 0,0 1,1-1,-1 1,0-1,1 1,-1 0,1 0,-1 0,0 0,1 0,-1 0,0 1,1-1,-1 1,0 0,1 0,-1 0,0 0,0 0,0 0,0 0,0 1,0-1,0 1,0-1,-1 1,1 0,-1 0,1 0,-1 0,1 0,-1 0,0 0,0 0,0 0,-1 1,1-1,0 0,-1 1,1 1,2 5,-1 0,0 0,0 0,-1 1,0-1,0 0,-1 0,-1 1,1-1,-2 0,1 0,-1 1,0-1,-1 0,0-1,-1 1,0-1,0 1,0-1,-1 0,-1-1,1 1,-1-1,-4 4,6-7,0 1,1-1,-1 0,-1 0,1-1,-1 1,1-1,-1 0,0 0,0 0,0-1,-1 0,1 0,0 0,-1-1,1 0,-1 0,0 0,1 0,-1-1,0 0,1-1,-1 1,0-1,1 0,-1 0,1-1,-1 1,1-1,0 0,-1-1,1 0,0 1,1-2,-1 1,-2-2,-22-41,22 23</inkml:trace>
  <inkml:trace contextRef="#ctx0" brushRef="#br0" timeOffset="12541.595">5758 277,'-47'92,"-69"168,106-228,2 0,1 1,1 1,2-1,2 1,0-1,3 1,2 11,-3 1,2-29,1 0,1 0,0-1,1 0,0 0,2 0,0 0,0-1,2 0,0-1,0 0,2 0,-1-1,2 0,5 4,15 3,-30-22</inkml:trace>
  <inkml:trace contextRef="#ctx0" brushRef="#br0" timeOffset="14138.732">6125 418,'0'6,"1"15,-1 0,-1 0,-1 0,-1-1,0 1,-2-1,-4 13,-67 118,59-122,1 0,1 1,1 1,2 0,-5 22,16-49,0-1,1 1,-1 0,1-1,-1 1,1 0,1 0,-1-1,0 1,1 0,0-1,0 1,0-1,0 1,0-1,1 1,-1-1,1 0,0 1,0-1,1 0,-1 0,0-1,1 1,0 0,0-1,-1 0,2 0,-1 0,0 0,0 0,0 0,1-1,-1 1,1-1,-1 0,1 0,0-1,-1 1,4-1,-1 2,1 0,0-1,0 0,0-1,0 1,0-1,0-1,0 1,0-1,0 0,0-1,-1 0,1 0,0 0,-1-1,0 0,1 0,5-10</inkml:trace>
  <inkml:trace contextRef="#ctx0" brushRef="#br0" timeOffset="14408.757">5786 728,'14'-5,"15"-1,7 0,2 1,0 2,-2 1,-7 5,-4 3,-2 0,1-1,1-1,-4-6,-1-3,-3-1</inkml:trace>
  <inkml:trace contextRef="#ctx0" brushRef="#br0" timeOffset="14806.331">6407 672,'5'4,"6"3,6-1,5-1,4-1,2-2,1-1,1 0,-1-6,0-2,-4 5,-8 4</inkml:trace>
  <inkml:trace contextRef="#ctx0" brushRef="#br0" timeOffset="15056.132">6407 898,'33'0,"22"0,5 0,-7 0</inkml:trace>
  <inkml:trace contextRef="#ctx0" brushRef="#br0" timeOffset="15888.06">7056 587,'0'0,"-1"-1,0 1,0-1,0 1,0 0,1-1,-1 1,0 0,0 0,0-1,0 1,0 0,0 0,0 0,0 0,0 0,0 0,1 1,-1-1,0 0,0 0,0 1,0-1,0 0,0 1,1-1,-1 1,0-1,0 1,1 0,-1-1,0 1,1 0,-1-1,1 1,-1 0,1 0,-1-1,1 1,-1 0,1 0,0 0,-1 0,1 0,0 0,-21 43,21-43,-87 281,41-141,45-118,3-5</inkml:trace>
  <inkml:trace contextRef="#ctx0" brushRef="#br0" timeOffset="16188.825">7310 587,'-25'30,"1"1,1 1,2 1,2 0,0 2,3 0,0 1,2 3,12-36,0 1,1-1,-1 1,1 0,-1 0,1-1,1 1,-1 0,0 0,1 0,0 0,0 0,0 0,0 0,1 0,-1 0,1 0,0 0,0 0,1-1,-1 1,1 0,0-1,0 1,0-1,0 0,1 1,-1-1,1 0,0-1,0 1,0 0,0-1,0 1,10-2,0 0,-1-1,1 0,0-1,-1-1,1 0,-1 0,1-1,-1-1,0 0,0-1,-1 0,1 0,-1-2,-1 1,1-1,-1-1,0 0,0 0,-1-1,-1 0,5-7,1 3,-1-1,-1 0,0-1,-1 0,0-1,-1 0,-1-1,-1 0,-1 0,0-1,-1 0,-1 0,2-10,-6 22,-1-1,1 1,-1 0,0-1,0 1,-1-1,0 1,0 0,0-1,-1 1,0 0,0 0,-1 0,1 0,-1 1,-1-1,1 1,-1 0,0 0,0 0,0 0,-1 1,0-1,0 1,0 0,0 1,0-1,-1 1,0 0,0 0,0 1,0 0,0 0,-2 1,0 0,0 0,0 1,0 0,0 0,0 1,0 0,0 1,1 0,-1 0,0 0,1 1,-3 2,-15 8</inkml:trace>
  <inkml:trace contextRef="#ctx0" brushRef="#br0" timeOffset="16739.914">7818 785,'2'-9,"-19"12,-22 11,-26 34,64-47,0 1,-1-1,1 1,0 0,0 0,1-1,-1 1,0 0,0 0,1 0,-1 0,1 0,0 0,0 0,0 0,0 0,0 0,0 0,0 0,0 0,1 0,-1 0,1 0,0 0,0 0,-1 0,1 0,0 0,0-1,1 1,-1 0,0-1,1 1,-1-1,0 0,1 1,0-1,41 28,-40-28,1 0,-1 0,1 0,-1 1,1 0,-1-1,0 1,0 0,0 1,0-1,0 0,-1 1,1 0,-1 0,1-1,-1 1,0 1,0-1,0 0,-1 0,1 1,-1-1,0 1,0-1,0 1,0 0,-1-1,1 1,-1 0,0-1,0 1,-1 3,-4 0,0 0,-1 0,0-1,0 0,0 0,-1 0,0-1,0 0,0-1,-1 1,1-1,-1-1,0 1,0-1,-1-1,1 0,-1 0,1 0,-1-1,1-1,-4 1,-24-7,29 0</inkml:trace>
  <inkml:trace contextRef="#ctx0" brushRef="#br0" timeOffset="17093.435">8016 249,'22'19,"-1"0,-1 1,-1 1,-1 1,0 1,-2 1,-1 0,-1 1,-1 0,-1 1,-1 0,-2 1,1 4,-5-6,-2 1,0 0,-2 0,-1 0,-1-1,-1 1,-1 0,-1-1,-1 1,-2-1,0 0,-2-1,0 0,-2 0,-1-1,-1-1,0 0,-2-1,-1 1,-5 0,-1-2,-1 0,-1-2,-1 0,0-2,-1-1,-16 7,26-14</inkml:trace>
  <inkml:trace contextRef="#ctx0" brushRef="#br0" timeOffset="23076.753">0 1716,'718'-1,"-345"-24,460-32,-34 27,1142 31,-1434 25,90 4,-251-32,89-23,256-33,-108 29,-328 31,-222 3,-29-5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17,'-5'5,"3"-3,7-2,8-6,-4-2,-4 5,-1 4</inkml:trace>
  <inkml:trace contextRef="#ctx0" brushRef="#br0" timeOffset="5305.04">114 17,'-5'0,"-6"0,-1-4,-4-3,-4 1,2 6,-1 3,7 6,11 1,10-1,4-7,4-3,0-7,-9-2,-5 6,-3 8,3 3,1 1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34,'-5'5,"-1"6,5 2,2-7,7-4,1-7,4-3,-5 0,-8 1,-5 7,4-1,6-1,3-5,5-1,4-4,0 0</inkml:trace>
  <inkml:trace contextRef="#ctx0" brushRef="#br0" timeOffset="4068.937">69 62,'-4'-5,"-3"4,-3 1,-2 6,-2 2,0 4,9 1,3-8,9-4,6-7,7-2,-5-1,-10 2,-1 2,-1 2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335,'0'5,"0"2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24.9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1 223,'11'-9,"0"-1,1 2,0 0,1 0,0 1,0 1,0 0,1 0,0 2,0 0,0 0,1 1,-1 1,1 1,0 0,-1 0,12 3,201-1,-111-21,107 42,144-23,-197-27,281 27,678 1,-959 28,281-27,1073-1,-1354-28,83 16,-186 2,0 3,0 3,0 3,26 4,26-1,78-2,-55-28,281 28,-197-29,-162 30,87-12,-144 8,-2 1,-1 0,1 1,-1-1,1 1,-1 0,1 0,0 1,0-1,-1 1,1 0,0 0,0 1,-1-1,1 1,0 0,-1 0,1 1,-1-1,1 1,1 1,5 9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1,'-38'108,"24"-75,-3-2,0 0,-2-1,-1-1,-2 0,-1-2,0-1,-21 17,-31 15,52-43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1384 1152,'-14'24,"-6"12,2 1</inkml:trace>
  <inkml:trace contextRef="#ctx0" brushRef="#br0" timeOffset="255.508">1327 531,'15'-10,"4"2,-1 3</inkml:trace>
  <inkml:trace contextRef="#ctx0" brushRef="#br0" timeOffset="573.862">1581 1237,'95'-134,"15"-62,-110 195,0 0,0 0,0 0,1 0,-1 0,1 0,-1 0,1 1,-1-1,1 0,-1 0,1 0,0 0,-1 1,1-1,0 0,0 0,0 1,-1-1,1 1,0-1,0 1,0-1,0 1,0 0,0-1,0 1,0 0,0 0,0 0,0 0,0 0,0 0,0 0,0 0,0 0,0 0,0 0,0 1,0-1,0 0,0 1,0-1,0 1,0-1,0 1,0 0,0-1,-1 1,1 0,0-1,0 1,-1 0,1 0,-1 0,1 0,-1-1,1 2,10 132,-11-129,-1 0,1 0,0 0,1 0,-1 0,1 0,0 0,0 0,0 0,1 0,0 0,0-1,0 1,0-1,1 1,-1-1,1 0,1 0,-1 0,0 0,1-1,0 1,0-1,0 0,0 0,0-1,1 1,-1-1,1 0,-1 0,1 0,0-1,0 1,0-1,0-1,0 1,2-2,0-1,-1 0,1 0,0-1,-1 1,0-1,0-1,0 1,0-1,0 0,-1-1,0 1,0-1,0 0,0 0,-1-1,0 0,0 1,2-5,54-121,-50 103,-2 3</inkml:trace>
  <inkml:trace contextRef="#ctx0" brushRef="#br0" timeOffset="1073.14">2569 870,'-24'20,"2"0,0 2,1 0,1 2,1 0,2 1,0 1,2 0,0 1,2 1,-1 5,13-30,0 0,1 0,-1 1,0-1,1 0,0 0,0 1,0-1,0 0,0 0,1 1,-1-1,1 0,0 0,0 0,0 0,0 0,1 0,-1 0,1 0,0-1,-1 1,1 0,1-1,-1 1,0-1,1 0,-1 0,1 0,-1 0,1 0,0-1,0 1,0-1,0 0,0 0,0 0,0 0,0 0,1-1,-1 1,0-1,0 0,0 0,1 0,13 1,1-1,-1 0,1-1,-1-1,1 0,-1-2,0 0,-1 0,1-2,-1 0,0-1,0-1,-1 0,0-1,0-1,-1 0,0-1,-1 0,0-1,5-8,19-23,-2-2,-2-1,-2-2,-2-1,9-24,-29 53,0 0,-1-1,-2-1,0 1,-1-1,-1 0,-1 0,-1 0,-1-1,-1 1,-1-13,0 25,0 0,-1 1,1-1,-2 0,1 1,-2-1,1 1,-1 0,0 0,-1 0,0 1,-1 0,1 0,-2 0,1 0,-1 1,0 0,0 1,-1-1,0 2,0-1,-1 1,1 0,-1 1,0 0,-9-3,7 4,0 1,0 0,-1 0,1 1,-1 1,1 0,-1 1,1 0,-1 0,1 1,0 1,0 0,0 1,0 0,1 0,-1 1,1 0,0 1,0 0,1 1,0 0,-6 5,1 0,0 1,1 0,1 1,0 0,0 1,2 0,0 1,1 0,0 1,2 0,-5 11,7-6,0-1,1 1,1 0,1 0,1 0,1 0,1 0,1 0,0 0,2 0,1 0,1-1,0 0,2 0,0-1,1 1,1-2,1 0,1 0,1-1,0 0,1-1,1-1,1 0,0-1,16 11,249 156,-178-126,-86-48</inkml:trace>
  <inkml:trace contextRef="#ctx0" brushRef="#br0" timeOffset="-799.985">170 305,'278'-74,"-263"70,-1-1,0-1,0 0,0-1,-1 0,0-1,0 0,-1-1,0-1,0 0,-1 0,-1-1,1 0,2-6,57-85,-67 123,-30 105,-8 208,9 1,-28 38,51-350,-1 0,-1 0,-1-1,-1 0,-1 0,-1 0,0-1,-8 9,17-29,0-1,0 1,0 0,0-1,-1 1,1-1,0 1,-1-1,1 1,0-1,-1 1,1-1,-1 1,1-1,-1 0,1 1,-1-1,1 0,-1 1,1-1,-1 0,1 0,-1 1,1-1,-1 0,0 0,1 0,-1 0,1 0,-1 0,0 0,1 0,-1 0,0 0,1 0,-1 0,1 0,-1 0,1-1,-1 1,0 0,1 0,-1-1,1 1,-1 0,1-1,-1 1,1-1,0 1,-1-1,1 1,-1 0,1-1,0 0,-1 1,1-1,0 1,0-1,-1 1,1-1,-13-38,12 38,-4-23</inkml:trace>
  <inkml:trace contextRef="#ctx0" brushRef="#br0" timeOffset="-263.397">170 870,'124'-13,"0"-6,-1-5,118-40,-119 6,-121 57,0 0,0 0,0 1,1-1,-1 0,0 0,1 1,-1-1,0 0,1 1,-1 0,1-1,-1 1,1 0,0 0,-1 0,1 0,-1 0,1 0,-1 0,1 0,-1 0,1 1,-1-1,1 1,-1-1,0 1,1 0,-1 0,0-1,1 1,-1 0,0 0,0 0,0 0,0 0,0 1,0-1,0 0,0 0,0 1,-1-1,1 0,0 1,-1-1,1 1,-1-1,0 1,1-1,-1 1,0-1,0 1,0-1,0 1,0-1,0 1,-1 0,2 23,-1 1,-2-1,0 0,-2 0,0 0,-2-1,-7 19,-5 27,19-9,23-79,-15 4</inkml:trace>
  <inkml:trace contextRef="#ctx0" brushRef="#br0" timeOffset="7638.076">4375 560,'11'185,"24"112,-30-266,24 72,-29-102,0-1,0 1,1-1,-1 1,0 0,0-1,1 1,-1-1,0 1,1-1,-1 1,1-1,-1 1,1-1,-1 0,1 1,-1-1,1 1,-1-1,1 0,-1 0,1 1,0-1,-1 0,1 0,-1 0,1 0,0 0,-1 1,1-1,0 0,-1-1,1 1,-1 0,1 0,0 0,-1 0,1 0,-1-1,1 1,0 0,-1 0,1-1,-1 1,1 0,-1-1,1 1,-1-1,1 1,-1-1,0 1,1-1,-1 1,1-1,-1 1,0-1,0 1,1-1,-1 0,16-40,-15 37,139-398,39 23,-156 323,-23 56,0 0,-1-1,1 1,0 0,0-1,0 1,-1 0,1-1,0 1,0 0,-1-1,1 1,0 0,-1 0,1-1,0 1,-1 0,1 0,0 0,-1-1,1 1,-1 0,1 0,0 0,-1 0,1 0,-1 0,1 0,-1 0,1 0,0 0,-1 0,1 0,-1 0,1 0,0 0,-1 0,1 1,0-1,-1 0,1 0,-1 0,1 1,0-1,-1 0,1 0,0 1,0-1,-1 0,1 1,0-1,0 0,-1 1,1-1,0 1,0-1,0 0,0 1,0-1,-10 10</inkml:trace>
  <inkml:trace contextRef="#ctx0" brushRef="#br0" timeOffset="9354.888">4798 1067,'-1'311,"-24"-195,25-112,0 0,-1 0,0-1,0 1,0 0,0-1,-1 1,0-1,1 0,-1 1,0-1,0 0,-1 0,1 0,-1 0,0-1,1 1,-1-1,-1 1,2-4,0-1,0 0,0 1,1-1,-1 0,0 0,1 0,0 0,-1 0,1-1,0 1,0 0,0-1,0 1,1 0,-1-1,1 1,-1-1,1 1,0-1,0 1,0-1,0 1,1-1,-1 0,0 0,2-23,1 1,1 0,1 0,1 1,1 0,1 0,2 0,0 1,1 0,1 1,2 0,0 1,1 1,2-1,1-5,2 1,0 1,1 1,1 1,2 0,14-9,-36 30,0-1,0 1,0 0,1 0,-1 0,0 0,0 1,1-1,-1 1,0-1,1 1,-1 0,1 0,-1 0,0 0,1 0,-1 0,0 1,1-1,-1 1,0 0,1 0,-1 0,0 0,0 0,0 0,0 0,0 1,0-1,0 1,0-1,-1 1,1 0,-1 0,1 0,-1 0,1 0,-1 0,0 0,0 0,0 0,-1 1,1-1,0 0,-1 1,1 1,2 5,-1 0,0 0,0 0,-1 1,0-1,0 0,-1 0,-1 1,1-1,-2 0,1 0,-1 1,0-1,-1 0,0-1,-1 1,0-1,0 1,0-1,-1 0,-1-1,1 1,-1-1,-4 4,6-7,0 1,1-1,-1 0,-1 0,1-1,-1 1,1-1,-1 0,0 0,0 0,0-1,-1 0,1 0,0 0,-1-1,1 0,-1 0,0 0,1 0,-1-1,0 0,1-1,-1 1,0-1,1 0,-1 0,1-1,-1 1,1-1,0 0,-1-1,1 0,0 1,1-2,-1 1,-2-2,-22-41,22 23</inkml:trace>
  <inkml:trace contextRef="#ctx0" brushRef="#br0" timeOffset="12541.595">5758 277,'-47'92,"-69"168,106-228,2 0,1 1,1 1,2-1,2 1,0-1,3 1,2 11,-3 1,2-29,1 0,1 0,0-1,1 0,0 0,2 0,0 0,0-1,2 0,0-1,0 0,2 0,-1-1,2 0,5 4,15 3,-30-22</inkml:trace>
  <inkml:trace contextRef="#ctx0" brushRef="#br0" timeOffset="14138.732">6125 418,'0'6,"1"15,-1 0,-1 0,-1 0,-1-1,0 1,-2-1,-4 13,-67 118,59-122,1 0,1 1,1 1,2 0,-5 22,16-49,0-1,1 1,-1 0,1-1,-1 1,1 0,1 0,-1-1,0 1,1 0,0-1,0 1,0-1,0 1,0-1,1 1,-1-1,1 0,0 1,0-1,1 0,-1 0,0-1,1 1,0 0,0-1,-1 0,2 0,-1 0,0 0,0 0,0 0,1-1,-1 1,1-1,-1 0,1 0,0-1,-1 1,4-1,-1 2,1 0,0-1,0 0,0-1,0 1,0-1,0-1,0 1,0-1,0 0,0-1,-1 0,1 0,0 0,-1-1,0 0,1 0,5-10</inkml:trace>
  <inkml:trace contextRef="#ctx0" brushRef="#br0" timeOffset="14408.757">5786 728,'14'-5,"15"-1,7 0,2 1,0 2,-2 1,-7 5,-4 3,-2 0,1-1,1-1,-4-6,-1-3,-3-1</inkml:trace>
  <inkml:trace contextRef="#ctx0" brushRef="#br0" timeOffset="14806.331">6407 672,'5'4,"6"3,6-1,5-1,4-1,2-2,1-1,1 0,-1-6,0-2,-4 5,-8 4</inkml:trace>
  <inkml:trace contextRef="#ctx0" brushRef="#br0" timeOffset="15056.132">6407 898,'33'0,"22"0,5 0,-7 0</inkml:trace>
  <inkml:trace contextRef="#ctx0" brushRef="#br0" timeOffset="15888.06">7056 587,'0'0,"-1"-1,0 1,0-1,0 1,0 0,1-1,-1 1,0 0,0 0,0-1,0 1,0 0,0 0,0 0,0 0,0 0,0 0,1 1,-1-1,0 0,0 0,0 1,0-1,0 0,0 1,1-1,-1 1,0-1,0 1,1 0,-1-1,0 1,1 0,-1-1,1 1,-1 0,1 0,-1-1,1 1,-1 0,1 0,0 0,-1 0,1 0,0 0,-21 43,21-43,-87 281,41-141,45-118,3-5</inkml:trace>
  <inkml:trace contextRef="#ctx0" brushRef="#br0" timeOffset="16188.825">7310 587,'-25'30,"1"1,1 1,2 1,2 0,0 2,3 0,0 1,2 3,12-36,0 1,1-1,-1 1,1 0,-1 0,1-1,1 1,-1 0,0 0,1 0,0 0,0 0,0 0,0 0,1 0,-1 0,1 0,0 0,0 0,1-1,-1 1,1 0,0-1,0 1,0-1,0 0,1 1,-1-1,1 0,0-1,0 1,0 0,0-1,0 1,10-2,0 0,-1-1,1 0,0-1,-1-1,1 0,-1 0,1-1,-1-1,0 0,0-1,-1 0,1 0,-1-2,-1 1,1-1,-1-1,0 0,0 0,-1-1,-1 0,5-7,1 3,-1-1,-1 0,0-1,-1 0,0-1,-1 0,-1-1,-1 0,-1 0,0-1,-1 0,-1 0,2-10,-6 22,-1-1,1 1,-1 0,0-1,0 1,-1-1,0 1,0 0,0-1,-1 1,0 0,0 0,-1 0,1 0,-1 1,-1-1,1 1,-1 0,0 0,0 0,0 0,-1 1,0-1,0 1,0 0,0 1,0-1,-1 1,0 0,0 0,0 1,0 0,0 0,-2 1,0 0,0 0,0 1,0 0,0 0,0 1,0 0,0 1,1 0,-1 0,0 0,1 1,-3 2,-15 8</inkml:trace>
  <inkml:trace contextRef="#ctx0" brushRef="#br0" timeOffset="16739.914">7818 785,'2'-9,"-19"12,-22 11,-26 34,64-47,0 1,-1-1,1 1,0 0,0 0,1-1,-1 1,0 0,0 0,1 0,-1 0,1 0,0 0,0 0,0 0,0 0,0 0,0 0,0 0,0 0,1 0,-1 0,1 0,0 0,0 0,-1 0,1 0,0 0,0-1,1 1,-1 0,0-1,1 1,-1-1,0 0,1 1,0-1,41 28,-40-28,1 0,-1 0,1 0,-1 1,1 0,-1-1,0 1,0 0,0 1,0-1,0 0,-1 1,1 0,-1 0,1-1,-1 1,0 1,0-1,0 0,-1 0,1 1,-1-1,0 1,0-1,0 1,0 0,-1-1,1 1,-1 0,0-1,0 1,-1 3,-4 0,0 0,-1 0,0-1,0 0,0 0,-1 0,0-1,0 0,0-1,-1 1,1-1,-1-1,0 1,0-1,-1-1,1 0,-1 0,1 0,-1-1,1-1,-4 1,-24-7,29 0</inkml:trace>
  <inkml:trace contextRef="#ctx0" brushRef="#br0" timeOffset="17093.435">8016 249,'22'19,"-1"0,-1 1,-1 1,-1 1,0 1,-2 1,-1 0,-1 1,-1 0,-1 1,-1 0,-2 1,1 4,-5-6,-2 1,0 0,-2 0,-1 0,-1-1,-1 1,-1 0,-1-1,-1 1,-2-1,0 0,-2-1,0 0,-2 0,-1-1,-1-1,0 0,-2-1,-1 1,-5 0,-1-2,-1 0,-1-2,-1 0,0-2,-1-1,-16 7,26-14</inkml:trace>
  <inkml:trace contextRef="#ctx0" brushRef="#br0" timeOffset="23076.753">0 1716,'718'-1,"-345"-24,460-32,-34 27,1142 31,-1434 25,90 4,-251-32,89-23,256-33,-108 29,-328 31,-222 3,-29-5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17,'-5'5,"3"-3,7-2,8-6,-4-2,-4 5,-1 4</inkml:trace>
  <inkml:trace contextRef="#ctx0" brushRef="#br0" timeOffset="5305.04">114 17,'-5'0,"-6"0,-1-4,-4-3,-4 1,2 6,-1 3,7 6,11 1,10-1,4-7,4-3,0-7,-9-2,-5 6,-3 8,3 3,1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34,'-5'5,"-1"6,5 2,2-7,7-4,1-7,4-3,-5 0,-8 1,-5 7,4-1,6-1,3-5,5-1,4-4,0 0</inkml:trace>
  <inkml:trace contextRef="#ctx0" brushRef="#br0" timeOffset="4068.937">69 62,'-4'-5,"-3"4,-3 1,-2 6,-2 2,0 4,9 1,3-8,9-4,6-7,7-2,-5-1,-10 2,-1 2,-1 2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1,'425'0,"-401"0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0,'4'5,"12"1,8 0,4-6,3-2,0-2,0 0,0 1,-1 1,-1 1,-5 5,-7 6,-6 3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1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0 282,'1'-5,"11"-33,-12 38,0-1,0 1,0-1,1 1,-1-1,0 1,0-1,0 1,1-1,-1 1,0-1,1 1,-1-1,0 1,1 0,-1-1,0 1,1 0,-1-1,1 1,-1 0,0 0,1-1,-1 1,1 0,-1 0,1 0,-1 0,1-1,-1 1,1 0,-1 0,1 0,-1 0,1 0,0 0,-1 0,1 1,-1-1,1 0,-1 0,1 0,-1 0,0 1,1-1,-1 0,1 0,-1 1,1-1,-1 0,0 1,1-1,-1 0,0 1,1-1,-1 1,0-1,0 1,1-1,-1 1,0-1,48 126,-37-84,88 370,-97-402,-1-4,-1 0,1 0,0 0,1 0,0 0,-1-1,2 1,-1-1,1 1,0-1,0 0,0 0,1 0,3 4,-5-10,0 0,0 0,0 0,0 0,0 0,-1-1,1 1,0 0,-1-1,1 1,-1-1,0 0,0 0,1 1,-1-1,0 0,0 0,-1 0,1 0,0 0,-1 0,1 0,-1 0,0 0,1-2,81-356,-36 180,58-137,-101 307,-5 9</inkml:trace>
  <inkml:trace contextRef="#ctx0" brushRef="#br0" timeOffset="651.177">621 762,'13'35,"-2"1,-1 0,-2 0,-1 1,-3 0,0 1,-3-1,-1 14,-1-39,0-1,-1 0,0 0,-1 1,0-1,-1-1,0 1,-1-1,0 1,-1-1,-1 2,6-11,1 0,0-1,-1 1,1 0,0-1,-1 1,1 0,-1-1,1 1,-1-1,1 1,-1-1,0 1,1-1,-1 1,0-1,1 1,-1-1,0 0,1 1,-1-1,0 0,0 0,1 0,-1 0,0 0,0 1,0-1,1 0,-1-1,0 1,0 0,0 0,1 0,-1 0,0-1,0 1,1 0,-1-1,0 1,1 0,-1-1,0 1,1-1,-1 1,1-1,-1 1,1-1,-1 0,1 1,-1-1,1 0,-1 1,1-2,-10-42,13 14,2 0,1 1,2-1,0 1,2 1,1 0,2 1,0 0,10-13,-10 16,0 1,1 1,2 0,0 1,1 1,1 1,1 0,1 1,0 1,2 1,-1 1,10-4,-29 17,1 0,-1 0,0 0,1 0,-1 1,1-1,-1 1,1 0,0 0,0 0,-1 0,1 0,0 1,0-1,0 1,0 0,0-1,0 1,0 1,0-1,0 0,0 1,-1-1,1 1,0 0,0 0,0 0,-1 1,1-1,-1 1,1-1,-1 1,1 0,-1 0,0 0,0 0,0 0,0 0,0 1,-1-1,1 0,-1 1,1 0,-1-1,0 1,0 0,0 0,0 0,0 7,0 0,-1 0,0 0,-1 0,0-1,0 1,-1 0,0 0,-1-1,0 1,0-1,-1 0,-1 0,1 0,-1-1,-1 1,1-1,-2-1,1 1,-1-1,0 0,0 0,-1-1,0 0,0 0,0-1,-1 0,0-1,0 0,0 0,0-1,-1 0,0 0,1-1,-11 0,15-2,0 0,0-1,0 0,0 0,0-1,1 1,-1-1,0 0,1 0,-1-1,1 1,0-1,0 0,0 0,0 0,0-1,1 0,-1 1,1-1,0 0,0-1,1 1,-1 0,1-1,0 1,-1-5,-5-15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03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439 593,'0'-3,"0"1,-1 0,1-1,-1 1,1 0,-1 0,0-1,0 1,0 0,0 0,-1 0,1 0,0 0,-1 1,0-1,1 0,-1 1,0-1,0 1,0-1,0 1,0 0,0 0,0 0,0 0,0 0,0 0,-1 1,1-1,0 1,-1 0,1-1,-2 1,-80 5,66 0,-1 2,1 1,0 0,1 1,0 1,0 0,1 1,1 1,0 1,0 0,2 1,-1 0,2 1,0 1,-5 9,9-11,1 0,1 0,1 1,0 0,0 1,2-1,0 1,0-1,2 1,0 1,1-11,0 0,1 0,0 0,0 0,1-1,-1 1,1 0,1-1,-1 1,1-1,-1 0,2 0,-1 0,0 0,1-1,0 1,0-1,1 0,-1 0,1 0,-1-1,1 0,0 0,1 0,-1 0,0-1,1 0,0 0,-1 0,1-1,0 0,0 0,-1 0,1-1,0 0,0 0,0-1,0 1,0-1,5-2,8-3,0-1,-1-1,0-1,0-1,-1 0,0-1,-1-1,0-1,-1 0,0-1,-1-1,15-12,-1-1,-2-1,-1-1,-1-1,-1-2,-3 0,0-1,2-9,-2-29,-73 269,51-179,1 1,0-1,2 1,0-1,1 1,0-1,2 0,0 0,1 0,1-1,1 1,0-1,1-1,1 1,10 13,-5-12</inkml:trace>
  <inkml:trace contextRef="#ctx0" brushRef="#br0" timeOffset="700.359">1286 1,'0'30,"-2"1,-1-1,-2 0,0 0,-2 0,-8 19,-16 40,3-10,4 2,2 0,-2 38,21 105,4-220,-1 0,1 0,0 0,1 0,-1 0,1-1,-1 1,1 0,0-1,0 1,1-1,-1 0,1 0,0 0,-1 0,1-1,1 1,-1-1,0 1,1-1,-1 0,1 0,-1-1,1 1,0-1,0 0,0 0,1 1,115 3,12-46,-133 41,1 0,0 0,-1-1,1 1,0 0,0 0,-1 0,1-1,0 1,-1 0,1-1,0 1,0 0,0 0,-1-1,1 1,0 0,0-1,0 1,0 0,0-1,0 1,0 0,0-1,0 1,0-1,0 1,0 0,0-1,0 1,0 0,0-1,0 1,0 0,0-1,0 1,0 0,1-1,-1 1,0 0,0-1,0 1,1 0,-1 0,0-1,0 1,1 0,-1 0,0-1,1 1,-1 0,0 0,1 0,-1 0,0 0,1-1,-1 1,0 0,1 0,-1 0,1 0,-14-2</inkml:trace>
  <inkml:trace contextRef="#ctx0" brushRef="#br0" timeOffset="971.539">919 508,'15'-9,"9"-4,5 1,3 2,0 3,0 3,0 1,-2 2,0 1,-1 1,-1-1,-4 6,-7 1</inkml:trace>
  <inkml:trace contextRef="#ctx0" brushRef="#br0" timeOffset="1616.247">721 1242,'39'190,"-34"-118,-15-101,13 10,0 0,1 0,1 1,1-1,1 1,0 1,2-1,0 1,0 1,2 0,0 0,1 1,0 0,1 1,1 1,0 0,1 0,12-7,52-23,-78 42,1 1,0-1,0 0,0 1,-1 0,1-1,0 1,0 0,0 0,0 0,0 0,-1 0,1 0,0 1,0-1,0 1,-1-1,1 1,0 0,0-1,-1 1,1 0,-1 0,1 0,-1 0,1 1,-1-1,0 0,1 1,-1-1,0 1,0-1,0 1,0-1,0 1,0 0,-1-1,1 1,-1 0,1 0,-1-1,1 1,-1 0,0 0,0 1,0 6,0 1,-1-1,0 0,0 0,-1 0,0-1,-1 1,0 0,0-1,-1 1,0-1,0 0,-1 0,0-1,-1 0,1 0,-1 0,-1 0,1-1,-1 0,-3 2,6-5,0 0,-1 0,1 0,-1-1,1 1,-1-1,0 0,0-1,0 1,0-1,0 0,0 0,0-1,0 1,0-1,-1 0,1-1,0 1,0-1,0 0,0 0,0-1,0 1,0-1,0 0,1-1,-1 1,1-1,0 0,-1 0,1 0,0 0,-1-2,-2-14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335,'0'5,"0"2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24.9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1 223,'11'-9,"0"-1,1 2,0 0,1 0,0 1,0 1,0 0,1 0,0 2,0 0,0 0,1 1,-1 1,1 1,0 0,-1 0,12 3,201-1,-111-21,107 42,144-23,-197-27,281 27,678 1,-959 28,281-27,1073-1,-1354-28,83 16,-186 2,0 3,0 3,0 3,26 4,26-1,78-2,-55-28,281 28,-197-29,-162 30,87-12,-144 8,-2 1,-1 0,1 1,-1-1,1 1,-1 0,1 0,0 1,0-1,-1 1,1 0,0 0,0 1,-1-1,1 1,0 0,-1 0,1 1,-1-1,1 1,1 1,5 9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1,'-38'108,"24"-75,-3-2,0 0,-2-1,-1-1,-2 0,-1-2,0-1,-21 17,-31 15,52-43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1384 1152,'-14'24,"-6"12,2 1</inkml:trace>
  <inkml:trace contextRef="#ctx0" brushRef="#br0" timeOffset="255.508">1327 531,'15'-10,"4"2,-1 3</inkml:trace>
  <inkml:trace contextRef="#ctx0" brushRef="#br0" timeOffset="573.862">1581 1237,'95'-134,"15"-62,-110 195,0 0,0 0,0 0,1 0,-1 0,1 0,-1 0,1 1,-1-1,1 0,-1 0,1 0,0 0,-1 1,1-1,0 0,0 0,0 1,-1-1,1 1,0-1,0 1,0-1,0 1,0 0,0-1,0 1,0 0,0 0,0 0,0 0,0 0,0 0,0 0,0 0,0 0,0 0,0 0,0 1,0-1,0 0,0 1,0-1,0 1,0-1,0 1,0 0,0-1,-1 1,1 0,0-1,0 1,-1 0,1 0,-1 0,1 0,-1-1,1 2,10 132,-11-129,-1 0,1 0,0 0,1 0,-1 0,1 0,0 0,0 0,0 0,1 0,0 0,0-1,0 1,0-1,1 1,-1-1,1 0,1 0,-1 0,0 0,1-1,0 1,0-1,0 0,0 0,0-1,1 1,-1-1,1 0,-1 0,1 0,0-1,0 1,0-1,0-1,0 1,2-2,0-1,-1 0,1 0,0-1,-1 1,0-1,0-1,0 1,0-1,0 0,-1-1,0 1,0-1,0 0,0 0,-1-1,0 0,0 1,2-5,54-121,-50 103,-2 3</inkml:trace>
  <inkml:trace contextRef="#ctx0" brushRef="#br0" timeOffset="1073.14">2569 870,'-24'20,"2"0,0 2,1 0,1 2,1 0,2 1,0 1,2 0,0 1,2 1,-1 5,13-30,0 0,1 0,-1 1,0-1,1 0,0 0,0 1,0-1,0 0,0 0,1 1,-1-1,1 0,0 0,0 0,0 0,0 0,1 0,-1 0,1 0,0-1,-1 1,1 0,1-1,-1 1,0-1,1 0,-1 0,1 0,-1 0,1 0,0-1,0 1,0-1,0 0,0 0,0 0,0 0,0 0,1-1,-1 1,0-1,0 0,0 0,1 0,13 1,1-1,-1 0,1-1,-1-1,1 0,-1-2,0 0,-1 0,1-2,-1 0,0-1,0-1,-1 0,0-1,0-1,-1 0,0-1,-1 0,0-1,5-8,19-23,-2-2,-2-1,-2-2,-2-1,9-24,-29 53,0 0,-1-1,-2-1,0 1,-1-1,-1 0,-1 0,-1 0,-1-1,-1 1,-1-13,0 25,0 0,-1 1,1-1,-2 0,1 1,-2-1,1 1,-1 0,0 0,-1 0,0 1,-1 0,1 0,-2 0,1 0,-1 1,0 0,0 1,-1-1,0 2,0-1,-1 1,1 0,-1 1,0 0,-9-3,7 4,0 1,0 0,-1 0,1 1,-1 1,1 0,-1 1,1 0,-1 0,1 1,0 1,0 0,0 1,0 0,1 0,-1 1,1 0,0 1,0 0,1 1,0 0,-6 5,1 0,0 1,1 0,1 1,0 0,0 1,2 0,0 1,1 0,0 1,2 0,-5 11,7-6,0-1,1 1,1 0,1 0,1 0,1 0,1 0,1 0,0 0,2 0,1 0,1-1,0 0,2 0,0-1,1 1,1-2,1 0,1 0,1-1,0 0,1-1,1-1,1 0,0-1,16 11,249 156,-178-126,-86-48</inkml:trace>
  <inkml:trace contextRef="#ctx0" brushRef="#br0" timeOffset="-799.985">170 305,'278'-74,"-263"70,-1-1,0-1,0 0,0-1,-1 0,0-1,0 0,-1-1,0-1,0 0,-1 0,-1-1,1 0,2-6,57-85,-67 123,-30 105,-8 208,9 1,-28 38,51-350,-1 0,-1 0,-1-1,-1 0,-1 0,-1 0,0-1,-8 9,17-29,0-1,0 1,0 0,0-1,-1 1,1-1,0 1,-1-1,1 1,0-1,-1 1,1-1,-1 1,1-1,-1 0,1 1,-1-1,1 0,-1 1,1-1,-1 0,1 0,-1 1,1-1,-1 0,0 0,1 0,-1 0,1 0,-1 0,0 0,1 0,-1 0,0 0,1 0,-1 0,1 0,-1 0,1-1,-1 1,0 0,1 0,-1-1,1 1,-1 0,1-1,-1 1,1-1,0 1,-1-1,1 1,-1 0,1-1,0 0,-1 1,1-1,0 1,0-1,-1 1,1-1,-13-38,12 38,-4-23</inkml:trace>
  <inkml:trace contextRef="#ctx0" brushRef="#br0" timeOffset="-263.397">170 870,'124'-13,"0"-6,-1-5,118-40,-119 6,-121 57,0 0,0 0,0 1,1-1,-1 0,0 0,1 1,-1-1,0 0,1 1,-1 0,1-1,-1 1,1 0,0 0,-1 0,1 0,-1 0,1 0,-1 0,1 0,-1 0,1 1,-1-1,1 1,-1-1,0 1,1 0,-1 0,0-1,1 1,-1 0,0 0,0 0,0 0,0 0,0 1,0-1,0 0,0 0,0 1,-1-1,1 0,0 1,-1-1,1 1,-1-1,0 1,1-1,-1 1,0-1,0 1,0-1,0 1,0-1,0 1,-1 0,2 23,-1 1,-2-1,0 0,-2 0,0 0,-2-1,-7 19,-5 27,19-9,23-79,-15 4</inkml:trace>
  <inkml:trace contextRef="#ctx0" brushRef="#br0" timeOffset="7638.076">4375 560,'11'185,"24"112,-30-266,24 72,-29-102,0-1,0 1,1-1,-1 1,0 0,0-1,1 1,-1-1,0 1,1-1,-1 1,1-1,-1 1,1-1,-1 0,1 1,-1-1,1 1,-1-1,1 0,-1 0,1 1,0-1,-1 0,1 0,-1 0,1 0,0 0,-1 1,1-1,0 0,-1-1,1 1,-1 0,1 0,0 0,-1 0,1 0,-1-1,1 1,0 0,-1 0,1-1,-1 1,1 0,-1-1,1 1,-1-1,1 1,-1-1,0 1,1-1,-1 1,1-1,-1 1,0-1,0 1,1-1,-1 0,16-40,-15 37,139-398,39 23,-156 323,-23 56,0 0,-1-1,1 1,0 0,0-1,0 1,-1 0,1-1,0 1,0 0,-1-1,1 1,0 0,-1 0,1-1,0 1,-1 0,1 0,0 0,-1-1,1 1,-1 0,1 0,0 0,-1 0,1 0,-1 0,1 0,-1 0,1 0,0 0,-1 0,1 0,-1 0,1 0,0 0,-1 0,1 1,0-1,-1 0,1 0,-1 0,1 1,0-1,-1 0,1 0,0 1,0-1,-1 0,1 1,0-1,0 0,-1 1,1-1,0 1,0-1,0 0,0 1,0-1,-10 10</inkml:trace>
  <inkml:trace contextRef="#ctx0" brushRef="#br0" timeOffset="9354.888">4798 1067,'-1'311,"-24"-195,25-112,0 0,-1 0,0-1,0 1,0 0,0-1,-1 1,0-1,1 0,-1 1,0-1,0 0,-1 0,1 0,-1 0,0-1,1 1,-1-1,-1 1,2-4,0-1,0 0,0 1,1-1,-1 0,0 0,1 0,0 0,-1 0,1-1,0 1,0 0,0-1,0 1,1 0,-1-1,1 1,-1-1,1 1,0-1,0 1,0-1,0 1,1-1,-1 0,0 0,2-23,1 1,1 0,1 0,1 1,1 0,1 0,2 0,0 1,1 0,1 1,2 0,0 1,1 1,2-1,1-5,2 1,0 1,1 1,1 1,2 0,14-9,-36 30,0-1,0 1,0 0,1 0,-1 0,0 0,0 1,1-1,-1 1,0-1,1 1,-1 0,1 0,-1 0,0 0,1 0,-1 0,0 1,1-1,-1 1,0 0,1 0,-1 0,0 0,0 0,0 0,0 0,0 1,0-1,0 1,0-1,-1 1,1 0,-1 0,1 0,-1 0,1 0,-1 0,0 0,0 0,0 0,-1 1,1-1,0 0,-1 1,1 1,2 5,-1 0,0 0,0 0,-1 1,0-1,0 0,-1 0,-1 1,1-1,-2 0,1 0,-1 1,0-1,-1 0,0-1,-1 1,0-1,0 1,0-1,-1 0,-1-1,1 1,-1-1,-4 4,6-7,0 1,1-1,-1 0,-1 0,1-1,-1 1,1-1,-1 0,0 0,0 0,0-1,-1 0,1 0,0 0,-1-1,1 0,-1 0,0 0,1 0,-1-1,0 0,1-1,-1 1,0-1,1 0,-1 0,1-1,-1 1,1-1,0 0,-1-1,1 0,0 1,1-2,-1 1,-2-2,-22-41,22 23</inkml:trace>
  <inkml:trace contextRef="#ctx0" brushRef="#br0" timeOffset="12541.595">5758 277,'-47'92,"-69"168,106-228,2 0,1 1,1 1,2-1,2 1,0-1,3 1,2 11,-3 1,2-29,1 0,1 0,0-1,1 0,0 0,2 0,0 0,0-1,2 0,0-1,0 0,2 0,-1-1,2 0,5 4,15 3,-30-22</inkml:trace>
  <inkml:trace contextRef="#ctx0" brushRef="#br0" timeOffset="14138.732">6125 418,'0'6,"1"15,-1 0,-1 0,-1 0,-1-1,0 1,-2-1,-4 13,-67 118,59-122,1 0,1 1,1 1,2 0,-5 22,16-49,0-1,1 1,-1 0,1-1,-1 1,1 0,1 0,-1-1,0 1,1 0,0-1,0 1,0-1,0 1,0-1,1 1,-1-1,1 0,0 1,0-1,1 0,-1 0,0-1,1 1,0 0,0-1,-1 0,2 0,-1 0,0 0,0 0,0 0,1-1,-1 1,1-1,-1 0,1 0,0-1,-1 1,4-1,-1 2,1 0,0-1,0 0,0-1,0 1,0-1,0-1,0 1,0-1,0 0,0-1,-1 0,1 0,0 0,-1-1,0 0,1 0,5-10</inkml:trace>
  <inkml:trace contextRef="#ctx0" brushRef="#br0" timeOffset="14408.757">5786 728,'14'-5,"15"-1,7 0,2 1,0 2,-2 1,-7 5,-4 3,-2 0,1-1,1-1,-4-6,-1-3,-3-1</inkml:trace>
  <inkml:trace contextRef="#ctx0" brushRef="#br0" timeOffset="14806.331">6407 672,'5'4,"6"3,6-1,5-1,4-1,2-2,1-1,1 0,-1-6,0-2,-4 5,-8 4</inkml:trace>
  <inkml:trace contextRef="#ctx0" brushRef="#br0" timeOffset="15056.132">6407 898,'33'0,"22"0,5 0,-7 0</inkml:trace>
  <inkml:trace contextRef="#ctx0" brushRef="#br0" timeOffset="15888.06">7056 587,'0'0,"-1"-1,0 1,0-1,0 1,0 0,1-1,-1 1,0 0,0 0,0-1,0 1,0 0,0 0,0 0,0 0,0 0,0 0,1 1,-1-1,0 0,0 0,0 1,0-1,0 0,0 1,1-1,-1 1,0-1,0 1,1 0,-1-1,0 1,1 0,-1-1,1 1,-1 0,1 0,-1-1,1 1,-1 0,1 0,0 0,-1 0,1 0,0 0,-21 43,21-43,-87 281,41-141,45-118,3-5</inkml:trace>
  <inkml:trace contextRef="#ctx0" brushRef="#br0" timeOffset="16188.825">7310 587,'-25'30,"1"1,1 1,2 1,2 0,0 2,3 0,0 1,2 3,12-36,0 1,1-1,-1 1,1 0,-1 0,1-1,1 1,-1 0,0 0,1 0,0 0,0 0,0 0,0 0,1 0,-1 0,1 0,0 0,0 0,1-1,-1 1,1 0,0-1,0 1,0-1,0 0,1 1,-1-1,1 0,0-1,0 1,0 0,0-1,0 1,10-2,0 0,-1-1,1 0,0-1,-1-1,1 0,-1 0,1-1,-1-1,0 0,0-1,-1 0,1 0,-1-2,-1 1,1-1,-1-1,0 0,0 0,-1-1,-1 0,5-7,1 3,-1-1,-1 0,0-1,-1 0,0-1,-1 0,-1-1,-1 0,-1 0,0-1,-1 0,-1 0,2-10,-6 22,-1-1,1 1,-1 0,0-1,0 1,-1-1,0 1,0 0,0-1,-1 1,0 0,0 0,-1 0,1 0,-1 1,-1-1,1 1,-1 0,0 0,0 0,0 0,-1 1,0-1,0 1,0 0,0 1,0-1,-1 1,0 0,0 0,0 1,0 0,0 0,-2 1,0 0,0 0,0 1,0 0,0 0,0 1,0 0,0 1,1 0,-1 0,0 0,1 1,-3 2,-15 8</inkml:trace>
  <inkml:trace contextRef="#ctx0" brushRef="#br0" timeOffset="16739.914">7818 785,'2'-9,"-19"12,-22 11,-26 34,64-47,0 1,-1-1,1 1,0 0,0 0,1-1,-1 1,0 0,0 0,1 0,-1 0,1 0,0 0,0 0,0 0,0 0,0 0,0 0,0 0,0 0,1 0,-1 0,1 0,0 0,0 0,-1 0,1 0,0 0,0-1,1 1,-1 0,0-1,1 1,-1-1,0 0,1 1,0-1,41 28,-40-28,1 0,-1 0,1 0,-1 1,1 0,-1-1,0 1,0 0,0 1,0-1,0 0,-1 1,1 0,-1 0,1-1,-1 1,0 1,0-1,0 0,-1 0,1 1,-1-1,0 1,0-1,0 1,0 0,-1-1,1 1,-1 0,0-1,0 1,-1 3,-4 0,0 0,-1 0,0-1,0 0,0 0,-1 0,0-1,0 0,0-1,-1 1,1-1,-1-1,0 1,0-1,-1-1,1 0,-1 0,1 0,-1-1,1-1,-4 1,-24-7,29 0</inkml:trace>
  <inkml:trace contextRef="#ctx0" brushRef="#br0" timeOffset="17093.435">8016 249,'22'19,"-1"0,-1 1,-1 1,-1 1,0 1,-2 1,-1 0,-1 1,-1 0,-1 1,-1 0,-2 1,1 4,-5-6,-2 1,0 0,-2 0,-1 0,-1-1,-1 1,-1 0,-1-1,-1 1,-2-1,0 0,-2-1,0 0,-2 0,-1-1,-1-1,0 0,-2-1,-1 1,-5 0,-1-2,-1 0,-1-2,-1 0,0-2,-1-1,-16 7,26-14</inkml:trace>
  <inkml:trace contextRef="#ctx0" brushRef="#br0" timeOffset="23076.753">0 1716,'718'-1,"-345"-24,460-32,-34 27,1142 31,-1434 25,90 4,-251-32,89-23,256-33,-108 29,-328 31,-222 3,-29-5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17,'-5'5,"3"-3,7-2,8-6,-4-2,-4 5,-1 4</inkml:trace>
  <inkml:trace contextRef="#ctx0" brushRef="#br0" timeOffset="5305.04">114 17,'-5'0,"-6"0,-1-4,-4-3,-4 1,2 6,-1 3,7 6,11 1,10-1,4-7,4-3,0-7,-9-2,-5 6,-3 8,3 3,1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34,'-5'5,"-1"6,5 2,2-7,7-4,1-7,4-3,-5 0,-8 1,-5 7,4-1,6-1,3-5,5-1,4-4,0 0</inkml:trace>
  <inkml:trace contextRef="#ctx0" brushRef="#br0" timeOffset="4068.937">69 62,'-4'-5,"-3"4,-3 1,-2 6,-2 2,0 4,9 1,3-8,9-4,6-7,7-2,-5-1,-10 2,-1 2,-1 2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1,'425'0,"-401"0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0,'4'5,"12"1,8 0,4-6,3-2,0-2,0 0,0 1,-1 1,-1 1,-5 5,-7 6,-6 3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1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0 282,'1'-5,"11"-33,-12 38,0-1,0 1,0-1,1 1,-1-1,0 1,0-1,0 1,1-1,-1 1,0-1,1 1,-1-1,0 1,1 0,-1-1,0 1,1 0,-1-1,1 1,-1 0,0 0,1-1,-1 1,1 0,-1 0,1 0,-1 0,1-1,-1 1,1 0,-1 0,1 0,-1 0,1 0,0 0,-1 0,1 1,-1-1,1 0,-1 0,1 0,-1 0,0 1,1-1,-1 0,1 0,-1 1,1-1,-1 0,0 1,1-1,-1 0,0 1,1-1,-1 1,0-1,0 1,1-1,-1 1,0-1,48 126,-37-84,88 370,-97-402,-1-4,-1 0,1 0,0 0,1 0,0 0,-1-1,2 1,-1-1,1 1,0-1,0 0,0 0,1 0,3 4,-5-10,0 0,0 0,0 0,0 0,0 0,-1-1,1 1,0 0,-1-1,1 1,-1-1,0 0,0 0,1 1,-1-1,0 0,0 0,-1 0,1 0,0 0,-1 0,1 0,-1 0,0 0,1-2,81-356,-36 180,58-137,-101 307,-5 9</inkml:trace>
  <inkml:trace contextRef="#ctx0" brushRef="#br0" timeOffset="651.177">621 762,'13'35,"-2"1,-1 0,-2 0,-1 1,-3 0,0 1,-3-1,-1 14,-1-39,0-1,-1 0,0 0,-1 1,0-1,-1-1,0 1,-1-1,0 1,-1-1,-1 2,6-11,1 0,0-1,-1 1,1 0,0-1,-1 1,1 0,-1-1,1 1,-1-1,1 1,-1-1,0 1,1-1,-1 1,0-1,1 1,-1-1,0 0,1 1,-1-1,0 0,0 0,1 0,-1 0,0 0,0 1,0-1,1 0,-1-1,0 1,0 0,0 0,1 0,-1 0,0-1,0 1,1 0,-1-1,0 1,1 0,-1-1,0 1,1-1,-1 1,1-1,-1 1,1-1,-1 0,1 1,-1-1,1 0,-1 1,1-2,-10-42,13 14,2 0,1 1,2-1,0 1,2 1,1 0,2 1,0 0,10-13,-10 16,0 1,1 1,2 0,0 1,1 1,1 1,1 0,1 1,0 1,2 1,-1 1,10-4,-29 17,1 0,-1 0,0 0,1 0,-1 1,1-1,-1 1,1 0,0 0,0 0,-1 0,1 0,0 1,0-1,0 1,0 0,0-1,0 1,0 1,0-1,0 0,0 1,-1-1,1 1,0 0,0 0,0 0,-1 1,1-1,-1 1,1-1,-1 1,1 0,-1 0,0 0,0 0,0 0,0 0,0 1,-1-1,1 0,-1 1,1 0,-1-1,0 1,0 0,0 0,0 0,0 7,0 0,-1 0,0 0,-1 0,0-1,0 1,-1 0,0 0,-1-1,0 1,0-1,-1 0,-1 0,1 0,-1-1,-1 1,1-1,-2-1,1 1,-1-1,0 0,0 0,-1-1,0 0,0 0,0-1,-1 0,0-1,0 0,0 0,0-1,-1 0,0 0,1-1,-11 0,15-2,0 0,0-1,0 0,0 0,0-1,1 1,-1-1,0 0,1 0,-1-1,1 1,0-1,0 0,0 0,0 0,0-1,1 0,-1 1,1-1,0 0,0-1,1 1,-1 0,1-1,0 1,-1-5,-5-15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03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439 593,'0'-3,"0"1,-1 0,1-1,-1 1,1 0,-1 0,0-1,0 1,0 0,0 0,-1 0,1 0,0 0,-1 1,0-1,1 0,-1 1,0-1,0 1,0-1,0 1,0 0,0 0,0 0,0 0,0 0,0 0,-1 1,1-1,0 1,-1 0,1-1,-2 1,-80 5,66 0,-1 2,1 1,0 0,1 1,0 1,0 0,1 1,1 1,0 1,0 0,2 1,-1 0,2 1,0 1,-5 9,9-11,1 0,1 0,1 1,0 0,0 1,2-1,0 1,0-1,2 1,0 1,1-11,0 0,1 0,0 0,0 0,1-1,-1 1,1 0,1-1,-1 1,1-1,-1 0,2 0,-1 0,0 0,1-1,0 1,0-1,1 0,-1 0,1 0,-1-1,1 0,0 0,1 0,-1 0,0-1,1 0,0 0,-1 0,1-1,0 0,0 0,-1 0,1-1,0 0,0 0,0-1,0 1,0-1,5-2,8-3,0-1,-1-1,0-1,0-1,-1 0,0-1,-1-1,0-1,-1 0,0-1,-1-1,15-12,-1-1,-2-1,-1-1,-1-1,-1-2,-3 0,0-1,2-9,-2-29,-73 269,51-179,1 1,0-1,2 1,0-1,1 1,0-1,2 0,0 0,1 0,1-1,1 1,0-1,1-1,1 1,10 13,-5-12</inkml:trace>
  <inkml:trace contextRef="#ctx0" brushRef="#br0" timeOffset="700.359">1286 1,'0'30,"-2"1,-1-1,-2 0,0 0,-2 0,-8 19,-16 40,3-10,4 2,2 0,-2 38,21 105,4-220,-1 0,1 0,0 0,1 0,-1 0,1-1,-1 1,1 0,0-1,0 1,1-1,-1 0,1 0,0 0,-1 0,1-1,1 1,-1-1,0 1,1-1,-1 0,1 0,-1-1,1 1,0-1,0 0,0 0,1 1,115 3,12-46,-133 41,1 0,0 0,-1-1,1 1,0 0,0 0,-1 0,1-1,0 1,-1 0,1-1,0 1,0 0,0 0,-1-1,1 1,0 0,0-1,0 1,0 0,0-1,0 1,0 0,0-1,0 1,0-1,0 1,0 0,0-1,0 1,0 0,0-1,0 1,0 0,0-1,0 1,0 0,1-1,-1 1,0 0,0-1,0 1,1 0,-1 0,0-1,0 1,1 0,-1 0,0-1,1 1,-1 0,0 0,1 0,-1 0,0 0,1-1,-1 1,0 0,1 0,-1 0,1 0,-14-2</inkml:trace>
  <inkml:trace contextRef="#ctx0" brushRef="#br0" timeOffset="971.539">919 508,'15'-9,"9"-4,5 1,3 2,0 3,0 3,0 1,-2 2,0 1,-1 1,-1-1,-4 6,-7 1</inkml:trace>
  <inkml:trace contextRef="#ctx0" brushRef="#br0" timeOffset="1616.247">721 1242,'39'190,"-34"-118,-15-101,13 10,0 0,1 0,1 1,1-1,1 1,0 1,2-1,0 1,0 1,2 0,0 0,1 1,0 0,1 1,1 1,0 0,1 0,12-7,52-23,-78 42,1 1,0-1,0 0,0 1,-1 0,1-1,0 1,0 0,0 0,0 0,0 0,-1 0,1 0,0 1,0-1,0 1,-1-1,1 1,0 0,0-1,-1 1,1 0,-1 0,1 0,-1 0,1 1,-1-1,0 0,1 1,-1-1,0 1,0-1,0 1,0-1,0 1,0 0,-1-1,1 1,-1 0,1 0,-1-1,1 1,-1 0,0 0,0 1,0 6,0 1,-1-1,0 0,0 0,-1 0,0-1,-1 1,0 0,0-1,-1 1,0-1,0 0,-1 0,0-1,-1 0,1 0,-1 0,-1 0,1-1,-1 0,-3 2,6-5,0 0,-1 0,1 0,-1-1,1 1,-1-1,0 0,0-1,0 1,0-1,0 0,0 0,0-1,0 1,0-1,-1 0,1-1,0 1,0-1,0 0,0 0,0-1,0 1,0-1,0 0,1-1,-1 1,1-1,0 0,-1 0,1 0,0 0,-1-2,-2-14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0,'14'5,"15"6,7 2,2-2,0-3,-3-2,-1-3,-3-1,-1-2,-1 0,-6-5,-6-2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26,'39'0,"31"0,9-5,-4-1,-10 0,-12 1,-14 1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1 424,'19'0,"16"0,7 0,1 0,-2 0,-8-4,-5-3,-2 1,-1 2,0 0,1 2,-4 1</inkml:trace>
  <inkml:trace contextRef="#ctx0" brushRef="#br0" timeOffset="251.412">29 678,'38'-5,"28"-6,11-1,-2-4,-9 1,-11-1,-10 1,-13 4</inkml:trace>
  <inkml:trace contextRef="#ctx0" brushRef="#br0" timeOffset="485.014">876 170,'-24'39,"-28"46,-8 18,0-4,5-9,13-14,8-17,10-12,10-10,1-7,4-3,3-6</inkml:trace>
  <inkml:trace contextRef="#ctx0" brushRef="#br0" timeOffset="722.08">1243 255,'-62'56,"4"3,1 2,4 3,-24 38,73-94,-3-1,2 1,-1 0,1 0,0 1,0-1,1 1,1 0,-1 0,2 1,-1-1,1 1,0-1,1 3,1-9,1 0,0 0,-1 0,1-1,0 1,0-1,1 1,-1 0,1-1,-1 0,1 1,0-1,0 0,0 0,0 0,0 0,0 0,0-1,1 1,-1-1,1 1,-1-1,1 0,-1 0,1 0,0 0,0 0,-1-1,1 1,1-1,86 3,-71-7,-1-2,1 0,-1-1,-1-1,0 0,0-2,0 0,-1 0,-1-2,0 0,0-1,-2 0,1-1,-2-1,0 0,0 0,-2-1,0-1,0 0,2-9,-7 16,-1 0,0 0,-1-1,0 0,0 1,-2-1,1 0,-1 0,-1 0,1 0,-2 0,0 0,0 0,-1 0,-1 0,1 0,-2 1,1-1,-2 1,1 0,-1 0,-4-5,-9-3</inkml:trace>
  <inkml:trace contextRef="#ctx0" brushRef="#br0" timeOffset="1120.24">1835 424,'-26'2,"0"2,1 0,-1 2,2 0,-1 2,1 1,0 1,0 0,-16 12,38-21,1-1,-1 1,0 0,0 0,1 0,-1 1,1-1,-1 0,1 1,0-1,-1 0,1 1,0 0,0-1,0 1,0 0,0-1,0 1,1 0,-1 0,1 0,-1 0,1 0,0-1,-1 1,1 0,0 0,0 0,1 0,-1 0,0 0,0 0,1 0,0 0,-1 0,1-1,0 1,0 0,0 0,0-1,0 1,0-1,0 1,0-1,1 1,-1-1,1 0,-1 1,1-1,-1 0,1 0,1 0,33 19,-31-18,0-1,0 2,0-1,0 0,0 1,0 0,-1 0,0 1,1-1,-1 1,0 0,-1 0,1 0,-1 1,1-1,-1 1,-1 0,1 0,0 2,-4-2,0 0,-1-1,0 1,0 0,0-1,-1 1,0-1,0 0,0 0,0 0,0 0,-1-1,1 0,-1 1,0-1,0 0,-1-1,1 1,0-1,-1 0,0 0,1 0,-1 0,-3 0,-4 3,-105 39,91-40</inkml:trace>
  <inkml:trace contextRef="#ctx0" brushRef="#br0" timeOffset="1438.075">1863 1,'48'76,"-3"2,-4 2,22 63,-56-127,-1 1,0 0,-1 0,-1 0,-1 1,0 0,-1-1,-1 1,-1 0,0 0,-2 0,0 0,-1-1,0 1,-2-1,0 0,0 0,-2 0,0-1,-1 0,-1 0,0-1,-1 0,-1-1,0 0,-13 11,11-14,-1 0,-1-1,0-1,0-1,0 0,-1-1,-1 0,1-1,-1-1,0-1,-11 1,4-2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5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0,'-16'21,"-16"19,3 2,1 1,2 1,2 2,2 0,-7 23,18-36,0 0,2 1,2 1,1-1,2 1,1 0,1 1,2-1,2 0,5 24,-6-47,2 0,0 0,0 0,1-1,0 1,1-1,1 0,0 0,0-1,1 0,0 0,0 0,4 1,-10-10,0 0,0 0,0 0,1 0,-1-1,0 1,1-1,-1 1,0-1,1 1,-1-1,0 0,1 1,-1-1,1 0,-1 0,1 0,-1 0,0 0,1-1,-1 1,1 0,-1-1,0 1,1-1,-1 1,0-1,1 1,-1-1,0 0,0 0,10-9</inkml:trace>
  <inkml:trace contextRef="#ctx0" brushRef="#br0" timeOffset="386.961">1411 56,'-176'384,"133"-293,28-62,0 1,2 0,1 1,2 0,0 1,3 0,-2 13,8-41,1 0,0 0,-1-1,1 1,0 0,1 0,-1 0,1-1,0 1,0 0,0 0,0-1,0 1,1-1,0 1,0-1,0 0,0 0,0 0,1 0,-1 0,1 0,0 0,0-1,0 0,0 1,0-1,0 0,1-1,-1 1,1 0,-1-1,1 0,-1 0,1 0,0 0,0-1,0 1,3-1,3-1,0 0,0 0,0-1,0 0,0-1,-1 0,1-1,-1 0,0 0,0-1,0 0,0-1,-1 1,0-2,6-5,-4-3</inkml:trace>
  <inkml:trace contextRef="#ctx0" brushRef="#br0" timeOffset="636.217">875 423,'43'4,"29"3,7-1,-1-1,-8-1,-12-2,-10-6,-9-2,-7 0,-8 1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1 255,'2'-1,"1"0,0 0,-1 0,1 0,0 1,-1-1,1 1,0 0,0 0,0 0,-1 0,1 1,0-1,0 1,-1 0,1-1,0 1,-1 0,2 1,28 7,1-2,0-2,0 0,0-3,0 0,1-2,-1-2,0-1,22-5,122-12,-165 20</inkml:trace>
  <inkml:trace contextRef="#ctx0" brushRef="#br0" timeOffset="336.628">28 481,'20'0,"19"0,10 0,0 0,-3 0,-5 0,-4 0,-4 0,-3 0,-1 0,-1 0,-1 0,0 0,1 0,-5 5,-6 1</inkml:trace>
  <inkml:trace contextRef="#ctx0" brushRef="#br0" timeOffset="802.09">254 1,'0'1,"0"0,-1 0,1 0,0 0,0 1,0-1,0 0,0 0,0 0,0 1,0-1,0 0,1 0,-1 0,0 0,1 1,-1-1,1 0,-1 0,1 0,-1 0,1 0,0 0,0 0,-1 0,1-1,0 1,0 0,0 0,0-1,0 1,16 14,-1-1,2 0,0-1,0-2,1 1,1-2,0-1,0 0,17 4,60 29,-90-40,-1 1,0 0,0 0,0 0,0 0,0 1,-1 0,0 1,1-1,-2 1,1 0,-1 0,1 0,-1 1,-1-1,1 1,-1 0,0 0,0 1,-1-1,0 0,0 1,0-1,-1 1,0 0,0 0,-1-1,0 1,0 0,-1 0,1-1,-1 1,-1 0,1-1,-3 5,-9 10,-2 0,0-1,-1 0,-1-2,-1 0,-8 6,-57 62,-49 78,109-130,19-21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3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1098,'30'-10,"-1"-1,0-1,-1-1,0-2,0 0,1-4,13-10,-1-2,-2-2,-1-1,-1-2,-2-1,-2-2,-2-1,-1-2,-2-1,-2-1,20-47,125-277,-151 351,-16 55,-4 14,2 35,-4 1,-3-1,-5 0,-3-1,-11 32,17-86,-1-1,-2 0,-1 0,-1-1,-2 0,-1-2,-1 1,-1-2,-2 0,-12 13,26-35,-5 7,1 0,-2-1,0 0,0 0,-1-2,0 1,-1-1,0-1,0 0,-1-1,0-1,0 0,-1-1,1 0,-1-1,0-1,-9 1,21-4,0-1,-1 1,1-1,0 0,0 0,0 0,0 0,0 0,0-1,1 1,-1-1,0 0,1 0,-1 0,1 0,0 0,-1 0,1-1,0 1,1-1,-1 0,0 1,1-1,-1 0,1 0,0 0,0 0,0 0,0 0,1 0,-1-1,1 0,-2-24</inkml:trace>
  <inkml:trace contextRef="#ctx0" brushRef="#br0" timeOffset="1032.267">734 1070,'42'0,"0"-2,0-2,0-2,-1-1,0-3,0-1,-1-1,8-6,-40 15,-1 0,0-1,0 0,0 0,0 0,0-1,-1 0,0 0,0-1,0 1,-1-1,0-1,0 1,-1-1,1 0,-1 0,-1 0,1 0,-1-1,-1 1,1-1,-1 0,-1 0,1 1,-1-1,-1-1,0 1,0 0,0 0,-1-4,-1 8,0 0,0 0,1 1,-2-1,1 1,0 0,-1 0,0 0,1 0,-1 0,-1 0,1 1,0-1,0 1,-1 0,0 0,1 0,-1 1,0-1,0 1,0 0,1 0,-1 0,-1 1,1-1,0 1,0 0,0 0,-3 1,-1-1,0 2,0-1,0 1,0 0,1 0,-1 1,1 0,-1 0,1 1,0 0,1 1,-1-1,1 1,-4 4,3-4,1 2,1-1,-1 1,1-1,0 2,1-1,0 0,0 1,0 0,1 0,0 0,1 0,0 0,0 1,0-1,1 1,1-1,0 1,0 0,0-1,1 1,0-1,1 1,0-1,0 0,1 0,0 0,0 0,1 0,0 0,0-1,1 0,0 0,0 0,1-1,6 7,-1-6,0-1,0 1,1-2,0 1,0-2,0 0,1 0,0-1,-1 0,1-1,0-1,0 0,0-1,0 0,0-1,0-1,0 0,0 0,-1-1,1-1,10-5,16-6,-2-2,0-2,-1-1,-1-2,0-2,7-9,214-141,-295 207,-16-10,-43 31,94-52,0 1,1 0,0 0,-1 1,1-1,1 1,-1-1,0 1,1 0,0 0,-1 0,2 0,-1 0,0 1,1-1,0 0,0 1,0-1,1 1,-1 0,1-1,0 1,0-1,1 1,0-1,-1 1,1-1,1 1,-1-1,1 0,-1 1,1-1,1 0,-1 0,0-1,1 1,0 0,0-1,0 1,3 1,5 2,0-2,1 1,0-1,0-1,0 0,0-1,1 0,-1-1,1 0,0-1,0-1,-1 0,1 0,0-1,0-1,-1 0,1-1,-1-1,9-3,13-5,-1-1,0-2,-1-2,0-1,-2-1,13-11,3-3,-1-3,-2-1,-2-2,-1-2,-2-2,-2-1,13-23,-12 10,-2-2,-3 0,-3-3,22-63,-40 95,-5 16,-1 0,0 0,-1-1,0 0,-1 1,-1-1,0-1,-1 1,-1 0,0 0,-2-13,1 26,1 0,0 1,-1-1,1 0,-1 1,0-1,1 1,-1-1,0 1,0-1,0 1,0-1,0 1,0 0,0 0,-1 0,1-1,0 1,-1 0,1 0,-1 1,1-1,-1 0,1 0,-1 1,0-1,1 1,-1 0,0-1,1 1,-1 0,0 0,1 0,-1 0,0 0,0 0,1 0,-1 1,0-1,1 1,-1-1,1 1,-1 0,1 0,-1 0,-65 50,51-26,1 2,2-1,1 2,1 0,1 0,1 1,2 0,1 0,1 1,2 0,0 28,3-58,-3 55,3 0,2 1,7 41,4 79,-14 88,1-264,-1 0,1 0,-1 0,1-1,-1 1,1 0,0 0,-1 0,1 0,-1 0,1 0,-1 0,1 0,-1 0,1 1,0-1,-1 0,1 0,-1 0,1 0,-1 1,1-1,0 0,-1 0,1 1,0-1,-1 0,1 1,0-1,-1 0,1 1,0-1,0 0,-1 1,1-1,0 1,0-1,0 0,0 1,-1-1,1 1,0-1,0 1,0-1,0 1,0-1,0 0,0 1,0-1,0 1,1-1,-1 1,0-1,0 1,0-1,-19-35,9 12</inkml:trace>
  <inkml:trace contextRef="#ctx0" brushRef="#br0" timeOffset="1282.332">1948 619,'43'0,"44"0,15-5,2-2,-14 1,-12 1,-9 1,-12 2,-6 1,-7 1,-6 0,-5 0,-3 0,-2 0,0 0,-6 1</inkml:trace>
  <inkml:trace contextRef="#ctx0" brushRef="#br0" timeOffset="1429.214">3077 759,'-10'44,"-3"13</inkml:trace>
  <inkml:trace contextRef="#ctx0" brushRef="#br0" timeOffset="1678.274">3020 449,'-4'-29,"2"-9,2 6,1 9</inkml:trace>
  <inkml:trace contextRef="#ctx0" brushRef="#br0" timeOffset="1929.628">3303 787,'-1'5,"0"0,0 1,1-1,0 0,0 0,0 1,1-1,0 0,0 0,0 0,0 0,1 0,0 0,0 0,0 0,1 0,-1-1,1 0,0 1,1-1,-1 0,1 0,-1-1,1 1,0-1,1 0,2 2,-1-6,0 0,-1 0,1-1,-1 0,1 0,-1 0,0-1,0 0,0 0,0 0,0-1,0 0,-1 1,0-2,0 1,2-3,-3 5,6-5,-1-1,1 1,-1-1,0-1,-1 0,0 0,-1 0,0-1,0 1,-1-2,0 1,0-1,-1 1,-1-1,0 0,-1 0,0-1,0 1,-1 0,-1-1,0 1,0-1,-1 1,-1 0,0-3,1 12,0 1,0-1,0 0,-1 0,1 0,0 1,-1-1,1 1,-1-1,0 1,1 0,-1 0,0-1,0 1,0 0,0 1,0-1,0 0,0 0,0 1,0-1,0 1,0 0,0 0,-1 0,1 0,0 0,0 0,0 0,0 1,0-1,0 1,0 0,0-1,0 1,0 0,0 0,0 0,0 0,0 1,-66 57,55-36</inkml:trace>
  <inkml:trace contextRef="#ctx0" brushRef="#br0" timeOffset="2249.628">3641 900,'167'-227,"-167"226,1 0,-1 1,0-1,1 0,-1 0,1 0,-1 1,1-1,0 0,-1 0,1 1,0-1,-1 1,1-1,0 0,0 1,0-1,-1 1,1 0,0-1,0 1,0 0,0 0,0-1,0 1,0 0,0 0,0 0,0 0,0 0,0 0,-1 0,1 1,0-1,0 0,0 0,0 1,0-1,0 0,0 1,-1-1,1 1,0 0,0-1,14 43,-15-37,1 0,0 0,0 0,1 0,0 0,0 0,0 0,1 0,0-1,0 1,0-1,0 0,1 0,0 0,0-1,1 1,-1-1,1 0,0 0,0 0,0-1,0 0,1 0,-1 0,1-1,0 0,0 0,0 0,0-1,0 0,0 0,0 0,0-1,5 0,4-4,0-1,-1 0,0-1,0 0,-1-2,1 1,-1-2,-1 0,0 0,0-1,-1 0,0-1,-1-1,0 1,-1-2,0 1,-1-1,1-2,9-30,-17 29</inkml:trace>
  <inkml:trace contextRef="#ctx0" brushRef="#br0" timeOffset="2582.424">4658 506,'-15'1,"1"0,0 1,0 1,0 1,1 0,-1 0,1 2,0 0,0 0,0 1,1 0,0 1,1 1,-4 3,14-8,-1 0,1 0,0 0,0 1,0-1,1 0,0 0,-1 1,2-1,-1 0,0 1,1-1,0 0,0 0,0 1,0-1,1 0,-1 0,1 0,0-1,1 1,-1 0,1-1,-1 0,1 1,0-1,0 0,0 0,1-1,-1 1,1-1,-1 1,1-1,2 1,8 9,-8-5,0 0,0 0,0 1,-1-1,0 1,-1 0,1 0,-2 1,1-1,-1 1,0 3,-2-9,0 1,0-1,-1 0,1 1,-1-1,0 0,0 1,0-1,-1 0,1 1,-1-1,0 0,0 1,0-1,0 0,0 0,-1 0,1 0,-1 0,0 0,0-1,0 1,0 0,-1-1,1 0,-1 1,1-1,-1 0,0 0,0-1,0 1,0 0,-19 6,1-3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2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289 480,'5'-8,"0"-1,1 1,0-1,0 2,1-1,0 1,0 0,0 0,1 1,0 0,1 0,0 1,3-5,0 2,1-1,-1 2,2 0,-1 0,1 1,0 1,0 0,1 1,-1 1,1 0,0 1,0 0,0 1,0 1,0 1,0 0,12 3,-23-3,0 0,0 1,-1-1,1 1,-1 0,1 0,-1 0,0 1,0-1,0 1,0 0,0 0,-1 0,1 0,-1 0,0 0,0 1,0-1,0 1,-1 0,1-1,-1 1,0 0,0 0,0 0,-1 0,1 0,-1 0,0 0,0 0,-1 0,1-1,-1 1,0 0,0 0,0 0,0 0,-1-1,1 1,-1 0,-1 0,-7 16,-1-1,-1-1,-1 1,0-2,-1 0,-1-1,-1 0,0-1,-1-1,-17 11,-30 29,63-53,0-1,0 1,0-1,0 1,0 0,0-1,1 1,-1 0,0 0,0 0,1 0,-1 0,1-1,-1 1,1 0,-1 0,1 1,-1-1,1 0,0 0,0 0,-1 0,1 0,0 0,0 0,0 0,0 0,1 1,-1-1,0 0,0 0,1 0,-1 0,0 0,1 0,-1 0,1 0,-1 0,1 0,0 0,-1-1,1 1,0 0,0 0,0 0,-1-1,1 1,0 0,0-1,0 1,0-1,0 1,0-1,0 0,0 1,0-1,1 0,-1 0,170 57,-167-56,0 2,0-1,0 0,0 1,0 0,0-1,-1 1,1 1,-1-1,0 1,0-1,0 1,0 0,-1 0,0 0,1 0,-1 1,-1-1,1 0,-1 1,0-1,0 1,0 0,0-1,-1 1,0 0,0-1,0 1,-1 0,1-1,-1 1,0 0,-1-1,1 1,-1-1,0 0,0 1,-1 1,-11 13,0-1,0-1,-2 0,0-1,-1-1,-1 0,0-1,-13 6,21-19,15-9</inkml:trace>
  <inkml:trace contextRef="#ctx0" brushRef="#br0" timeOffset="251.636">1023 847,'-19'24,"-2"8,3-1</inkml:trace>
  <inkml:trace contextRef="#ctx0" brushRef="#br0" timeOffset="3435.264">402 0,'-25'15,"0"0,1 1,1 2,1 0,1 2,0 0,1 1,1 1,2 1,0 0,1 2,1 0,2 0,-10 26,3-1,2 0,3 1,1 1,4 0,1 1,3 0,0 36,4-57,2 0,1 0,1 0,2 0,1 0,1-1,2 0,1 0,1-1,2 0,1 0,2-2,16 26,-18-35,1-1,1 0,1-1,0-1,1-1,1 0,0-1,1-1,0 0,1-2,1 0,0-2,26 11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23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309 424,'-48'53,"3"1,2 2,3 3,-5 14,42-69,-8 10,2 0,0 0,0 1,1 0,1 1,1-1,0 1,1 1,0-1,2 1,0 0,1 0,0 4,5-15,0 0,0 0,0-1,1 1,0-1,0 0,0 0,1 0,0 0,0-1,0 1,0-1,1-1,-1 1,1-1,0 0,0 0,0-1,1 0,-1 0,1 0,-1-1,1 0,-1 0,1-1,0 1,-1-2,1 1,0-1,12 1,1-2,-1 0,0-1,0-1,-1-1,1 0,-1-2,0 0,0-1,-1-1,0 0,-1-1,0-1,-1-1,3-2,-4 1,0 0,-1-1,-1 0,0-1,-1-1,0 0,-1 0,-1-1,-1 0,-1-1,5-12,-9 20,-1 1,0-1,0 0,0 0,-1 0,-1 0,0 0,0 0,-1 0,0 0,-1 0,0 0,-1 1,0-1,0 1,-1-1,0 1,-1 0,1 1,-2-1,0 1,-5-7,4 8,0-1,-1 1,0 0,0 1,0 0,-1 0,0 1,0 0,-1 0,1 1,-1 0,0 1,0 0,0 1,0 0,-1 0,1 1,0 1,-1 0,1 0,-1 1,1 0,0 1,-1 0,1 0,0 1,0 1,1 0,-1 0,1 1,-1 0,-12 12</inkml:trace>
  <inkml:trace contextRef="#ctx0" brushRef="#br0" timeOffset="551.171">732 649,'108'-145,"-88"123,-5 4,-10 11,1-1,-1 1,1 1,1-1,-1 1,1 0,0 1,1-1,-1 1,1 1,6-3,-13 7,1 1,-1 0,0 0,0 1,0-1,0 0,0 0,0 0,0 1,0-1,0 0,0 1,-1-1,1 1,-1-1,1 1,-1-1,1 1,-1 0,0-1,0 1,0-1,0 1,0-1,0 1,0 0,-1-1,1 1,0-1,-1 1,1-1,-1 1,0-1,1 1,-1-1,0 0,0 1,0-1,0 0,0 0,0 3,-5 11,-5 34,11-48,0 0,0 0,0 0,0 0,1 0,-1 0,0 0,1 0,-1-1,1 1,-1 0,1 0,0 0,-1 0,1-1,0 1,-1 0,1-1,0 1,0 0,0-1,-1 1,1-1,0 0,0 1,0-1,0 1,0-1,0 0,0 0,0 0,0 0,0 0,0 0,0 0,0 0,0 0,0 0,0 0,0 0,0-1,0 1,0-1,0 1,0 0,0-1,13-4,0 0,0-1,0-1,-1 0,0 0,0-1,-1-1,0-1,4-4,48-33,-63 46,0 0,0 0,0 0,0 0,0 0,1 1,-1-1,0 0,0 0,0 1,1-1,-1 1,0-1,1 1,-1 0,0-1,1 1,-1 0,1 0,-1 0,0 0,1 0,-1 0,0 1,1-1,-1 0,1 1,-1-1,0 1,0-1,1 1,-1-1,0 1,0 0,0 0,0 0,0 0,0 0,0 0,0 0,0 0,0 0,0 0,-1 0,1 1,0-1,-1 0,1 0,-1 1,1-1,-1 0,0 1,3 46,11 27,-2-61</inkml:trace>
  <inkml:trace contextRef="#ctx0" brushRef="#br0" timeOffset="800.397">1776 311,'-48'43,"-44"39,-17 14,1-4,9-8,12-14,16-13,10-12,11-10,4-4,6-4,4-6,3-2,4 1,0-4,7 2,6-4</inkml:trace>
  <inkml:trace contextRef="#ctx0" brushRef="#br0" timeOffset="1205.084">1607 847,'-12'4,"-53"16,2 4,0 2,-21 15,83-41,-1 0,1 0,-1 0,1 0,-1 0,1 1,-1-1,1 1,0-1,-1 1,1-1,0 1,-1 0,1 0,0 0,0 0,0 0,-1 0,1 0,0 0,0 0,1 0,-1 0,0 1,0-1,1 0,-1 1,0-1,1 0,0 1,-1-1,1 1,0-1,-1 1,1-1,0 1,0-1,0 1,1-1,-1 1,0-1,0 1,1-1,-1 1,1-1,-1 0,1 1,0-1,0 0,-1 0,1 1,1 0,7 2,-1 0,1 0,0-1,0-1,0 1,0-1,0-1,1 0,-1 0,6-1,69 15,-82-14,1 0,-1 1,1-1,-1 1,0 0,0-1,0 1,0 0,0 0,0 1,0-1,-1 0,1 1,-1-1,0 1,1-1,-1 1,0-1,-1 1,1 0,0-1,-1 1,1 0,-1 0,0 0,0-1,0 1,0 0,-1 0,1 0,-1-1,0 1,0 0,0-1,0 1,0 0,0-1,-1 0,1 1,-1-1,1 0,-1 1,0-1,0 0,0-1,0 1,-1 0,1 0,-1 0,-7 5,0 1,0-1,0-1,-1 0,0 0,0-1,-1-1,1 0,-1 0,0-1,0-1,0 0,0 0,-1-2,1 1,0-1,-9-2,3-4</inkml:trace>
  <inkml:trace contextRef="#ctx0" brushRef="#br0" timeOffset="1702.646">1804 649,'56'-17,"-53"17,3-2,0 0,0 0,0 0,0 1,0 0,0 1,1-1,-1 1,0 0,0 1,1 0,-1 0,0 0,0 0,0 1,0 0,0 1,4 1,-9 0,-1 0,1 0,-1 0,0 0,0 0,-1 0,1 0,-1 0,1-1,-1 1,-1 0,1 0,0-1,-1 1,0 0,0-1,0 0,0 1,0-1,-1 0,0 0,1 0,-1-1,0 1,0-1,-1 1,1-1,0 0,-1 0,-1 2,-41 54,45-57,1 0,-1 0,0 0,1 1,0-1,-1 0,1 1,0-1,-1 0,1 1,0-1,0 0,0 1,0-1,0 1,1-1,-1 0,0 1,1-1,-1 0,1 0,-1 1,1-1,-1 0,1 0,0 0,0 0,0 1,0-1,0 0,0-1,0 1,0 0,0 0,0 0,0-1,0 1,0 0,1-1,-1 1,0-1,1 1,-1-1,0 0,1 0,-1 0,0 1,1-1,-1-1,1 1,50 5,-27-6</inkml:trace>
  <inkml:trace contextRef="#ctx0" brushRef="#br0" timeOffset="2270.194">2001 1,'32'2,"-1"2,-1 1,1 2,-1 1,0 1,0 1,24 14,-38-18,1 0,-1 2,0 0,-1 1,0 0,0 1,-1 1,0 0,-1 1,0 1,-1 0,-1 1,0 0,-1 0,0 1,-1 0,-1 1,0 0,-1 1,-1-1,2 12,0 21,-3 1,-2-1,-1 1,-4-1,-1 1,-5 18,0-20,-3 0,-1-1,-3 0,-1-1,-3-1,-1-1,-3 0,-22 31,25-49,-2 0,-1-2,-1 0,-1-2,-1 0,0-2,-2-1,0-1,-2-2,0 0,-1-2,13-4,-26 13</inkml:trace>
  <inkml:trace contextRef="#ctx0" brushRef="#br0" timeOffset="3684.593">3074 57,'-7'2,"-1"0,1 0,-1 1,1 0,0 0,0 1,0 0,1 0,-1 1,1-1,0 1,-2 3,5-6,-17 18,1 2,2 0,0 0,1 2,1 0,1 0,1 2,2-1,0 2,2 0,1 0,-2 15,-8 23,4 1,2 0,0 33,12-67,0-1,2 1,1-1,2 0,1 0,1 0,2-1,1 0,1-1,2 0,0 0,2-2,2 0,4 5,-15-22,1-1,0 0,1-1,0 1,0-2,0 1,1-1,1 0,-1-1,1 0,0-1,0 0,4 1,-11-5,1-1,-1 0,1 0,-1 0,1 0,-1-1,1 1,-1-1,0 0,1 0,-1 0,0 0,1-1,-1 1,0-1,0 0,0 0,-1 0,1 0,1-1,10-8</inkml:trace>
  <inkml:trace contextRef="#ctx0" brushRef="#br0" timeOffset="4671.639">3385 368,'-5'38,"-6"37,-2 15,2-3,3-6,2-13,3-13,1-10,-3-9,-1-6,0-2,2-2,0-1,7-8,3-13,5-7,0-2</inkml:trace>
  <inkml:trace contextRef="#ctx0" brushRef="#br0" timeOffset="4972.401">3695 395,'-31'50,"1"2,3 0,2 2,3 1,2 0,2 2,1 10,15-61,1 0,-1 0,1-1,1 1,-1 0,1 0,0 0,0 0,1 0,0 0,0 0,0-1,1 1,-1 0,1-1,1 1,-1-1,1 0,0 0,0 0,1 0,-1 0,1 0,0-1,0 0,1 0,-1 0,1-1,0 1,0-1,0 0,0 0,3 0,6 0,0-1,1-1,0 0,-1-1,1 0,0-1,-1-1,1 0,-1-1,0-1,0 0,0-1,0 0,-1-1,0-1,0 0,-1 0,9-8,-9 5,-1 0,-1-1,0-1,0 1,-1-1,0-1,-1 0,-1 0,0-1,-1 1,0-1,-1-1,-1 1,0-1,-1 0,-1 0,0 0,-1 0,0 0,-1 0,-2-11,2 18,0 0,-1 1,1-1,-1 0,-1 1,0-1,0 0,0 1,-1 0,0 0,0 0,-1 0,0 0,0 1,-1-1,1 1,-2 0,1 1,0-1,-1 1,0 0,0 0,-1 1,1 0,-1 0,0 1,0-1,0 1,-1 1,1 0,-1 0,1 0,-1 1,0 0,1 0,-1 1,0 0,-5 1,-1 2,0 1,1 0,-1 1,1 0,0 2,0-1,1 1,0 1,-5 4,-5 8</inkml:trace>
  <inkml:trace contextRef="#ctx0" brushRef="#br0" timeOffset="5721.44">4486 593,'-12'0,"0"1,0 0,0 0,1 2,-1-1,1 2,0-1,0 1,0 1,0 0,1 1,-1 0,1 0,1 1,-1 1,1 0,1 0,-1 0,8-5,0-1,-1 0,1 0,0 0,0 1,0-1,1 0,-1 1,0-1,1 1,0-1,0 1,-1-1,2 1,-1-1,0 1,0-1,1 1,-1-1,1 0,0 1,0-1,0 0,0 1,0-1,0 0,0 0,1 0,-1 0,1 0,0 0,-1 0,1-1,0 1,0-1,0 1,0-1,1 0,-1 0,0 0,0 0,2 1,32 30,-34-28,0-1,1 1,-1 0,-1 0,1 0,-1 1,1-1,-1 0,0 0,-1 1,1-1,-1 1,0-1,0 0,0 1,-1-1,1 1,-1-1,0 0,0 1,-1-1,1 0,-1 0,0 0,0 0,0 0,-1-1,1 1,-1-1,0 1,0-1,0 0,-1 0,1 0,-1-1,1 1,-1-1,0 0,-3 1,1 2,-1-1,0 0,0 0,0-1,-1 0,1 0,-1-1,0 0,0 0,0-1,0 0,0 0,0-1,0 0,0-1,0 1,0-1,0-1,0 0,1 0,-5-2,0-8</inkml:trace>
  <inkml:trace contextRef="#ctx0" brushRef="#br0" timeOffset="6036.395">4570 142,'18'-2,"-1"2,1 0,0 1,-1 1,1 1,-1 0,1 1,-1 1,-1 1,1 0,-1 1,0 1,0 1,-1 0,0 1,-1 0,0 1,5 6,-13-10,0 0,0 1,-1 0,0 0,-1 0,0 0,0 1,-1 0,0 0,0 0,-1 0,0 0,-1 0,0 0,0 1,-1-1,0 0,-1 5,-40 165,39-173,-13 33,-1 0,-2-1,-2 0,-1-2,-2 0,-2-2,-1-1,-1 0,-2-2,-1-2,-4 2,-48 42,60-56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7:46.6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14 248,'0'0,"0"0,-1 1,1-1,0 1,-1-1,1 0,0 1,-1-1,1 0,0 1,-1-1,1 0,0 0,-1 1,1-1,-1 0,1 0,-1 0,1 0,-1 0,1 1,-1-1,1 0,0 0,-1 0,1 0,-1 0,1 0,-1 0,1-1,-1 1,1 0,175 523,-139-353,-8 8,-22-153,7-31,15-123,62-311,10 20,-59 267,-35 153,-5 11</inkml:trace>
  <inkml:trace contextRef="#ctx0" brushRef="#br0" timeOffset="1">523 1236,'-6'16,"0"-1,1 1,1 0,1 0,0 0,1 0,0 1,2 0,-10 64,-18 105,28-186,-1 0,1-1,0 1,0 0,-1 0,1-1,0 1,-1 0,1 0,0 0,0-1,-1 1,1 0,0 0,-1 0,1 0,-1 0,1 0,0 0,-1 0,1 0,0 0,-1 0,1 0,0 0,-1 0,1 0,0 0,-1 0,1 0,-1 0,1 0,0 1,0-1,-1 0,1 0,0 0,-1 1,1-1,0 0,0 0,-1 1,1-1,0 1,-3-40,1 2,3-1,1 1,1 0,2 0,2 0,2 0,1 1,4-8,-2 9,1 1,2 1,1 0,2 1,1 1,1 1,2 0,1 1,-21 27,0 0,-1 1,1-1,0 1,0-1,0 1,0 0,0 0,1-1,-1 2,0-1,1 0,-1 0,0 1,1-1,-1 1,1 0,-1 0,1 0,-1 0,1 0,-1 0,0 1,1-1,-1 1,1-1,-1 1,0 0,0 0,1 0,-1 0,0 1,0-1,0 1,0-1,0 1,-1 0,1-1,0 1,-1 0,0 0,1 0,-1 0,0 1,0-1,0 0,0 0,0 1,0-1,3 6,1-1,-1 1,-1 0,0 0,0 0,0 0,-1 1,0-1,0 1,-1-1,-1 1,1-1,-1 1,-1 0,1-1,-1 1,-1 0,0-1,0 0,-1 1,0-1,0 0,-1 0,0-1,0 1,-1-1,0 0,0 0,-1 0,0-1,0 0,0 0,-2 1,3-4,-1 1,1-1,-1-1,1 1,-1-1,0 0,0 0,0 0,0-1,0 0,0 0,0-1,-1 0,1 0,0 0,0-1,0 0,0 0,0 0,0-1,0 0,0 0,0-1,1 0,-1 1,1-2,0 1,0-1,0 0,0 0,1 0,-1 0,1-1,0 0,-1-2,0-41,11 29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335,'0'5,"0"2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24.9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1 223,'11'-9,"0"-1,1 2,0 0,1 0,0 1,0 1,0 0,1 0,0 2,0 0,0 0,1 1,-1 1,1 1,0 0,-1 0,12 3,201-1,-111-21,107 42,144-23,-197-27,281 27,678 1,-959 28,281-27,1073-1,-1354-28,83 16,-186 2,0 3,0 3,0 3,26 4,26-1,78-2,-55-28,281 28,-197-29,-162 30,87-12,-144 8,-2 1,-1 0,1 1,-1-1,1 1,-1 0,1 0,0 1,0-1,-1 1,1 0,0 0,0 1,-1-1,1 1,0 0,-1 0,1 1,-1-1,1 1,1 1,5 9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1,'-38'108,"24"-75,-3-2,0 0,-2-1,-1-1,-2 0,-1-2,0-1,-21 17,-31 15,52-43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1384 1152,'-14'24,"-6"12,2 1</inkml:trace>
  <inkml:trace contextRef="#ctx0" brushRef="#br0" timeOffset="255.508">1327 531,'15'-10,"4"2,-1 3</inkml:trace>
  <inkml:trace contextRef="#ctx0" brushRef="#br0" timeOffset="573.862">1581 1237,'95'-134,"15"-62,-110 195,0 0,0 0,0 0,1 0,-1 0,1 0,-1 0,1 1,-1-1,1 0,-1 0,1 0,0 0,-1 1,1-1,0 0,0 0,0 1,-1-1,1 1,0-1,0 1,0-1,0 1,0 0,0-1,0 1,0 0,0 0,0 0,0 0,0 0,0 0,0 0,0 0,0 0,0 0,0 0,0 1,0-1,0 0,0 1,0-1,0 1,0-1,0 1,0 0,0-1,-1 1,1 0,0-1,0 1,-1 0,1 0,-1 0,1 0,-1-1,1 2,10 132,-11-129,-1 0,1 0,0 0,1 0,-1 0,1 0,0 0,0 0,0 0,1 0,0 0,0-1,0 1,0-1,1 1,-1-1,1 0,1 0,-1 0,0 0,1-1,0 1,0-1,0 0,0 0,0-1,1 1,-1-1,1 0,-1 0,1 0,0-1,0 1,0-1,0-1,0 1,2-2,0-1,-1 0,1 0,0-1,-1 1,0-1,0-1,0 1,0-1,0 0,-1-1,0 1,0-1,0 0,0 0,-1-1,0 0,0 1,2-5,54-121,-50 103,-2 3</inkml:trace>
  <inkml:trace contextRef="#ctx0" brushRef="#br0" timeOffset="1073.14">2569 870,'-24'20,"2"0,0 2,1 0,1 2,1 0,2 1,0 1,2 0,0 1,2 1,-1 5,13-30,0 0,1 0,-1 1,0-1,1 0,0 0,0 1,0-1,0 0,0 0,1 1,-1-1,1 0,0 0,0 0,0 0,0 0,1 0,-1 0,1 0,0-1,-1 1,1 0,1-1,-1 1,0-1,1 0,-1 0,1 0,-1 0,1 0,0-1,0 1,0-1,0 0,0 0,0 0,0 0,0 0,1-1,-1 1,0-1,0 0,0 0,1 0,13 1,1-1,-1 0,1-1,-1-1,1 0,-1-2,0 0,-1 0,1-2,-1 0,0-1,0-1,-1 0,0-1,0-1,-1 0,0-1,-1 0,0-1,5-8,19-23,-2-2,-2-1,-2-2,-2-1,9-24,-29 53,0 0,-1-1,-2-1,0 1,-1-1,-1 0,-1 0,-1 0,-1-1,-1 1,-1-13,0 25,0 0,-1 1,1-1,-2 0,1 1,-2-1,1 1,-1 0,0 0,-1 0,0 1,-1 0,1 0,-2 0,1 0,-1 1,0 0,0 1,-1-1,0 2,0-1,-1 1,1 0,-1 1,0 0,-9-3,7 4,0 1,0 0,-1 0,1 1,-1 1,1 0,-1 1,1 0,-1 0,1 1,0 1,0 0,0 1,0 0,1 0,-1 1,1 0,0 1,0 0,1 1,0 0,-6 5,1 0,0 1,1 0,1 1,0 0,0 1,2 0,0 1,1 0,0 1,2 0,-5 11,7-6,0-1,1 1,1 0,1 0,1 0,1 0,1 0,1 0,0 0,2 0,1 0,1-1,0 0,2 0,0-1,1 1,1-2,1 0,1 0,1-1,0 0,1-1,1-1,1 0,0-1,16 11,249 156,-178-126,-86-48</inkml:trace>
  <inkml:trace contextRef="#ctx0" brushRef="#br0" timeOffset="-799.985">170 305,'278'-74,"-263"70,-1-1,0-1,0 0,0-1,-1 0,0-1,0 0,-1-1,0-1,0 0,-1 0,-1-1,1 0,2-6,57-85,-67 123,-30 105,-8 208,9 1,-28 38,51-350,-1 0,-1 0,-1-1,-1 0,-1 0,-1 0,0-1,-8 9,17-29,0-1,0 1,0 0,0-1,-1 1,1-1,0 1,-1-1,1 1,0-1,-1 1,1-1,-1 1,1-1,-1 0,1 1,-1-1,1 0,-1 1,1-1,-1 0,1 0,-1 1,1-1,-1 0,0 0,1 0,-1 0,1 0,-1 0,0 0,1 0,-1 0,0 0,1 0,-1 0,1 0,-1 0,1-1,-1 1,0 0,1 0,-1-1,1 1,-1 0,1-1,-1 1,1-1,0 1,-1-1,1 1,-1 0,1-1,0 0,-1 1,1-1,0 1,0-1,-1 1,1-1,-13-38,12 38,-4-23</inkml:trace>
  <inkml:trace contextRef="#ctx0" brushRef="#br0" timeOffset="-263.397">170 870,'124'-13,"0"-6,-1-5,118-40,-119 6,-121 57,0 0,0 0,0 1,1-1,-1 0,0 0,1 1,-1-1,0 0,1 1,-1 0,1-1,-1 1,1 0,0 0,-1 0,1 0,-1 0,1 0,-1 0,1 0,-1 0,1 1,-1-1,1 1,-1-1,0 1,1 0,-1 0,0-1,1 1,-1 0,0 0,0 0,0 0,0 0,0 1,0-1,0 0,0 0,0 1,-1-1,1 0,0 1,-1-1,1 1,-1-1,0 1,1-1,-1 1,0-1,0 1,0-1,0 1,0-1,0 1,-1 0,2 23,-1 1,-2-1,0 0,-2 0,0 0,-2-1,-7 19,-5 27,19-9,23-79,-15 4</inkml:trace>
  <inkml:trace contextRef="#ctx0" brushRef="#br0" timeOffset="7638.076">4375 560,'11'185,"24"112,-30-266,24 72,-29-102,0-1,0 1,1-1,-1 1,0 0,0-1,1 1,-1-1,0 1,1-1,-1 1,1-1,-1 1,1-1,-1 0,1 1,-1-1,1 1,-1-1,1 0,-1 0,1 1,0-1,-1 0,1 0,-1 0,1 0,0 0,-1 1,1-1,0 0,-1-1,1 1,-1 0,1 0,0 0,-1 0,1 0,-1-1,1 1,0 0,-1 0,1-1,-1 1,1 0,-1-1,1 1,-1-1,1 1,-1-1,0 1,1-1,-1 1,1-1,-1 1,0-1,0 1,1-1,-1 0,16-40,-15 37,139-398,39 23,-156 323,-23 56,0 0,-1-1,1 1,0 0,0-1,0 1,-1 0,1-1,0 1,0 0,-1-1,1 1,0 0,-1 0,1-1,0 1,-1 0,1 0,0 0,-1-1,1 1,-1 0,1 0,0 0,-1 0,1 0,-1 0,1 0,-1 0,1 0,0 0,-1 0,1 0,-1 0,1 0,0 0,-1 0,1 1,0-1,-1 0,1 0,-1 0,1 1,0-1,-1 0,1 0,0 1,0-1,-1 0,1 1,0-1,0 0,-1 1,1-1,0 1,0-1,0 0,0 1,0-1,-10 10</inkml:trace>
  <inkml:trace contextRef="#ctx0" brushRef="#br0" timeOffset="9354.888">4798 1067,'-1'311,"-24"-195,25-112,0 0,-1 0,0-1,0 1,0 0,0-1,-1 1,0-1,1 0,-1 1,0-1,0 0,-1 0,1 0,-1 0,0-1,1 1,-1-1,-1 1,2-4,0-1,0 0,0 1,1-1,-1 0,0 0,1 0,0 0,-1 0,1-1,0 1,0 0,0-1,0 1,1 0,-1-1,1 1,-1-1,1 1,0-1,0 1,0-1,0 1,1-1,-1 0,0 0,2-23,1 1,1 0,1 0,1 1,1 0,1 0,2 0,0 1,1 0,1 1,2 0,0 1,1 1,2-1,1-5,2 1,0 1,1 1,1 1,2 0,14-9,-36 30,0-1,0 1,0 0,1 0,-1 0,0 0,0 1,1-1,-1 1,0-1,1 1,-1 0,1 0,-1 0,0 0,1 0,-1 0,0 1,1-1,-1 1,0 0,1 0,-1 0,0 0,0 0,0 0,0 0,0 1,0-1,0 1,0-1,-1 1,1 0,-1 0,1 0,-1 0,1 0,-1 0,0 0,0 0,0 0,-1 1,1-1,0 0,-1 1,1 1,2 5,-1 0,0 0,0 0,-1 1,0-1,0 0,-1 0,-1 1,1-1,-2 0,1 0,-1 1,0-1,-1 0,0-1,-1 1,0-1,0 1,0-1,-1 0,-1-1,1 1,-1-1,-4 4,6-7,0 1,1-1,-1 0,-1 0,1-1,-1 1,1-1,-1 0,0 0,0 0,0-1,-1 0,1 0,0 0,-1-1,1 0,-1 0,0 0,1 0,-1-1,0 0,1-1,-1 1,0-1,1 0,-1 0,1-1,-1 1,1-1,0 0,-1-1,1 0,0 1,1-2,-1 1,-2-2,-22-41,22 23</inkml:trace>
  <inkml:trace contextRef="#ctx0" brushRef="#br0" timeOffset="12541.595">5758 277,'-47'92,"-69"168,106-228,2 0,1 1,1 1,2-1,2 1,0-1,3 1,2 11,-3 1,2-29,1 0,1 0,0-1,1 0,0 0,2 0,0 0,0-1,2 0,0-1,0 0,2 0,-1-1,2 0,5 4,15 3,-30-22</inkml:trace>
  <inkml:trace contextRef="#ctx0" brushRef="#br0" timeOffset="14138.732">6125 418,'0'6,"1"15,-1 0,-1 0,-1 0,-1-1,0 1,-2-1,-4 13,-67 118,59-122,1 0,1 1,1 1,2 0,-5 22,16-49,0-1,1 1,-1 0,1-1,-1 1,1 0,1 0,-1-1,0 1,1 0,0-1,0 1,0-1,0 1,0-1,1 1,-1-1,1 0,0 1,0-1,1 0,-1 0,0-1,1 1,0 0,0-1,-1 0,2 0,-1 0,0 0,0 0,0 0,1-1,-1 1,1-1,-1 0,1 0,0-1,-1 1,4-1,-1 2,1 0,0-1,0 0,0-1,0 1,0-1,0-1,0 1,0-1,0 0,0-1,-1 0,1 0,0 0,-1-1,0 0,1 0,5-10</inkml:trace>
  <inkml:trace contextRef="#ctx0" brushRef="#br0" timeOffset="14408.757">5786 728,'14'-5,"15"-1,7 0,2 1,0 2,-2 1,-7 5,-4 3,-2 0,1-1,1-1,-4-6,-1-3,-3-1</inkml:trace>
  <inkml:trace contextRef="#ctx0" brushRef="#br0" timeOffset="14806.331">6407 672,'5'4,"6"3,6-1,5-1,4-1,2-2,1-1,1 0,-1-6,0-2,-4 5,-8 4</inkml:trace>
  <inkml:trace contextRef="#ctx0" brushRef="#br0" timeOffset="15056.132">6407 898,'33'0,"22"0,5 0,-7 0</inkml:trace>
  <inkml:trace contextRef="#ctx0" brushRef="#br0" timeOffset="15888.06">7056 587,'0'0,"-1"-1,0 1,0-1,0 1,0 0,1-1,-1 1,0 0,0 0,0-1,0 1,0 0,0 0,0 0,0 0,0 0,0 0,1 1,-1-1,0 0,0 0,0 1,0-1,0 0,0 1,1-1,-1 1,0-1,0 1,1 0,-1-1,0 1,1 0,-1-1,1 1,-1 0,1 0,-1-1,1 1,-1 0,1 0,0 0,-1 0,1 0,0 0,-21 43,21-43,-87 281,41-141,45-118,3-5</inkml:trace>
  <inkml:trace contextRef="#ctx0" brushRef="#br0" timeOffset="16188.825">7310 587,'-25'30,"1"1,1 1,2 1,2 0,0 2,3 0,0 1,2 3,12-36,0 1,1-1,-1 1,1 0,-1 0,1-1,1 1,-1 0,0 0,1 0,0 0,0 0,0 0,0 0,1 0,-1 0,1 0,0 0,0 0,1-1,-1 1,1 0,0-1,0 1,0-1,0 0,1 1,-1-1,1 0,0-1,0 1,0 0,0-1,0 1,10-2,0 0,-1-1,1 0,0-1,-1-1,1 0,-1 0,1-1,-1-1,0 0,0-1,-1 0,1 0,-1-2,-1 1,1-1,-1-1,0 0,0 0,-1-1,-1 0,5-7,1 3,-1-1,-1 0,0-1,-1 0,0-1,-1 0,-1-1,-1 0,-1 0,0-1,-1 0,-1 0,2-10,-6 22,-1-1,1 1,-1 0,0-1,0 1,-1-1,0 1,0 0,0-1,-1 1,0 0,0 0,-1 0,1 0,-1 1,-1-1,1 1,-1 0,0 0,0 0,0 0,-1 1,0-1,0 1,0 0,0 1,0-1,-1 1,0 0,0 0,0 1,0 0,0 0,-2 1,0 0,0 0,0 1,0 0,0 0,0 1,0 0,0 1,1 0,-1 0,0 0,1 1,-3 2,-15 8</inkml:trace>
  <inkml:trace contextRef="#ctx0" brushRef="#br0" timeOffset="16739.914">7818 785,'2'-9,"-19"12,-22 11,-26 34,64-47,0 1,-1-1,1 1,0 0,0 0,1-1,-1 1,0 0,0 0,1 0,-1 0,1 0,0 0,0 0,0 0,0 0,0 0,0 0,0 0,0 0,1 0,-1 0,1 0,0 0,0 0,-1 0,1 0,0 0,0-1,1 1,-1 0,0-1,1 1,-1-1,0 0,1 1,0-1,41 28,-40-28,1 0,-1 0,1 0,-1 1,1 0,-1-1,0 1,0 0,0 1,0-1,0 0,-1 1,1 0,-1 0,1-1,-1 1,0 1,0-1,0 0,-1 0,1 1,-1-1,0 1,0-1,0 1,0 0,-1-1,1 1,-1 0,0-1,0 1,-1 3,-4 0,0 0,-1 0,0-1,0 0,0 0,-1 0,0-1,0 0,0-1,-1 1,1-1,-1-1,0 1,0-1,-1-1,1 0,-1 0,1 0,-1-1,1-1,-4 1,-24-7,29 0</inkml:trace>
  <inkml:trace contextRef="#ctx0" brushRef="#br0" timeOffset="17093.435">8016 249,'22'19,"-1"0,-1 1,-1 1,-1 1,0 1,-2 1,-1 0,-1 1,-1 0,-1 1,-1 0,-2 1,1 4,-5-6,-2 1,0 0,-2 0,-1 0,-1-1,-1 1,-1 0,-1-1,-1 1,-2-1,0 0,-2-1,0 0,-2 0,-1-1,-1-1,0 0,-2-1,-1 1,-5 0,-1-2,-1 0,-1-2,-1 0,0-2,-1-1,-16 7,26-14</inkml:trace>
  <inkml:trace contextRef="#ctx0" brushRef="#br0" timeOffset="23076.753">0 1716,'718'-1,"-345"-24,460-32,-34 27,1142 31,-1434 25,90 4,-251-32,89-23,256-33,-108 29,-328 31,-222 3,-29-5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17,'-5'5,"3"-3,7-2,8-6,-4-2,-4 5,-1 4</inkml:trace>
  <inkml:trace contextRef="#ctx0" brushRef="#br0" timeOffset="5305.04">114 17,'-5'0,"-6"0,-1-4,-4-3,-4 1,2 6,-1 3,7 6,11 1,10-1,4-7,4-3,0-7,-9-2,-5 6,-3 8,3 3,1 1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34,'-5'5,"-1"6,5 2,2-7,7-4,1-7,4-3,-5 0,-8 1,-5 7,4-1,6-1,3-5,5-1,4-4,0 0</inkml:trace>
  <inkml:trace contextRef="#ctx0" brushRef="#br0" timeOffset="4068.937">69 62,'-4'-5,"-3"4,-3 1,-2 6,-2 2,0 4,9 1,3-8,9-4,6-7,7-2,-5-1,-10 2,-1 2,-1 2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1,'425'0,"-401"0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0,'4'5,"12"1,8 0,4-6,3-2,0-2,0 0,0 1,-1 1,-1 1,-5 5,-7 6,-6 3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1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0 282,'1'-5,"11"-33,-12 38,0-1,0 1,0-1,1 1,-1-1,0 1,0-1,0 1,1-1,-1 1,0-1,1 1,-1-1,0 1,1 0,-1-1,0 1,1 0,-1-1,1 1,-1 0,0 0,1-1,-1 1,1 0,-1 0,1 0,-1 0,1-1,-1 1,1 0,-1 0,1 0,-1 0,1 0,0 0,-1 0,1 1,-1-1,1 0,-1 0,1 0,-1 0,0 1,1-1,-1 0,1 0,-1 1,1-1,-1 0,0 1,1-1,-1 0,0 1,1-1,-1 1,0-1,0 1,1-1,-1 1,0-1,48 126,-37-84,88 370,-97-402,-1-4,-1 0,1 0,0 0,1 0,0 0,-1-1,2 1,-1-1,1 1,0-1,0 0,0 0,1 0,3 4,-5-10,0 0,0 0,0 0,0 0,0 0,-1-1,1 1,0 0,-1-1,1 1,-1-1,0 0,0 0,1 1,-1-1,0 0,0 0,-1 0,1 0,0 0,-1 0,1 0,-1 0,0 0,1-2,81-356,-36 180,58-137,-101 307,-5 9</inkml:trace>
  <inkml:trace contextRef="#ctx0" brushRef="#br0" timeOffset="651.177">621 762,'13'35,"-2"1,-1 0,-2 0,-1 1,-3 0,0 1,-3-1,-1 14,-1-39,0-1,-1 0,0 0,-1 1,0-1,-1-1,0 1,-1-1,0 1,-1-1,-1 2,6-11,1 0,0-1,-1 1,1 0,0-1,-1 1,1 0,-1-1,1 1,-1-1,1 1,-1-1,0 1,1-1,-1 1,0-1,1 1,-1-1,0 0,1 1,-1-1,0 0,0 0,1 0,-1 0,0 0,0 1,0-1,1 0,-1-1,0 1,0 0,0 0,1 0,-1 0,0-1,0 1,1 0,-1-1,0 1,1 0,-1-1,0 1,1-1,-1 1,1-1,-1 1,1-1,-1 0,1 1,-1-1,1 0,-1 1,1-2,-10-42,13 14,2 0,1 1,2-1,0 1,2 1,1 0,2 1,0 0,10-13,-10 16,0 1,1 1,2 0,0 1,1 1,1 1,1 0,1 1,0 1,2 1,-1 1,10-4,-29 17,1 0,-1 0,0 0,1 0,-1 1,1-1,-1 1,1 0,0 0,0 0,-1 0,1 0,0 1,0-1,0 1,0 0,0-1,0 1,0 1,0-1,0 0,0 1,-1-1,1 1,0 0,0 0,0 0,-1 1,1-1,-1 1,1-1,-1 1,1 0,-1 0,0 0,0 0,0 0,0 0,0 1,-1-1,1 0,-1 1,1 0,-1-1,0 1,0 0,0 0,0 0,0 7,0 0,-1 0,0 0,-1 0,0-1,0 1,-1 0,0 0,-1-1,0 1,0-1,-1 0,-1 0,1 0,-1-1,-1 1,1-1,-2-1,1 1,-1-1,0 0,0 0,-1-1,0 0,0 0,0-1,-1 0,0-1,0 0,0 0,0-1,-1 0,0 0,1-1,-11 0,15-2,0 0,0-1,0 0,0 0,0-1,1 1,-1-1,0 0,1 0,-1-1,1 1,0-1,0 0,0 0,0 0,0-1,1 0,-1 1,1-1,0 0,0-1,1 1,-1 0,1-1,0 1,-1-5,-5-15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03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439 593,'0'-3,"0"1,-1 0,1-1,-1 1,1 0,-1 0,0-1,0 1,0 0,0 0,-1 0,1 0,0 0,-1 1,0-1,1 0,-1 1,0-1,0 1,0-1,0 1,0 0,0 0,0 0,0 0,0 0,0 0,-1 1,1-1,0 1,-1 0,1-1,-2 1,-80 5,66 0,-1 2,1 1,0 0,1 1,0 1,0 0,1 1,1 1,0 1,0 0,2 1,-1 0,2 1,0 1,-5 9,9-11,1 0,1 0,1 1,0 0,0 1,2-1,0 1,0-1,2 1,0 1,1-11,0 0,1 0,0 0,0 0,1-1,-1 1,1 0,1-1,-1 1,1-1,-1 0,2 0,-1 0,0 0,1-1,0 1,0-1,1 0,-1 0,1 0,-1-1,1 0,0 0,1 0,-1 0,0-1,1 0,0 0,-1 0,1-1,0 0,0 0,-1 0,1-1,0 0,0 0,0-1,0 1,0-1,5-2,8-3,0-1,-1-1,0-1,0-1,-1 0,0-1,-1-1,0-1,-1 0,0-1,-1-1,15-12,-1-1,-2-1,-1-1,-1-1,-1-2,-3 0,0-1,2-9,-2-29,-73 269,51-179,1 1,0-1,2 1,0-1,1 1,0-1,2 0,0 0,1 0,1-1,1 1,0-1,1-1,1 1,10 13,-5-12</inkml:trace>
  <inkml:trace contextRef="#ctx0" brushRef="#br0" timeOffset="700.359">1286 1,'0'30,"-2"1,-1-1,-2 0,0 0,-2 0,-8 19,-16 40,3-10,4 2,2 0,-2 38,21 105,4-220,-1 0,1 0,0 0,1 0,-1 0,1-1,-1 1,1 0,0-1,0 1,1-1,-1 0,1 0,0 0,-1 0,1-1,1 1,-1-1,0 1,1-1,-1 0,1 0,-1-1,1 1,0-1,0 0,0 0,1 1,115 3,12-46,-133 41,1 0,0 0,-1-1,1 1,0 0,0 0,-1 0,1-1,0 1,-1 0,1-1,0 1,0 0,0 0,-1-1,1 1,0 0,0-1,0 1,0 0,0-1,0 1,0 0,0-1,0 1,0-1,0 1,0 0,0-1,0 1,0 0,0-1,0 1,0 0,0-1,0 1,0 0,1-1,-1 1,0 0,0-1,0 1,1 0,-1 0,0-1,0 1,1 0,-1 0,0-1,1 1,-1 0,0 0,1 0,-1 0,0 0,1-1,-1 1,0 0,1 0,-1 0,1 0,-14-2</inkml:trace>
  <inkml:trace contextRef="#ctx0" brushRef="#br0" timeOffset="971.539">919 508,'15'-9,"9"-4,5 1,3 2,0 3,0 3,0 1,-2 2,0 1,-1 1,-1-1,-4 6,-7 1</inkml:trace>
  <inkml:trace contextRef="#ctx0" brushRef="#br0" timeOffset="1616.247">721 1242,'39'190,"-34"-118,-15-101,13 10,0 0,1 0,1 1,1-1,1 1,0 1,2-1,0 1,0 1,2 0,0 0,1 1,0 0,1 1,1 1,0 0,1 0,12-7,52-23,-78 42,1 1,0-1,0 0,0 1,-1 0,1-1,0 1,0 0,0 0,0 0,0 0,-1 0,1 0,0 1,0-1,0 1,-1-1,1 1,0 0,0-1,-1 1,1 0,-1 0,1 0,-1 0,1 1,-1-1,0 0,1 1,-1-1,0 1,0-1,0 1,0-1,0 1,0 0,-1-1,1 1,-1 0,1 0,-1-1,1 1,-1 0,0 0,0 1,0 6,0 1,-1-1,0 0,0 0,-1 0,0-1,-1 1,0 0,0-1,-1 1,0-1,0 0,-1 0,0-1,-1 0,1 0,-1 0,-1 0,1-1,-1 0,-3 2,6-5,0 0,-1 0,1 0,-1-1,1 1,-1-1,0 0,0-1,0 1,0-1,0 0,0 0,0-1,0 1,0-1,-1 0,1-1,0 1,0-1,0 0,0 0,0-1,0 1,0-1,0 0,1-1,-1 1,1-1,0 0,-1 0,1 0,0 0,-1-2,-2-14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0,'14'5,"15"6,7 2,2-2,0-3,-3-2,-1-3,-3-1,-1-2,-1 0,-6-5,-6-2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26,'39'0,"31"0,9-5,-4-1,-10 0,-12 1,-14 1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1 424,'19'0,"16"0,7 0,1 0,-2 0,-8-4,-5-3,-2 1,-1 2,0 0,1 2,-4 1</inkml:trace>
  <inkml:trace contextRef="#ctx0" brushRef="#br0" timeOffset="251.412">29 678,'38'-5,"28"-6,11-1,-2-4,-9 1,-11-1,-10 1,-13 4</inkml:trace>
  <inkml:trace contextRef="#ctx0" brushRef="#br0" timeOffset="485.014">876 170,'-24'39,"-28"46,-8 18,0-4,5-9,13-14,8-17,10-12,10-10,1-7,4-3,3-6</inkml:trace>
  <inkml:trace contextRef="#ctx0" brushRef="#br0" timeOffset="722.08">1243 255,'-62'56,"4"3,1 2,4 3,-24 38,73-94,-3-1,2 1,-1 0,1 0,0 1,0-1,1 1,1 0,-1 0,2 1,-1-1,1 1,0-1,1 3,1-9,1 0,0 0,-1 0,1-1,0 1,0-1,1 1,-1 0,1-1,-1 0,1 1,0-1,0 0,0 0,0 0,0 0,0 0,0-1,1 1,-1-1,1 1,-1-1,1 0,-1 0,1 0,0 0,0 0,-1-1,1 1,1-1,86 3,-71-7,-1-2,1 0,-1-1,-1-1,0 0,0-2,0 0,-1 0,-1-2,0 0,0-1,-2 0,1-1,-2-1,0 0,0 0,-2-1,0-1,0 0,2-9,-7 16,-1 0,0 0,-1-1,0 0,0 1,-2-1,1 0,-1 0,-1 0,1 0,-2 0,0 0,0 0,-1 0,-1 0,1 0,-2 1,1-1,-2 1,1 0,-1 0,-4-5,-9-3</inkml:trace>
  <inkml:trace contextRef="#ctx0" brushRef="#br0" timeOffset="1120.24">1835 424,'-26'2,"0"2,1 0,-1 2,2 0,-1 2,1 1,0 1,0 0,-16 12,38-21,1-1,-1 1,0 0,0 0,1 0,-1 1,1-1,-1 0,1 1,0-1,-1 0,1 1,0 0,0-1,0 1,0 0,0-1,0 1,1 0,-1 0,1 0,-1 0,1 0,0-1,-1 1,1 0,0 0,0 0,1 0,-1 0,0 0,0 0,1 0,0 0,-1 0,1-1,0 1,0 0,0 0,0-1,0 1,0-1,0 1,0-1,1 1,-1-1,1 0,-1 1,1-1,-1 0,1 0,1 0,33 19,-31-18,0-1,0 2,0-1,0 0,0 1,0 0,-1 0,0 1,1-1,-1 1,0 0,-1 0,1 0,-1 1,1-1,-1 1,-1 0,1 0,0 2,-4-2,0 0,-1-1,0 1,0 0,0-1,-1 1,0-1,0 0,0 0,0 0,0 0,-1-1,1 0,-1 1,0-1,0 0,-1-1,1 1,0-1,-1 0,0 0,1 0,-1 0,-3 0,-4 3,-105 39,91-40</inkml:trace>
  <inkml:trace contextRef="#ctx0" brushRef="#br0" timeOffset="1438.075">1863 1,'48'76,"-3"2,-4 2,22 63,-56-127,-1 1,0 0,-1 0,-1 0,-1 1,0 0,-1-1,-1 1,-1 0,0 0,-2 0,0 0,-1-1,0 1,-2-1,0 0,0 0,-2 0,0-1,-1 0,-1 0,0-1,-1 0,-1-1,0 0,-13 11,11-14,-1 0,-1-1,0-1,0-1,0 0,-1-1,-1 0,1-1,-1-1,0-1,-11 1,4-2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5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0,'-16'21,"-16"19,3 2,1 1,2 1,2 2,2 0,-7 23,18-36,0 0,2 1,2 1,1-1,2 1,1 0,1 1,2-1,2 0,5 24,-6-47,2 0,0 0,0 0,1-1,0 1,1-1,1 0,0 0,0-1,1 0,0 0,0 0,4 1,-10-10,0 0,0 0,0 0,1 0,-1-1,0 1,1-1,-1 1,0-1,1 1,-1-1,0 0,1 1,-1-1,1 0,-1 0,1 0,-1 0,0 0,1-1,-1 1,1 0,-1-1,0 1,1-1,-1 1,0-1,1 1,-1-1,0 0,0 0,10-9</inkml:trace>
  <inkml:trace contextRef="#ctx0" brushRef="#br0" timeOffset="386.961">1411 56,'-176'384,"133"-293,28-62,0 1,2 0,1 1,2 0,0 1,3 0,-2 13,8-41,1 0,0 0,-1-1,1 1,0 0,1 0,-1 0,1-1,0 1,0 0,0 0,0-1,0 1,1-1,0 1,0-1,0 0,0 0,0 0,1 0,-1 0,1 0,0 0,0-1,0 0,0 1,0-1,0 0,1-1,-1 1,1 0,-1-1,1 0,-1 0,1 0,0 0,0-1,0 1,3-1,3-1,0 0,0 0,0-1,0 0,0-1,-1 0,1-1,-1 0,0 0,0-1,0 0,0-1,-1 1,0-2,6-5,-4-3</inkml:trace>
  <inkml:trace contextRef="#ctx0" brushRef="#br0" timeOffset="636.217">875 423,'43'4,"29"3,7-1,-1-1,-8-1,-12-2,-10-6,-9-2,-7 0,-8 1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1 255,'2'-1,"1"0,0 0,-1 0,1 0,0 1,-1-1,1 1,0 0,0 0,0 0,-1 0,1 1,0-1,0 1,-1 0,1-1,0 1,-1 0,2 1,28 7,1-2,0-2,0 0,0-3,0 0,1-2,-1-2,0-1,22-5,122-12,-165 20</inkml:trace>
  <inkml:trace contextRef="#ctx0" brushRef="#br0" timeOffset="336.628">28 481,'20'0,"19"0,10 0,0 0,-3 0,-5 0,-4 0,-4 0,-3 0,-1 0,-1 0,-1 0,0 0,1 0,-5 5,-6 1</inkml:trace>
  <inkml:trace contextRef="#ctx0" brushRef="#br0" timeOffset="802.09">254 1,'0'1,"0"0,-1 0,1 0,0 0,0 1,0-1,0 0,0 0,0 0,0 1,0-1,0 0,1 0,-1 0,0 0,1 1,-1-1,1 0,-1 0,1 0,-1 0,1 0,0 0,0 0,-1 0,1-1,0 1,0 0,0 0,0-1,0 1,16 14,-1-1,2 0,0-1,0-2,1 1,1-2,0-1,0 0,17 4,60 29,-90-40,-1 1,0 0,0 0,0 0,0 0,0 1,-1 0,0 1,1-1,-2 1,1 0,-1 0,1 0,-1 1,-1-1,1 1,-1 0,0 0,0 1,-1-1,0 0,0 1,0-1,-1 1,0 0,0 0,-1-1,0 1,0 0,-1 0,1-1,-1 1,-1 0,1-1,-3 5,-9 10,-2 0,0-1,-1 0,-1-2,-1 0,-8 6,-57 62,-49 78,109-130,19-21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2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289 480,'5'-8,"0"-1,1 1,0-1,0 2,1-1,0 1,0 0,0 0,1 1,0 0,1 0,0 1,3-5,0 2,1-1,-1 2,2 0,-1 0,1 1,0 1,0 0,1 1,-1 1,1 0,0 1,0 0,0 1,0 1,0 1,0 0,12 3,-23-3,0 0,0 1,-1-1,1 1,-1 0,1 0,-1 0,0 1,0-1,0 1,0 0,0 0,-1 0,1 0,-1 0,0 0,0 1,0-1,0 1,-1 0,1-1,-1 1,0 0,0 0,0 0,-1 0,1 0,-1 0,0 0,0 0,-1 0,1-1,-1 1,0 0,0 0,0 0,0 0,-1-1,1 1,-1 0,-1 0,-7 16,-1-1,-1-1,-1 1,0-2,-1 0,-1-1,-1 0,0-1,-1-1,-17 11,-30 29,63-53,0-1,0 1,0-1,0 1,0 0,0-1,1 1,-1 0,0 0,0 0,1 0,-1 0,1-1,-1 1,1 0,-1 0,1 1,-1-1,1 0,0 0,0 0,-1 0,1 0,0 0,0 0,0 0,0 0,1 1,-1-1,0 0,0 0,1 0,-1 0,0 0,1 0,-1 0,1 0,-1 0,1 0,0 0,-1-1,1 1,0 0,0 0,0 0,-1-1,1 1,0 0,0-1,0 1,0-1,0 1,0-1,0 0,0 1,0-1,1 0,-1 0,170 57,-167-56,0 2,0-1,0 0,0 1,0 0,0-1,-1 1,1 1,-1-1,0 1,0-1,0 1,0 0,-1 0,0 0,1 0,-1 1,-1-1,1 0,-1 1,0-1,0 1,0 0,0-1,-1 1,0 0,0-1,0 1,-1 0,1-1,-1 1,0 0,-1-1,1 1,-1-1,0 0,0 1,-1 1,-11 13,0-1,0-1,-2 0,0-1,-1-1,-1 0,0-1,-13 6,21-19,15-9</inkml:trace>
  <inkml:trace contextRef="#ctx0" brushRef="#br0" timeOffset="251.636">1023 847,'-19'24,"-2"8,3-1</inkml:trace>
  <inkml:trace contextRef="#ctx0" brushRef="#br0" timeOffset="3435.264">402 0,'-25'15,"0"0,1 1,1 2,1 0,1 2,0 0,1 1,1 1,2 1,0 0,1 2,1 0,2 0,-10 26,3-1,2 0,3 1,1 1,4 0,1 1,3 0,0 36,4-57,2 0,1 0,1 0,2 0,1 0,1-1,2 0,1 0,1-1,2 0,1 0,2-2,16 26,-18-35,1-1,1 0,1-1,0-1,1-1,1 0,0-1,1-1,0 0,1-2,1 0,0-2,26 11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23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309 424,'-48'53,"3"1,2 2,3 3,-5 14,42-69,-8 10,2 0,0 0,0 1,1 0,1 1,1-1,0 1,1 1,0-1,2 1,0 0,1 0,0 4,5-15,0 0,0 0,0-1,1 1,0-1,0 0,0 0,1 0,0 0,0-1,0 1,0-1,1-1,-1 1,1-1,0 0,0 0,0-1,1 0,-1 0,1 0,-1-1,1 0,-1 0,1-1,0 1,-1-2,1 1,0-1,12 1,1-2,-1 0,0-1,0-1,-1-1,1 0,-1-2,0 0,0-1,-1-1,0 0,-1-1,0-1,-1-1,3-2,-4 1,0 0,-1-1,-1 0,0-1,-1-1,0 0,-1 0,-1-1,-1 0,-1-1,5-12,-9 20,-1 1,0-1,0 0,0 0,-1 0,-1 0,0 0,0 0,-1 0,0 0,-1 0,0 0,-1 1,0-1,0 1,-1-1,0 1,-1 0,1 1,-2-1,0 1,-5-7,4 8,0-1,-1 1,0 0,0 1,0 0,-1 0,0 1,0 0,-1 0,1 1,-1 0,0 1,0 0,0 1,0 0,-1 0,1 1,0 1,-1 0,1 0,-1 1,1 0,0 1,-1 0,1 0,0 1,0 1,1 0,-1 0,1 1,-1 0,-12 12</inkml:trace>
  <inkml:trace contextRef="#ctx0" brushRef="#br0" timeOffset="551.171">732 649,'108'-145,"-88"123,-5 4,-10 11,1-1,-1 1,1 1,1-1,-1 1,1 0,0 1,1-1,-1 1,1 1,6-3,-13 7,1 1,-1 0,0 0,0 1,0-1,0 0,0 0,0 0,0 1,0-1,0 0,0 1,-1-1,1 1,-1-1,1 1,-1-1,1 1,-1 0,0-1,0 1,0-1,0 1,0-1,0 1,0 0,-1-1,1 1,0-1,-1 1,1-1,-1 1,0-1,1 1,-1-1,0 0,0 1,0-1,0 0,0 0,0 3,-5 11,-5 34,11-48,0 0,0 0,0 0,0 0,1 0,-1 0,0 0,1 0,-1-1,1 1,-1 0,1 0,0 0,-1 0,1-1,0 1,-1 0,1-1,0 1,0 0,0-1,-1 1,1-1,0 0,0 1,0-1,0 1,0-1,0 0,0 0,0 0,0 0,0 0,0 0,0 0,0 0,0 0,0 0,0 0,0 0,0-1,0 1,0-1,0 1,0 0,0-1,13-4,0 0,0-1,0-1,-1 0,0 0,0-1,-1-1,0-1,4-4,48-33,-63 46,0 0,0 0,0 0,0 0,0 0,1 1,-1-1,0 0,0 0,0 1,1-1,-1 1,0-1,1 1,-1 0,0-1,1 1,-1 0,1 0,-1 0,0 0,1 0,-1 0,0 1,1-1,-1 0,1 1,-1-1,0 1,0-1,1 1,-1-1,0 1,0 0,0 0,0 0,0 0,0 0,0 0,0 0,0 0,0 0,0 0,-1 0,1 1,0-1,-1 0,1 0,-1 1,1-1,-1 0,0 1,3 46,11 27,-2-61</inkml:trace>
  <inkml:trace contextRef="#ctx0" brushRef="#br0" timeOffset="800.397">1776 311,'-48'43,"-44"39,-17 14,1-4,9-8,12-14,16-13,10-12,11-10,4-4,6-4,4-6,3-2,4 1,0-4,7 2,6-4</inkml:trace>
  <inkml:trace contextRef="#ctx0" brushRef="#br0" timeOffset="1205.084">1607 847,'-12'4,"-53"16,2 4,0 2,-21 15,83-41,-1 0,1 0,-1 0,1 0,-1 0,1 1,-1-1,1 1,0-1,-1 1,1-1,0 1,-1 0,1 0,0 0,0 0,0 0,-1 0,1 0,0 0,0 0,1 0,-1 0,0 1,0-1,1 0,-1 1,0-1,1 0,0 1,-1-1,1 1,0-1,-1 1,1-1,0 1,0-1,0 1,1-1,-1 1,0-1,0 1,1-1,-1 1,1-1,-1 0,1 1,0-1,0 0,-1 0,1 1,1 0,7 2,-1 0,1 0,0-1,0-1,0 1,0-1,0-1,1 0,-1 0,6-1,69 15,-82-14,1 0,-1 1,1-1,-1 1,0 0,0-1,0 1,0 0,0 0,0 1,0-1,-1 0,1 1,-1-1,0 1,1-1,-1 1,0-1,-1 1,1 0,0-1,-1 1,1 0,-1 0,0 0,0-1,0 1,0 0,-1 0,1 0,-1-1,0 1,0 0,0-1,0 1,0 0,0-1,-1 0,1 1,-1-1,1 0,-1 1,0-1,0 0,0-1,0 1,-1 0,1 0,-1 0,-7 5,0 1,0-1,0-1,-1 0,0 0,0-1,-1-1,1 0,-1 0,0-1,0-1,0 0,0 0,-1-2,1 1,0-1,-9-2,3-4</inkml:trace>
  <inkml:trace contextRef="#ctx0" brushRef="#br0" timeOffset="1702.646">1804 649,'56'-17,"-53"17,3-2,0 0,0 0,0 0,0 1,0 0,0 1,1-1,-1 1,0 0,0 1,1 0,-1 0,0 0,0 0,0 1,0 0,0 1,4 1,-9 0,-1 0,1 0,-1 0,0 0,0 0,-1 0,1 0,-1 0,1-1,-1 1,-1 0,1 0,0-1,-1 1,0 0,0-1,0 0,0 1,0-1,-1 0,0 0,1 0,-1-1,0 1,0-1,-1 1,1-1,0 0,-1 0,-1 2,-41 54,45-57,1 0,-1 0,0 0,1 1,0-1,-1 0,1 1,0-1,-1 0,1 1,0-1,0 0,0 1,0-1,0 1,1-1,-1 0,0 1,1-1,-1 0,1 0,-1 1,1-1,-1 0,1 0,0 0,0 0,0 1,0-1,0 0,0-1,0 1,0 0,0 0,0 0,0-1,0 1,0 0,1-1,-1 1,0-1,1 1,-1-1,0 0,1 0,-1 0,0 1,1-1,-1-1,1 1,50 5,-27-6</inkml:trace>
  <inkml:trace contextRef="#ctx0" brushRef="#br0" timeOffset="2270.194">2001 1,'32'2,"-1"2,-1 1,1 2,-1 1,0 1,0 1,24 14,-38-18,1 0,-1 2,0 0,-1 1,0 0,0 1,-1 1,0 0,-1 1,0 1,-1 0,-1 1,0 0,-1 0,0 1,-1 0,-1 1,0 0,-1 1,-1-1,2 12,0 21,-3 1,-2-1,-1 1,-4-1,-1 1,-5 18,0-20,-3 0,-1-1,-3 0,-1-1,-3-1,-1-1,-3 0,-22 31,25-49,-2 0,-1-2,-1 0,-1-2,-1 0,0-2,-2-1,0-1,-2-2,0 0,-1-2,13-4,-26 13</inkml:trace>
  <inkml:trace contextRef="#ctx0" brushRef="#br0" timeOffset="3684.593">3074 57,'-7'2,"-1"0,1 0,-1 1,1 0,0 0,0 1,0 0,1 0,-1 1,1-1,0 1,-2 3,5-6,-17 18,1 2,2 0,0 0,1 2,1 0,1 0,1 2,2-1,0 2,2 0,1 0,-2 15,-8 23,4 1,2 0,0 33,12-67,0-1,2 1,1-1,2 0,1 0,1 0,2-1,1 0,1-1,2 0,0 0,2-2,2 0,4 5,-15-22,1-1,0 0,1-1,0 1,0-2,0 1,1-1,1 0,-1-1,1 0,0-1,0 0,4 1,-11-5,1-1,-1 0,1 0,-1 0,1 0,-1-1,1 1,-1-1,0 0,1 0,-1 0,0 0,1-1,-1 1,0-1,0 0,0 0,-1 0,1 0,1-1,10-8</inkml:trace>
  <inkml:trace contextRef="#ctx0" brushRef="#br0" timeOffset="4671.639">3385 368,'-5'38,"-6"37,-2 15,2-3,3-6,2-13,3-13,1-10,-3-9,-1-6,0-2,2-2,0-1,7-8,3-13,5-7,0-2</inkml:trace>
  <inkml:trace contextRef="#ctx0" brushRef="#br0" timeOffset="4972.401">3695 395,'-31'50,"1"2,3 0,2 2,3 1,2 0,2 2,1 10,15-61,1 0,-1 0,1-1,1 1,-1 0,1 0,0 0,0 0,1 0,0 0,0 0,0-1,1 1,-1 0,1-1,1 1,-1-1,1 0,0 0,0 0,1 0,-1 0,1 0,0-1,0 0,1 0,-1 0,1-1,0 1,0-1,0 0,0 0,3 0,6 0,0-1,1-1,0 0,-1-1,1 0,0-1,-1-1,1 0,-1-1,0-1,0 0,0-1,0 0,-1-1,0-1,0 0,-1 0,9-8,-9 5,-1 0,-1-1,0-1,0 1,-1-1,0-1,-1 0,-1 0,0-1,-1 1,0-1,-1-1,-1 1,0-1,-1 0,-1 0,0 0,-1 0,0 0,-1 0,-2-11,2 18,0 0,-1 1,1-1,-1 0,-1 1,0-1,0 0,0 1,-1 0,0 0,0 0,-1 0,0 0,0 1,-1-1,1 1,-2 0,1 1,0-1,-1 1,0 0,0 0,-1 1,1 0,-1 0,0 1,0-1,0 1,-1 1,1 0,-1 0,1 0,-1 1,0 0,1 0,-1 1,0 0,-5 1,-1 2,0 1,1 0,-1 1,1 0,0 2,0-1,1 1,0 1,-5 4,-5 8</inkml:trace>
  <inkml:trace contextRef="#ctx0" brushRef="#br0" timeOffset="5721.44">4486 593,'-12'0,"0"1,0 0,0 0,1 2,-1-1,1 2,0-1,0 1,0 1,0 0,1 1,-1 0,1 0,1 1,-1 1,1 0,1 0,-1 0,8-5,0-1,-1 0,1 0,0 0,0 1,0-1,1 0,-1 1,0-1,1 1,0-1,0 1,-1-1,2 1,-1-1,0 1,0-1,1 1,-1-1,1 0,0 1,0-1,0 0,0 1,0-1,0 0,0 0,1 0,-1 0,1 0,0 0,-1 0,1-1,0 1,0-1,0 1,0-1,1 0,-1 0,0 0,0 0,2 1,32 30,-34-28,0-1,1 1,-1 0,-1 0,1 0,-1 1,1-1,-1 0,0 0,-1 1,1-1,-1 1,0-1,0 0,0 1,-1-1,1 1,-1-1,0 0,0 1,-1-1,1 0,-1 0,0 0,0 0,0 0,-1-1,1 1,-1-1,0 1,0-1,0 0,-1 0,1 0,-1-1,1 1,-1-1,0 0,-3 1,1 2,-1-1,0 0,0 0,0-1,-1 0,1 0,-1-1,0 0,0 0,0-1,0 0,0 0,0-1,0 0,0-1,0 1,0-1,0-1,0 0,1 0,-5-2,0-8</inkml:trace>
  <inkml:trace contextRef="#ctx0" brushRef="#br0" timeOffset="6036.395">4570 142,'18'-2,"-1"2,1 0,0 1,-1 1,1 1,-1 0,1 1,-1 1,-1 1,1 0,-1 1,0 1,0 1,-1 0,0 1,-1 0,0 1,5 6,-13-10,0 0,0 1,-1 0,0 0,-1 0,0 0,0 1,-1 0,0 0,0 0,-1 0,0 0,-1 0,0 0,0 1,-1-1,0 0,-1 5,-40 165,39-173,-13 33,-1 0,-2-1,-2 0,-1-2,-2 0,-2-2,-1-1,-1 0,-2-2,-1-2,-4 2,-48 42,60-56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85 341,'-5'0,"4"0,6 0,7 0,7 0,5 0,2 0,3 0,0 0,1 0,0 0,-1 0,0 0,-10 0,-8 0</inkml:trace>
  <inkml:trace contextRef="#ctx0" brushRef="#br0" timeOffset="383.654">1 539,'0'4,"5"2,6 5,6 1,5-3,4-2,2-2,1-2,0-2,1-1,-1 0,0 0,0-1,-1 1,-4-6,-12 0,-7-1</inkml:trace>
  <inkml:trace contextRef="#ctx0" brushRef="#br0" timeOffset="3187.871">565 59,'54'-33,"-41"27,1 2,-1 0,1 1,0 0,0 1,0 0,0 1,0 1,7 0,-16 1,0-1,-1 0,1 1,0 0,-1 0,1 0,-1 1,1-1,-1 1,1 0,-1 0,0 1,0-1,0 1,0 0,-1 0,1 0,-1 1,0-1,0 1,0 0,0 0,-1 0,1 0,-1 0,0 1,0-1,-1 0,1 2,-3 4,1 0,-2 0,1 0,-1 0,-1 0,0 0,0 0,-1-1,0 0,-1 0,0 0,0 0,-1-1,0 1,-1-2,1 1,-2-1,-3 4,-94 108,104-118,0 0,-1 0,1 0,0 0,0 1,0-1,0 0,0 0,0 1,0-1,1 1,-1-1,0 1,1-1,-1 1,1-1,0 1,-1-1,1 1,0 0,0-1,0 1,0-1,0 1,0 0,1-1,-1 1,1-1,-1 1,1-1,-1 1,1-1,0 1,0-1,-1 1,1-1,0 0,0 0,0 1,1-1,-1 0,0 0,0 0,1 0,-1 0,0-1,1 1,-1 0,1-1,-1 1,1-1,-1 1,1-1,0 0,-1 1,1-1,217 22,-217-21,0 0,0 0,1 0,-1 0,0 1,0-1,0 0,0 1,-1 0,1-1,0 1,-1 0,1 0,-1 0,1 0,-1 0,0 0,0 0,0 1,0-1,0 0,-1 0,1 1,-1-1,1 1,-1-1,0 0,0 1,0-1,0 1,-1-1,1 1,0-1,-1 0,0 1,0 1,-47 75,24-57,0-1,-2-1,-1-1,0-2,-1 0,-1-2,-62 39,89-54,3-1,9-9</inkml:trace>
  <inkml:trace contextRef="#ctx0" brushRef="#br0" timeOffset="3534.746">1186 172,'-31'33,"2"3,1 0,2 2,2 0,1 2,3 1,-13 33,29-67,1 0,1 0,-1 1,1-1,0 0,0 1,1-1,0 1,1 0,0-1,0 1,0 0,1-1,0 1,1-1,-1 1,1-1,1 0,0 1,0-1,0-1,1 1,0 0,0-1,0 0,1 0,0 0,0 0,1-1,0 0,2 0,0-2,-1 1,2-1,-1 0,0-1,1 0,-1 0,1-1,-1 0,1-1,0 0,-1 0,1-1,0 0,-1 0,1-1,-1 0,1 0,-1-1,0-1,0 1,-1-1,1 0,-1-1,1 0,-1 0,2-3,6-3,-1-1,-1 0,1-1,-2 0,0-1,-1-1,0 0,-2 0,1-1,-2-1,0 1,-1-1,-1 0,0-1,-1 1,-1-1,-1 0,0-1,-2 1,0 0,-1 0,-2-14,1 22,-2-1,0 1,0-1,-1 1,0 0,0 0,-2 1,1-1,-1 1,0 0,-1 1,0 0,0 0,-1 0,0 1,0 0,-1 0,0 1,0 0,0 1,-1 0,0 0,0 1,0 1,0-1,-1 2,-1-1,-13-1</inkml:trace>
  <inkml:trace contextRef="#ctx0" brushRef="#br0" timeOffset="4119.834">1440 397,'158'-229,"-131"206,-11 44,-16-18,-1-1,1 1,-1 0,1 0,0 0,0 0,1-1,-1 1,1 0,-1 0,1-1,0 1,0 0,0-1,0 1,0 0,1-1,-1 0,1 1,0-1,-1 0,1 0,0 0,0 0,0 0,1 0,-1-1,0 1,1-1,-1 1,1-1,0 0,-1 0,1 0,0 0,-1-1,1 1,0-1,0 0,0 0,2 0,5-4,-1-1,0-1,-1 0,1 0,-1 0,0-1,-1 0,0-1,0 0,0 0,0-2,19-19,-22 24,-4 4,0 1,0-1,0 0,0 1,0-1,0 0,1 1,-1-1,0 0,0 1,1-1,-1 1,0-1,1 1,-1-1,0 0,1 1,-1-1,1 1,-1 0,1-1,-1 1,1-1,-1 1,1 0,0-1,-1 1,1 0,-1 0,1-1,0 1,-1 0,1 0,0 0,-1 0,1 0,0 0,-1 0,1 0,0 0,-1 0,1 0,0 1,-1-1,1 0,-1 0,1 1,0-1,-1 0,1 1,-1-1,1 0,-1 1,1-1,-1 1,1-1,-1 1,1-1,-1 1,0-1,1 1,-1 0,0 0,5 47,13 38,-7-71</inkml:trace>
  <inkml:trace contextRef="#ctx0" brushRef="#br0" timeOffset="4368.891">1412 623,'38'0,"18"-5,4-1,-3 0,-7 1,-7 2,-6-4,-5-1,-2 1,-7 2</inkml:trace>
  <inkml:trace contextRef="#ctx0" brushRef="#br0" timeOffset="4840.092">1722 849,'-10'0,"0"1,-1-1,1 2,0 0,0 0,0 1,0 0,0 1,1 0,0 0,-1 1,1 0,1 1,-1 0,1 0,0 1,-4 4,11-10,1 0,-1 0,0 0,1 0,-1 0,1 0,-1 0,1 0,-1 0,1 0,0 0,0 1,-1-1,1 0,0 0,0 0,0 0,0 0,0 0,1 1,-1-1,0 0,0 0,1 0,-1 0,1 0,-1 0,1 0,-1 0,1 0,0 0,-1 0,1 0,0 0,0-1,0 1,-1 0,1-1,0 1,0 0,0-1,0 1,0-1,0 1,0-1,1 0,-1 1,0-1,0 0,62 18,-61-18,1 1,78 23,-79-23,0 0,1 0,-1 0,0 1,0-1,0 1,0-1,-1 1,1 0,0 0,-1 0,1 0,-1 0,0 0,1 0,-1 0,0 1,0-1,-1 0,1 1,0-1,-1 0,1 1,-1-1,0 1,0-1,0 1,0-1,0 1,-1-1,0 3,-2 2,-1 0,0 1,0-1,-1-1,0 1,-1-1,1 1,-1-2,0 1,0-1,-1 0,0 0,0 0,0-1,0 0,-1-1,1 0,-1 0,0 0,-5 0,-1 2,5-1,0 0,1 0,-1-1,-1 0,1 0,0-1,-1-1,1 0,-1 0,1 0,-1-2,1 1,-1-1,0 0,1-1,0 0,-1 0,1-1,0-1,0 0,-4-7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7:37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14 248,'0'0,"0"0,-1 1,1-1,0 1,-1-1,1 0,0 1,-1-1,1 0,0 1,-1-1,1 0,0 0,-1 1,1-1,-1 0,1 0,-1 0,1 0,-1 0,1 1,-1-1,1 0,0 0,-1 0,1 0,-1 0,1 0,-1 0,1-1,-1 1,1 0,175 523,-139-353,-8 8,-22-153,7-31,15-123,62-311,10 20,-59 267,-35 153,-5 11</inkml:trace>
  <inkml:trace contextRef="#ctx0" brushRef="#br0" timeOffset="663.31">523 1236,'-6'16,"0"-1,1 1,1 0,1 0,0 0,1 0,0 1,2 0,-10 64,-18 105,28-186,-1 0,1-1,0 1,0 0,-1 0,1-1,0 1,-1 0,1 0,0 0,0-1,-1 1,1 0,0 0,-1 0,1 0,-1 0,1 0,0 0,-1 0,1 0,0 0,-1 0,1 0,0 0,-1 0,1 0,0 0,-1 0,1 0,-1 0,1 0,0 1,0-1,-1 0,1 0,0 0,-1 1,1-1,0 0,0 0,-1 1,1-1,0 1,-3-40,1 2,3-1,1 1,1 0,2 0,2 0,2 0,1 1,4-8,-2 9,1 1,2 1,1 0,2 1,1 1,1 1,2 0,1 1,-21 27,0 0,-1 1,1-1,0 1,0-1,0 1,0 0,0 0,1-1,-1 2,0-1,1 0,-1 0,0 1,1-1,-1 1,1 0,-1 0,1 0,-1 0,1 0,-1 0,0 1,1-1,-1 1,1-1,-1 1,0 0,0 0,1 0,-1 0,0 1,0-1,0 1,0-1,0 1,-1 0,1-1,0 1,-1 0,0 0,1 0,-1 0,0 1,0-1,0 0,0 0,0 1,0-1,3 6,1-1,-1 1,-1 0,0 0,0 0,0 0,-1 1,0-1,0 1,-1-1,-1 1,1-1,-1 1,-1 0,1-1,-1 1,-1 0,0-1,0 0,-1 1,0-1,0 0,-1 0,0-1,0 1,-1-1,0 0,0 0,-1 0,0-1,0 0,0 0,-2 1,3-4,-1 1,1-1,-1-1,1 1,-1-1,0 0,0 0,0 0,0-1,0 0,0 0,0-1,-1 0,1 0,0 0,0-1,0 0,0 0,0 0,0-1,0 0,0 0,0-1,1 0,-1 1,1-2,0 1,0-1,0 0,0 0,1 0,-1 0,1-1,0 0,-1-2,0-41,11 29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5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1158 335,'0'5,"0"2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24.9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1 223,'11'-9,"0"-1,1 2,0 0,1 0,0 1,0 1,0 0,1 0,0 2,0 0,0 0,1 1,-1 1,1 1,0 0,-1 0,12 3,201-1,-111-21,107 42,144-23,-197-27,281 27,678 1,-959 28,281-27,1073-1,-1354-28,83 16,-186 2,0 3,0 3,0 3,26 4,26-1,78-2,-55-28,281 28,-197-29,-162 30,87-12,-144 8,-2 1,-1 0,1 1,-1-1,1 1,-1 0,1 0,0 1,0-1,-1 1,1 0,0 0,0 1,-1-1,1 1,0 0,-1 0,1 1,-1-1,1 1,1 1,5 9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1,'-38'108,"24"-75,-3-2,0 0,-2-1,-1-1,-2 0,-1-2,0-1,-21 17,-31 15,52-43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4:4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1384 1152,'-14'24,"-6"12,2 1</inkml:trace>
  <inkml:trace contextRef="#ctx0" brushRef="#br0" timeOffset="255.508">1327 531,'15'-10,"4"2,-1 3</inkml:trace>
  <inkml:trace contextRef="#ctx0" brushRef="#br0" timeOffset="573.862">1581 1237,'95'-134,"15"-62,-110 195,0 0,0 0,0 0,1 0,-1 0,1 0,-1 0,1 1,-1-1,1 0,-1 0,1 0,0 0,-1 1,1-1,0 0,0 0,0 1,-1-1,1 1,0-1,0 1,0-1,0 1,0 0,0-1,0 1,0 0,0 0,0 0,0 0,0 0,0 0,0 0,0 0,0 0,0 0,0 0,0 1,0-1,0 0,0 1,0-1,0 1,0-1,0 1,0 0,0-1,-1 1,1 0,0-1,0 1,-1 0,1 0,-1 0,1 0,-1-1,1 2,10 132,-11-129,-1 0,1 0,0 0,1 0,-1 0,1 0,0 0,0 0,0 0,1 0,0 0,0-1,0 1,0-1,1 1,-1-1,1 0,1 0,-1 0,0 0,1-1,0 1,0-1,0 0,0 0,0-1,1 1,-1-1,1 0,-1 0,1 0,0-1,0 1,0-1,0-1,0 1,2-2,0-1,-1 0,1 0,0-1,-1 1,0-1,0-1,0 1,0-1,0 0,-1-1,0 1,0-1,0 0,0 0,-1-1,0 0,0 1,2-5,54-121,-50 103,-2 3</inkml:trace>
  <inkml:trace contextRef="#ctx0" brushRef="#br0" timeOffset="1073.14">2569 870,'-24'20,"2"0,0 2,1 0,1 2,1 0,2 1,0 1,2 0,0 1,2 1,-1 5,13-30,0 0,1 0,-1 1,0-1,1 0,0 0,0 1,0-1,0 0,0 0,1 1,-1-1,1 0,0 0,0 0,0 0,0 0,1 0,-1 0,1 0,0-1,-1 1,1 0,1-1,-1 1,0-1,1 0,-1 0,1 0,-1 0,1 0,0-1,0 1,0-1,0 0,0 0,0 0,0 0,0 0,1-1,-1 1,0-1,0 0,0 0,1 0,13 1,1-1,-1 0,1-1,-1-1,1 0,-1-2,0 0,-1 0,1-2,-1 0,0-1,0-1,-1 0,0-1,0-1,-1 0,0-1,-1 0,0-1,5-8,19-23,-2-2,-2-1,-2-2,-2-1,9-24,-29 53,0 0,-1-1,-2-1,0 1,-1-1,-1 0,-1 0,-1 0,-1-1,-1 1,-1-13,0 25,0 0,-1 1,1-1,-2 0,1 1,-2-1,1 1,-1 0,0 0,-1 0,0 1,-1 0,1 0,-2 0,1 0,-1 1,0 0,0 1,-1-1,0 2,0-1,-1 1,1 0,-1 1,0 0,-9-3,7 4,0 1,0 0,-1 0,1 1,-1 1,1 0,-1 1,1 0,-1 0,1 1,0 1,0 0,0 1,0 0,1 0,-1 1,1 0,0 1,0 0,1 1,0 0,-6 5,1 0,0 1,1 0,1 1,0 0,0 1,2 0,0 1,1 0,0 1,2 0,-5 11,7-6,0-1,1 1,1 0,1 0,1 0,1 0,1 0,1 0,0 0,2 0,1 0,1-1,0 0,2 0,0-1,1 1,1-2,1 0,1 0,1-1,0 0,1-1,1-1,1 0,0-1,16 11,249 156,-178-126,-86-48</inkml:trace>
  <inkml:trace contextRef="#ctx0" brushRef="#br0" timeOffset="-799.985">170 305,'278'-74,"-263"70,-1-1,0-1,0 0,0-1,-1 0,0-1,0 0,-1-1,0-1,0 0,-1 0,-1-1,1 0,2-6,57-85,-67 123,-30 105,-8 208,9 1,-28 38,51-350,-1 0,-1 0,-1-1,-1 0,-1 0,-1 0,0-1,-8 9,17-29,0-1,0 1,0 0,0-1,-1 1,1-1,0 1,-1-1,1 1,0-1,-1 1,1-1,-1 1,1-1,-1 0,1 1,-1-1,1 0,-1 1,1-1,-1 0,1 0,-1 1,1-1,-1 0,0 0,1 0,-1 0,1 0,-1 0,0 0,1 0,-1 0,0 0,1 0,-1 0,1 0,-1 0,1-1,-1 1,0 0,1 0,-1-1,1 1,-1 0,1-1,-1 1,1-1,0 1,-1-1,1 1,-1 0,1-1,0 0,-1 1,1-1,0 1,0-1,-1 1,1-1,-13-38,12 38,-4-23</inkml:trace>
  <inkml:trace contextRef="#ctx0" brushRef="#br0" timeOffset="-263.397">170 870,'124'-13,"0"-6,-1-5,118-40,-119 6,-121 57,0 0,0 0,0 1,1-1,-1 0,0 0,1 1,-1-1,0 0,1 1,-1 0,1-1,-1 1,1 0,0 0,-1 0,1 0,-1 0,1 0,-1 0,1 0,-1 0,1 1,-1-1,1 1,-1-1,0 1,1 0,-1 0,0-1,1 1,-1 0,0 0,0 0,0 0,0 0,0 1,0-1,0 0,0 0,0 1,-1-1,1 0,0 1,-1-1,1 1,-1-1,0 1,1-1,-1 1,0-1,0 1,0-1,0 1,0-1,0 1,-1 0,2 23,-1 1,-2-1,0 0,-2 0,0 0,-2-1,-7 19,-5 27,19-9,23-79,-15 4</inkml:trace>
  <inkml:trace contextRef="#ctx0" brushRef="#br0" timeOffset="7638.076">4375 560,'11'185,"24"112,-30-266,24 72,-29-102,0-1,0 1,1-1,-1 1,0 0,0-1,1 1,-1-1,0 1,1-1,-1 1,1-1,-1 1,1-1,-1 0,1 1,-1-1,1 1,-1-1,1 0,-1 0,1 1,0-1,-1 0,1 0,-1 0,1 0,0 0,-1 1,1-1,0 0,-1-1,1 1,-1 0,1 0,0 0,-1 0,1 0,-1-1,1 1,0 0,-1 0,1-1,-1 1,1 0,-1-1,1 1,-1-1,1 1,-1-1,0 1,1-1,-1 1,1-1,-1 1,0-1,0 1,1-1,-1 0,16-40,-15 37,139-398,39 23,-156 323,-23 56,0 0,-1-1,1 1,0 0,0-1,0 1,-1 0,1-1,0 1,0 0,-1-1,1 1,0 0,-1 0,1-1,0 1,-1 0,1 0,0 0,-1-1,1 1,-1 0,1 0,0 0,-1 0,1 0,-1 0,1 0,-1 0,1 0,0 0,-1 0,1 0,-1 0,1 0,0 0,-1 0,1 1,0-1,-1 0,1 0,-1 0,1 1,0-1,-1 0,1 0,0 1,0-1,-1 0,1 1,0-1,0 0,-1 1,1-1,0 1,0-1,0 0,0 1,0-1,-10 10</inkml:trace>
  <inkml:trace contextRef="#ctx0" brushRef="#br0" timeOffset="9354.888">4798 1067,'-1'311,"-24"-195,25-112,0 0,-1 0,0-1,0 1,0 0,0-1,-1 1,0-1,1 0,-1 1,0-1,0 0,-1 0,1 0,-1 0,0-1,1 1,-1-1,-1 1,2-4,0-1,0 0,0 1,1-1,-1 0,0 0,1 0,0 0,-1 0,1-1,0 1,0 0,0-1,0 1,1 0,-1-1,1 1,-1-1,1 1,0-1,0 1,0-1,0 1,1-1,-1 0,0 0,2-23,1 1,1 0,1 0,1 1,1 0,1 0,2 0,0 1,1 0,1 1,2 0,0 1,1 1,2-1,1-5,2 1,0 1,1 1,1 1,2 0,14-9,-36 30,0-1,0 1,0 0,1 0,-1 0,0 0,0 1,1-1,-1 1,0-1,1 1,-1 0,1 0,-1 0,0 0,1 0,-1 0,0 1,1-1,-1 1,0 0,1 0,-1 0,0 0,0 0,0 0,0 0,0 1,0-1,0 1,0-1,-1 1,1 0,-1 0,1 0,-1 0,1 0,-1 0,0 0,0 0,0 0,-1 1,1-1,0 0,-1 1,1 1,2 5,-1 0,0 0,0 0,-1 1,0-1,0 0,-1 0,-1 1,1-1,-2 0,1 0,-1 1,0-1,-1 0,0-1,-1 1,0-1,0 1,0-1,-1 0,-1-1,1 1,-1-1,-4 4,6-7,0 1,1-1,-1 0,-1 0,1-1,-1 1,1-1,-1 0,0 0,0 0,0-1,-1 0,1 0,0 0,-1-1,1 0,-1 0,0 0,1 0,-1-1,0 0,1-1,-1 1,0-1,1 0,-1 0,1-1,-1 1,1-1,0 0,-1-1,1 0,0 1,1-2,-1 1,-2-2,-22-41,22 23</inkml:trace>
  <inkml:trace contextRef="#ctx0" brushRef="#br0" timeOffset="12541.595">5758 277,'-47'92,"-69"168,106-228,2 0,1 1,1 1,2-1,2 1,0-1,3 1,2 11,-3 1,2-29,1 0,1 0,0-1,1 0,0 0,2 0,0 0,0-1,2 0,0-1,0 0,2 0,-1-1,2 0,5 4,15 3,-30-22</inkml:trace>
  <inkml:trace contextRef="#ctx0" brushRef="#br0" timeOffset="14138.732">6125 418,'0'6,"1"15,-1 0,-1 0,-1 0,-1-1,0 1,-2-1,-4 13,-67 118,59-122,1 0,1 1,1 1,2 0,-5 22,16-49,0-1,1 1,-1 0,1-1,-1 1,1 0,1 0,-1-1,0 1,1 0,0-1,0 1,0-1,0 1,0-1,1 1,-1-1,1 0,0 1,0-1,1 0,-1 0,0-1,1 1,0 0,0-1,-1 0,2 0,-1 0,0 0,0 0,0 0,1-1,-1 1,1-1,-1 0,1 0,0-1,-1 1,4-1,-1 2,1 0,0-1,0 0,0-1,0 1,0-1,0-1,0 1,0-1,0 0,0-1,-1 0,1 0,0 0,-1-1,0 0,1 0,5-10</inkml:trace>
  <inkml:trace contextRef="#ctx0" brushRef="#br0" timeOffset="14408.757">5786 728,'14'-5,"15"-1,7 0,2 1,0 2,-2 1,-7 5,-4 3,-2 0,1-1,1-1,-4-6,-1-3,-3-1</inkml:trace>
  <inkml:trace contextRef="#ctx0" brushRef="#br0" timeOffset="14806.331">6407 672,'5'4,"6"3,6-1,5-1,4-1,2-2,1-1,1 0,-1-6,0-2,-4 5,-8 4</inkml:trace>
  <inkml:trace contextRef="#ctx0" brushRef="#br0" timeOffset="15056.132">6407 898,'33'0,"22"0,5 0,-7 0</inkml:trace>
  <inkml:trace contextRef="#ctx0" brushRef="#br0" timeOffset="15888.06">7056 587,'0'0,"-1"-1,0 1,0-1,0 1,0 0,1-1,-1 1,0 0,0 0,0-1,0 1,0 0,0 0,0 0,0 0,0 0,0 0,1 1,-1-1,0 0,0 0,0 1,0-1,0 0,0 1,1-1,-1 1,0-1,0 1,1 0,-1-1,0 1,1 0,-1-1,1 1,-1 0,1 0,-1-1,1 1,-1 0,1 0,0 0,-1 0,1 0,0 0,-21 43,21-43,-87 281,41-141,45-118,3-5</inkml:trace>
  <inkml:trace contextRef="#ctx0" brushRef="#br0" timeOffset="16188.825">7310 587,'-25'30,"1"1,1 1,2 1,2 0,0 2,3 0,0 1,2 3,12-36,0 1,1-1,-1 1,1 0,-1 0,1-1,1 1,-1 0,0 0,1 0,0 0,0 0,0 0,0 0,1 0,-1 0,1 0,0 0,0 0,1-1,-1 1,1 0,0-1,0 1,0-1,0 0,1 1,-1-1,1 0,0-1,0 1,0 0,0-1,0 1,10-2,0 0,-1-1,1 0,0-1,-1-1,1 0,-1 0,1-1,-1-1,0 0,0-1,-1 0,1 0,-1-2,-1 1,1-1,-1-1,0 0,0 0,-1-1,-1 0,5-7,1 3,-1-1,-1 0,0-1,-1 0,0-1,-1 0,-1-1,-1 0,-1 0,0-1,-1 0,-1 0,2-10,-6 22,-1-1,1 1,-1 0,0-1,0 1,-1-1,0 1,0 0,0-1,-1 1,0 0,0 0,-1 0,1 0,-1 1,-1-1,1 1,-1 0,0 0,0 0,0 0,-1 1,0-1,0 1,0 0,0 1,0-1,-1 1,0 0,0 0,0 1,0 0,0 0,-2 1,0 0,0 0,0 1,0 0,0 0,0 1,0 0,0 1,1 0,-1 0,0 0,1 1,-3 2,-15 8</inkml:trace>
  <inkml:trace contextRef="#ctx0" brushRef="#br0" timeOffset="16739.914">7818 785,'2'-9,"-19"12,-22 11,-26 34,64-47,0 1,-1-1,1 1,0 0,0 0,1-1,-1 1,0 0,0 0,1 0,-1 0,1 0,0 0,0 0,0 0,0 0,0 0,0 0,0 0,0 0,1 0,-1 0,1 0,0 0,0 0,-1 0,1 0,0 0,0-1,1 1,-1 0,0-1,1 1,-1-1,0 0,1 1,0-1,41 28,-40-28,1 0,-1 0,1 0,-1 1,1 0,-1-1,0 1,0 0,0 1,0-1,0 0,-1 1,1 0,-1 0,1-1,-1 1,0 1,0-1,0 0,-1 0,1 1,-1-1,0 1,0-1,0 1,0 0,-1-1,1 1,-1 0,0-1,0 1,-1 3,-4 0,0 0,-1 0,0-1,0 0,0 0,-1 0,0-1,0 0,0-1,-1 1,1-1,-1-1,0 1,0-1,-1-1,1 0,-1 0,1 0,-1-1,1-1,-4 1,-24-7,29 0</inkml:trace>
  <inkml:trace contextRef="#ctx0" brushRef="#br0" timeOffset="17093.435">8016 249,'22'19,"-1"0,-1 1,-1 1,-1 1,0 1,-2 1,-1 0,-1 1,-1 0,-1 1,-1 0,-2 1,1 4,-5-6,-2 1,0 0,-2 0,-1 0,-1-1,-1 1,-1 0,-1-1,-1 1,-2-1,0 0,-2-1,0 0,-2 0,-1-1,-1-1,0 0,-2-1,-1 1,-5 0,-1-2,-1 0,-1-2,-1 0,0-2,-1-1,-16 7,26-14</inkml:trace>
  <inkml:trace contextRef="#ctx0" brushRef="#br0" timeOffset="23076.753">0 1716,'718'-1,"-345"-24,460-32,-34 27,1142 31,-1434 25,90 4,-251-32,89-23,256-33,-108 29,-328 31,-222 3,-29-5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7.6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17,'-5'5,"3"-3,7-2,8-6,-4-2,-4 5,-1 4</inkml:trace>
  <inkml:trace contextRef="#ctx0" brushRef="#br0" timeOffset="5305.04">114 17,'-5'0,"-6"0,-1-4,-4-3,-4 1,2 6,-1 3,7 6,11 1,10-1,4-7,4-3,0-7,-9-2,-5 6,-3 8,3 3,1 1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18.1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34,'-5'5,"-1"6,5 2,2-7,7-4,1-7,4-3,-5 0,-8 1,-5 7,4-1,6-1,3-5,5-1,4-4,0 0</inkml:trace>
  <inkml:trace contextRef="#ctx0" brushRef="#br0" timeOffset="4068.937">69 62,'-4'-5,"-3"4,-3 1,-2 6,-2 2,0 4,9 1,3-8,9-4,6-7,7-2,-5-1,-10 2,-1 2,-1 2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1,'425'0,"-401"0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2.4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0,'4'5,"12"1,8 0,4-6,3-2,0-2,0 0,0 1,-1 1,-1 1,-5 5,-7 6,-6 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5:31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0 282,'1'-5,"11"-33,-12 38,0-1,0 1,0-1,1 1,-1-1,0 1,0-1,0 1,1-1,-1 1,0-1,1 1,-1-1,0 1,1 0,-1-1,0 1,1 0,-1-1,1 1,-1 0,0 0,1-1,-1 1,1 0,-1 0,1 0,-1 0,1-1,-1 1,1 0,-1 0,1 0,-1 0,1 0,0 0,-1 0,1 1,-1-1,1 0,-1 0,1 0,-1 0,0 1,1-1,-1 0,1 0,-1 1,1-1,-1 0,0 1,1-1,-1 0,0 1,1-1,-1 1,0-1,0 1,1-1,-1 1,0-1,48 126,-37-84,88 370,-97-402,-1-4,-1 0,1 0,0 0,1 0,0 0,-1-1,2 1,-1-1,1 1,0-1,0 0,0 0,1 0,3 4,-5-10,0 0,0 0,0 0,0 0,0 0,-1-1,1 1,0 0,-1-1,1 1,-1-1,0 0,0 0,1 1,-1-1,0 0,0 0,-1 0,1 0,0 0,-1 0,1 0,-1 0,0 0,1-2,81-356,-36 180,58-137,-101 307,-5 9</inkml:trace>
  <inkml:trace contextRef="#ctx0" brushRef="#br0" timeOffset="651.177">621 762,'13'35,"-2"1,-1 0,-2 0,-1 1,-3 0,0 1,-3-1,-1 14,-1-39,0-1,-1 0,0 0,-1 1,0-1,-1-1,0 1,-1-1,0 1,-1-1,-1 2,6-11,1 0,0-1,-1 1,1 0,0-1,-1 1,1 0,-1-1,1 1,-1-1,1 1,-1-1,0 1,1-1,-1 1,0-1,1 1,-1-1,0 0,1 1,-1-1,0 0,0 0,1 0,-1 0,0 0,0 1,0-1,1 0,-1-1,0 1,0 0,0 0,1 0,-1 0,0-1,0 1,1 0,-1-1,0 1,1 0,-1-1,0 1,1-1,-1 1,1-1,-1 1,1-1,-1 0,1 1,-1-1,1 0,-1 1,1-2,-10-42,13 14,2 0,1 1,2-1,0 1,2 1,1 0,2 1,0 0,10-13,-10 16,0 1,1 1,2 0,0 1,1 1,1 1,1 0,1 1,0 1,2 1,-1 1,10-4,-29 17,1 0,-1 0,0 0,1 0,-1 1,1-1,-1 1,1 0,0 0,0 0,-1 0,1 0,0 1,0-1,0 1,0 0,0-1,0 1,0 1,0-1,0 0,0 1,-1-1,1 1,0 0,0 0,0 0,-1 1,1-1,-1 1,1-1,-1 1,1 0,-1 0,0 0,0 0,0 0,0 0,0 1,-1-1,1 0,-1 1,1 0,-1-1,0 1,0 0,0 0,0 0,0 7,0 0,-1 0,0 0,-1 0,0-1,0 1,-1 0,0 0,-1-1,0 1,0-1,-1 0,-1 0,1 0,-1-1,-1 1,1-1,-2-1,1 1,-1-1,0 0,0 0,-1-1,0 0,0 0,0-1,-1 0,0-1,0 0,0 0,0-1,-1 0,0 0,1-1,-11 0,15-2,0 0,0-1,0 0,0 0,0-1,1 1,-1-1,0 0,1 0,-1-1,1 1,0-1,0 0,0 0,0 0,0-1,1 0,-1 1,1-1,0 0,0-1,1 1,-1 0,1-1,0 1,-1-5,-5-15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03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439 593,'0'-3,"0"1,-1 0,1-1,-1 1,1 0,-1 0,0-1,0 1,0 0,0 0,-1 0,1 0,0 0,-1 1,0-1,1 0,-1 1,0-1,0 1,0-1,0 1,0 0,0 0,0 0,0 0,0 0,0 0,-1 1,1-1,0 1,-1 0,1-1,-2 1,-80 5,66 0,-1 2,1 1,0 0,1 1,0 1,0 0,1 1,1 1,0 1,0 0,2 1,-1 0,2 1,0 1,-5 9,9-11,1 0,1 0,1 1,0 0,0 1,2-1,0 1,0-1,2 1,0 1,1-11,0 0,1 0,0 0,0 0,1-1,-1 1,1 0,1-1,-1 1,1-1,-1 0,2 0,-1 0,0 0,1-1,0 1,0-1,1 0,-1 0,1 0,-1-1,1 0,0 0,1 0,-1 0,0-1,1 0,0 0,-1 0,1-1,0 0,0 0,-1 0,1-1,0 0,0 0,0-1,0 1,0-1,5-2,8-3,0-1,-1-1,0-1,0-1,-1 0,0-1,-1-1,0-1,-1 0,0-1,-1-1,15-12,-1-1,-2-1,-1-1,-1-1,-1-2,-3 0,0-1,2-9,-2-29,-73 269,51-179,1 1,0-1,2 1,0-1,1 1,0-1,2 0,0 0,1 0,1-1,1 1,0-1,1-1,1 1,10 13,-5-12</inkml:trace>
  <inkml:trace contextRef="#ctx0" brushRef="#br0" timeOffset="700.359">1286 1,'0'30,"-2"1,-1-1,-2 0,0 0,-2 0,-8 19,-16 40,3-10,4 2,2 0,-2 38,21 105,4-220,-1 0,1 0,0 0,1 0,-1 0,1-1,-1 1,1 0,0-1,0 1,1-1,-1 0,1 0,0 0,-1 0,1-1,1 1,-1-1,0 1,1-1,-1 0,1 0,-1-1,1 1,0-1,0 0,0 0,1 1,115 3,12-46,-133 41,1 0,0 0,-1-1,1 1,0 0,0 0,-1 0,1-1,0 1,-1 0,1-1,0 1,0 0,0 0,-1-1,1 1,0 0,0-1,0 1,0 0,0-1,0 1,0 0,0-1,0 1,0-1,0 1,0 0,0-1,0 1,0 0,0-1,0 1,0 0,0-1,0 1,0 0,1-1,-1 1,0 0,0-1,0 1,1 0,-1 0,0-1,0 1,1 0,-1 0,0-1,1 1,-1 0,0 0,1 0,-1 0,0 0,1-1,-1 1,0 0,1 0,-1 0,1 0,-14-2</inkml:trace>
  <inkml:trace contextRef="#ctx0" brushRef="#br0" timeOffset="971.539">919 508,'15'-9,"9"-4,5 1,3 2,0 3,0 3,0 1,-2 2,0 1,-1 1,-1-1,-4 6,-7 1</inkml:trace>
  <inkml:trace contextRef="#ctx0" brushRef="#br0" timeOffset="1616.247">721 1242,'39'190,"-34"-118,-15-101,13 10,0 0,1 0,1 1,1-1,1 1,0 1,2-1,0 1,0 1,2 0,0 0,1 1,0 0,1 1,1 1,0 0,1 0,12-7,52-23,-78 42,1 1,0-1,0 0,0 1,-1 0,1-1,0 1,0 0,0 0,0 0,0 0,-1 0,1 0,0 1,0-1,0 1,-1-1,1 1,0 0,0-1,-1 1,1 0,-1 0,1 0,-1 0,1 1,-1-1,0 0,1 1,-1-1,0 1,0-1,0 1,0-1,0 1,0 0,-1-1,1 1,-1 0,1 0,-1-1,1 1,-1 0,0 0,0 1,0 6,0 1,-1-1,0 0,0 0,-1 0,0-1,-1 1,0 0,0-1,-1 1,0-1,0 0,-1 0,0-1,-1 0,1 0,-1 0,-1 0,1-1,-1 0,-3 2,6-5,0 0,-1 0,1 0,-1-1,1 1,-1-1,0 0,0-1,0 1,0-1,0 0,0 0,0-1,0 1,0-1,-1 0,1-1,0 1,0-1,0 0,0 0,0-1,0 1,0-1,0 0,1-1,-1 1,1-1,0 0,-1 0,1 0,0 0,-1-2,-2-14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0,'14'5,"15"6,7 2,2-2,0-3,-3-2,-1-3,-3-1,-1-2,-1 0,-6-5,-6-2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9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26,'39'0,"31"0,9-5,-4-1,-10 0,-12 1,-14 1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7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1 424,'19'0,"16"0,7 0,1 0,-2 0,-8-4,-5-3,-2 1,-1 2,0 0,1 2,-4 1</inkml:trace>
  <inkml:trace contextRef="#ctx0" brushRef="#br0" timeOffset="251.412">29 678,'38'-5,"28"-6,11-1,-2-4,-9 1,-11-1,-10 1,-13 4</inkml:trace>
  <inkml:trace contextRef="#ctx0" brushRef="#br0" timeOffset="485.014">876 170,'-24'39,"-28"46,-8 18,0-4,5-9,13-14,8-17,10-12,10-10,1-7,4-3,3-6</inkml:trace>
  <inkml:trace contextRef="#ctx0" brushRef="#br0" timeOffset="722.08">1243 255,'-62'56,"4"3,1 2,4 3,-24 38,73-94,-3-1,2 1,-1 0,1 0,0 1,0-1,1 1,1 0,-1 0,2 1,-1-1,1 1,0-1,1 3,1-9,1 0,0 0,-1 0,1-1,0 1,0-1,1 1,-1 0,1-1,-1 0,1 1,0-1,0 0,0 0,0 0,0 0,0 0,0-1,1 1,-1-1,1 1,-1-1,1 0,-1 0,1 0,0 0,0 0,-1-1,1 1,1-1,86 3,-71-7,-1-2,1 0,-1-1,-1-1,0 0,0-2,0 0,-1 0,-1-2,0 0,0-1,-2 0,1-1,-2-1,0 0,0 0,-2-1,0-1,0 0,2-9,-7 16,-1 0,0 0,-1-1,0 0,0 1,-2-1,1 0,-1 0,-1 0,1 0,-2 0,0 0,0 0,-1 0,-1 0,1 0,-2 1,1-1,-2 1,1 0,-1 0,-4-5,-9-3</inkml:trace>
  <inkml:trace contextRef="#ctx0" brushRef="#br0" timeOffset="1120.24">1835 424,'-26'2,"0"2,1 0,-1 2,2 0,-1 2,1 1,0 1,0 0,-16 12,38-21,1-1,-1 1,0 0,0 0,1 0,-1 1,1-1,-1 0,1 1,0-1,-1 0,1 1,0 0,0-1,0 1,0 0,0-1,0 1,1 0,-1 0,1 0,-1 0,1 0,0-1,-1 1,1 0,0 0,0 0,1 0,-1 0,0 0,0 0,1 0,0 0,-1 0,1-1,0 1,0 0,0 0,0-1,0 1,0-1,0 1,0-1,1 1,-1-1,1 0,-1 1,1-1,-1 0,1 0,1 0,33 19,-31-18,0-1,0 2,0-1,0 0,0 1,0 0,-1 0,0 1,1-1,-1 1,0 0,-1 0,1 0,-1 1,1-1,-1 1,-1 0,1 0,0 2,-4-2,0 0,-1-1,0 1,0 0,0-1,-1 1,0-1,0 0,0 0,0 0,0 0,-1-1,1 0,-1 1,0-1,0 0,-1-1,1 1,0-1,-1 0,0 0,1 0,-1 0,-3 0,-4 3,-105 39,91-40</inkml:trace>
  <inkml:trace contextRef="#ctx0" brushRef="#br0" timeOffset="1438.075">1863 1,'48'76,"-3"2,-4 2,22 63,-56-127,-1 1,0 0,-1 0,-1 0,-1 1,0 0,-1-1,-1 1,-1 0,0 0,-2 0,0 0,-1-1,0 1,-2-1,0 0,0 0,-2 0,0-1,-1 0,-1 0,0-1,-1 0,-1-1,0 0,-13 11,11-14,-1 0,-1-1,0-1,0-1,0 0,-1-1,-1 0,1-1,-1-1,0-1,-11 1,4-2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5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0,'-16'21,"-16"19,3 2,1 1,2 1,2 2,2 0,-7 23,18-36,0 0,2 1,2 1,1-1,2 1,1 0,1 1,2-1,2 0,5 24,-6-47,2 0,0 0,0 0,1-1,0 1,1-1,1 0,0 0,0-1,1 0,0 0,0 0,4 1,-10-10,0 0,0 0,0 0,1 0,-1-1,0 1,1-1,-1 1,0-1,1 1,-1-1,0 0,1 1,-1-1,1 0,-1 0,1 0,-1 0,0 0,1-1,-1 1,1 0,-1-1,0 1,1-1,-1 1,0-1,1 1,-1-1,0 0,0 0,10-9</inkml:trace>
  <inkml:trace contextRef="#ctx0" brushRef="#br0" timeOffset="386.961">1411 56,'-176'384,"133"-293,28-62,0 1,2 0,1 1,2 0,0 1,3 0,-2 13,8-41,1 0,0 0,-1-1,1 1,0 0,1 0,-1 0,1-1,0 1,0 0,0 0,0-1,0 1,1-1,0 1,0-1,0 0,0 0,0 0,1 0,-1 0,1 0,0 0,0-1,0 0,0 1,0-1,0 0,1-1,-1 1,1 0,-1-1,1 0,-1 0,1 0,0 0,0-1,0 1,3-1,3-1,0 0,0 0,0-1,0 0,0-1,-1 0,1-1,-1 0,0 0,0-1,0 0,0-1,-1 1,0-2,6-5,-4-3</inkml:trace>
  <inkml:trace contextRef="#ctx0" brushRef="#br0" timeOffset="636.217">875 423,'43'4,"29"3,7-1,-1-1,-8-1,-12-2,-10-6,-9-2,-7 0,-8 1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13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1 255,'2'-1,"1"0,0 0,-1 0,1 0,0 1,-1-1,1 1,0 0,0 0,0 0,-1 0,1 1,0-1,0 1,-1 0,1-1,0 1,-1 0,2 1,28 7,1-2,0-2,0 0,0-3,0 0,1-2,-1-2,0-1,22-5,122-12,-165 20</inkml:trace>
  <inkml:trace contextRef="#ctx0" brushRef="#br0" timeOffset="336.628">28 481,'20'0,"19"0,10 0,0 0,-3 0,-5 0,-4 0,-4 0,-3 0,-1 0,-1 0,-1 0,0 0,1 0,-5 5,-6 1</inkml:trace>
  <inkml:trace contextRef="#ctx0" brushRef="#br0" timeOffset="802.09">254 1,'0'1,"0"0,-1 0,1 0,0 0,0 1,0-1,0 0,0 0,0 0,0 1,0-1,0 0,1 0,-1 0,0 0,1 1,-1-1,1 0,-1 0,1 0,-1 0,1 0,0 0,0 0,-1 0,1-1,0 1,0 0,0 0,0-1,0 1,16 14,-1-1,2 0,0-1,0-2,1 1,1-2,0-1,0 0,17 4,60 29,-90-40,-1 1,0 0,0 0,0 0,0 0,0 1,-1 0,0 1,1-1,-2 1,1 0,-1 0,1 0,-1 1,-1-1,1 1,-1 0,0 0,0 1,-1-1,0 0,0 1,0-1,-1 1,0 0,0 0,-1-1,0 1,0 0,-1 0,1-1,-1 1,-1 0,1-1,-3 5,-9 10,-2 0,0-1,-1 0,-1-2,-1 0,-8 6,-57 62,-49 78,109-130,19-21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23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289 480,'5'-8,"0"-1,1 1,0-1,0 2,1-1,0 1,0 0,0 0,1 1,0 0,1 0,0 1,3-5,0 2,1-1,-1 2,2 0,-1 0,1 1,0 1,0 0,1 1,-1 1,1 0,0 1,0 0,0 1,0 1,0 1,0 0,12 3,-23-3,0 0,0 1,-1-1,1 1,-1 0,1 0,-1 0,0 1,0-1,0 1,0 0,0 0,-1 0,1 0,-1 0,0 0,0 1,0-1,0 1,-1 0,1-1,-1 1,0 0,0 0,0 0,-1 0,1 0,-1 0,0 0,0 0,-1 0,1-1,-1 1,0 0,0 0,0 0,0 0,-1-1,1 1,-1 0,-1 0,-7 16,-1-1,-1-1,-1 1,0-2,-1 0,-1-1,-1 0,0-1,-1-1,-17 11,-30 29,63-53,0-1,0 1,0-1,0 1,0 0,0-1,1 1,-1 0,0 0,0 0,1 0,-1 0,1-1,-1 1,1 0,-1 0,1 1,-1-1,1 0,0 0,0 0,-1 0,1 0,0 0,0 0,0 0,0 0,1 1,-1-1,0 0,0 0,1 0,-1 0,0 0,1 0,-1 0,1 0,-1 0,1 0,0 0,-1-1,1 1,0 0,0 0,0 0,-1-1,1 1,0 0,0-1,0 1,0-1,0 1,0-1,0 0,0 1,0-1,1 0,-1 0,170 57,-167-56,0 2,0-1,0 0,0 1,0 0,0-1,-1 1,1 1,-1-1,0 1,0-1,0 1,0 0,-1 0,0 0,1 0,-1 1,-1-1,1 0,-1 1,0-1,0 1,0 0,0-1,-1 1,0 0,0-1,0 1,-1 0,1-1,-1 1,0 0,-1-1,1 1,-1-1,0 0,0 1,-1 1,-11 13,0-1,0-1,-2 0,0-1,-1-1,-1 0,0-1,-13 6,21-19,15-9</inkml:trace>
  <inkml:trace contextRef="#ctx0" brushRef="#br0" timeOffset="251.636">1023 847,'-19'24,"-2"8,3-1</inkml:trace>
  <inkml:trace contextRef="#ctx0" brushRef="#br0" timeOffset="3435.264">402 0,'-25'15,"0"0,1 1,1 2,1 0,1 2,0 0,1 1,1 1,2 1,0 0,1 2,1 0,2 0,-10 26,3-1,2 0,3 1,1 1,4 0,1 1,3 0,0 36,4-57,2 0,1 0,1 0,2 0,1 0,1-1,2 0,1 0,1-1,2 0,1 0,2-2,16 26,-18-35,1-1,1 0,1-1,0-1,1-1,1 0,0-1,1-1,0 0,1-2,1 0,0-2,26 11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23.6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309 424,'-48'53,"3"1,2 2,3 3,-5 14,42-69,-8 10,2 0,0 0,0 1,1 0,1 1,1-1,0 1,1 1,0-1,2 1,0 0,1 0,0 4,5-15,0 0,0 0,0-1,1 1,0-1,0 0,0 0,1 0,0 0,0-1,0 1,0-1,1-1,-1 1,1-1,0 0,0 0,0-1,1 0,-1 0,1 0,-1-1,1 0,-1 0,1-1,0 1,-1-2,1 1,0-1,12 1,1-2,-1 0,0-1,0-1,-1-1,1 0,-1-2,0 0,0-1,-1-1,0 0,-1-1,0-1,-1-1,3-2,-4 1,0 0,-1-1,-1 0,0-1,-1-1,0 0,-1 0,-1-1,-1 0,-1-1,5-12,-9 20,-1 1,0-1,0 0,0 0,-1 0,-1 0,0 0,0 0,-1 0,0 0,-1 0,0 0,-1 1,0-1,0 1,-1-1,0 1,-1 0,1 1,-2-1,0 1,-5-7,4 8,0-1,-1 1,0 0,0 1,0 0,-1 0,0 1,0 0,-1 0,1 1,-1 0,0 1,0 0,0 1,0 0,-1 0,1 1,0 1,-1 0,1 0,-1 1,1 0,0 1,-1 0,1 0,0 1,0 1,1 0,-1 0,1 1,-1 0,-12 12</inkml:trace>
  <inkml:trace contextRef="#ctx0" brushRef="#br0" timeOffset="551.171">732 649,'108'-145,"-88"123,-5 4,-10 11,1-1,-1 1,1 1,1-1,-1 1,1 0,0 1,1-1,-1 1,1 1,6-3,-13 7,1 1,-1 0,0 0,0 1,0-1,0 0,0 0,0 0,0 1,0-1,0 0,0 1,-1-1,1 1,-1-1,1 1,-1-1,1 1,-1 0,0-1,0 1,0-1,0 1,0-1,0 1,0 0,-1-1,1 1,0-1,-1 1,1-1,-1 1,0-1,1 1,-1-1,0 0,0 1,0-1,0 0,0 0,0 3,-5 11,-5 34,11-48,0 0,0 0,0 0,0 0,1 0,-1 0,0 0,1 0,-1-1,1 1,-1 0,1 0,0 0,-1 0,1-1,0 1,-1 0,1-1,0 1,0 0,0-1,-1 1,1-1,0 0,0 1,0-1,0 1,0-1,0 0,0 0,0 0,0 0,0 0,0 0,0 0,0 0,0 0,0 0,0 0,0 0,0-1,0 1,0-1,0 1,0 0,0-1,13-4,0 0,0-1,0-1,-1 0,0 0,0-1,-1-1,0-1,4-4,48-33,-63 46,0 0,0 0,0 0,0 0,0 0,1 1,-1-1,0 0,0 0,0 1,1-1,-1 1,0-1,1 1,-1 0,0-1,1 1,-1 0,1 0,-1 0,0 0,1 0,-1 0,0 1,1-1,-1 0,1 1,-1-1,0 1,0-1,1 1,-1-1,0 1,0 0,0 0,0 0,0 0,0 0,0 0,0 0,0 0,0 0,0 0,-1 0,1 1,0-1,-1 0,1 0,-1 1,1-1,-1 0,0 1,3 46,11 27,-2-61</inkml:trace>
  <inkml:trace contextRef="#ctx0" brushRef="#br0" timeOffset="800.397">1776 311,'-48'43,"-44"39,-17 14,1-4,9-8,12-14,16-13,10-12,11-10,4-4,6-4,4-6,3-2,4 1,0-4,7 2,6-4</inkml:trace>
  <inkml:trace contextRef="#ctx0" brushRef="#br0" timeOffset="1205.084">1607 847,'-12'4,"-53"16,2 4,0 2,-21 15,83-41,-1 0,1 0,-1 0,1 0,-1 0,1 1,-1-1,1 1,0-1,-1 1,1-1,0 1,-1 0,1 0,0 0,0 0,0 0,-1 0,1 0,0 0,0 0,1 0,-1 0,0 1,0-1,1 0,-1 1,0-1,1 0,0 1,-1-1,1 1,0-1,-1 1,1-1,0 1,0-1,0 1,1-1,-1 1,0-1,0 1,1-1,-1 1,1-1,-1 0,1 1,0-1,0 0,-1 0,1 1,1 0,7 2,-1 0,1 0,0-1,0-1,0 1,0-1,0-1,1 0,-1 0,6-1,69 15,-82-14,1 0,-1 1,1-1,-1 1,0 0,0-1,0 1,0 0,0 0,0 1,0-1,-1 0,1 1,-1-1,0 1,1-1,-1 1,0-1,-1 1,1 0,0-1,-1 1,1 0,-1 0,0 0,0-1,0 1,0 0,-1 0,1 0,-1-1,0 1,0 0,0-1,0 1,0 0,0-1,-1 0,1 1,-1-1,1 0,-1 1,0-1,0 0,0-1,0 1,-1 0,1 0,-1 0,-7 5,0 1,0-1,0-1,-1 0,0 0,0-1,-1-1,1 0,-1 0,0-1,0-1,0 0,0 0,-1-2,1 1,0-1,-9-2,3-4</inkml:trace>
  <inkml:trace contextRef="#ctx0" brushRef="#br0" timeOffset="1702.646">1804 649,'56'-17,"-53"17,3-2,0 0,0 0,0 0,0 1,0 0,0 1,1-1,-1 1,0 0,0 1,1 0,-1 0,0 0,0 0,0 1,0 0,0 1,4 1,-9 0,-1 0,1 0,-1 0,0 0,0 0,-1 0,1 0,-1 0,1-1,-1 1,-1 0,1 0,0-1,-1 1,0 0,0-1,0 0,0 1,0-1,-1 0,0 0,1 0,-1-1,0 1,0-1,-1 1,1-1,0 0,-1 0,-1 2,-41 54,45-57,1 0,-1 0,0 0,1 1,0-1,-1 0,1 1,0-1,-1 0,1 1,0-1,0 0,0 1,0-1,0 1,1-1,-1 0,0 1,1-1,-1 0,1 0,-1 1,1-1,-1 0,1 0,0 0,0 0,0 1,0-1,0 0,0-1,0 1,0 0,0 0,0 0,0-1,0 1,0 0,1-1,-1 1,0-1,1 1,-1-1,0 0,1 0,-1 0,0 1,1-1,-1-1,1 1,50 5,-27-6</inkml:trace>
  <inkml:trace contextRef="#ctx0" brushRef="#br0" timeOffset="2270.194">2001 1,'32'2,"-1"2,-1 1,1 2,-1 1,0 1,0 1,24 14,-38-18,1 0,-1 2,0 0,-1 1,0 0,0 1,-1 1,0 0,-1 1,0 1,-1 0,-1 1,0 0,-1 0,0 1,-1 0,-1 1,0 0,-1 1,-1-1,2 12,0 21,-3 1,-2-1,-1 1,-4-1,-1 1,-5 18,0-20,-3 0,-1-1,-3 0,-1-1,-3-1,-1-1,-3 0,-22 31,25-49,-2 0,-1-2,-1 0,-1-2,-1 0,0-2,-2-1,0-1,-2-2,0 0,-1-2,13-4,-26 13</inkml:trace>
  <inkml:trace contextRef="#ctx0" brushRef="#br0" timeOffset="3684.593">3074 57,'-7'2,"-1"0,1 0,-1 1,1 0,0 0,0 1,0 0,1 0,-1 1,1-1,0 1,-2 3,5-6,-17 18,1 2,2 0,0 0,1 2,1 0,1 0,1 2,2-1,0 2,2 0,1 0,-2 15,-8 23,4 1,2 0,0 33,12-67,0-1,2 1,1-1,2 0,1 0,1 0,2-1,1 0,1-1,2 0,0 0,2-2,2 0,4 5,-15-22,1-1,0 0,1-1,0 1,0-2,0 1,1-1,1 0,-1-1,1 0,0-1,0 0,4 1,-11-5,1-1,-1 0,1 0,-1 0,1 0,-1-1,1 1,-1-1,0 0,1 0,-1 0,0 0,1-1,-1 1,0-1,0 0,0 0,-1 0,1 0,1-1,10-8</inkml:trace>
  <inkml:trace contextRef="#ctx0" brushRef="#br0" timeOffset="4671.639">3385 368,'-5'38,"-6"37,-2 15,2-3,3-6,2-13,3-13,1-10,-3-9,-1-6,0-2,2-2,0-1,7-8,3-13,5-7,0-2</inkml:trace>
  <inkml:trace contextRef="#ctx0" brushRef="#br0" timeOffset="4972.401">3695 395,'-31'50,"1"2,3 0,2 2,3 1,2 0,2 2,1 10,15-61,1 0,-1 0,1-1,1 1,-1 0,1 0,0 0,0 0,1 0,0 0,0 0,0-1,1 1,-1 0,1-1,1 1,-1-1,1 0,0 0,0 0,1 0,-1 0,1 0,0-1,0 0,1 0,-1 0,1-1,0 1,0-1,0 0,0 0,3 0,6 0,0-1,1-1,0 0,-1-1,1 0,0-1,-1-1,1 0,-1-1,0-1,0 0,0-1,0 0,-1-1,0-1,0 0,-1 0,9-8,-9 5,-1 0,-1-1,0-1,0 1,-1-1,0-1,-1 0,-1 0,0-1,-1 1,0-1,-1-1,-1 1,0-1,-1 0,-1 0,0 0,-1 0,0 0,-1 0,-2-11,2 18,0 0,-1 1,1-1,-1 0,-1 1,0-1,0 0,0 1,-1 0,0 0,0 0,-1 0,0 0,0 1,-1-1,1 1,-2 0,1 1,0-1,-1 1,0 0,0 0,-1 1,1 0,-1 0,0 1,0-1,0 1,-1 1,1 0,-1 0,1 0,-1 1,0 0,1 0,-1 1,0 0,-5 1,-1 2,0 1,1 0,-1 1,1 0,0 2,0-1,1 1,0 1,-5 4,-5 8</inkml:trace>
  <inkml:trace contextRef="#ctx0" brushRef="#br0" timeOffset="5721.44">4486 593,'-12'0,"0"1,0 0,0 0,1 2,-1-1,1 2,0-1,0 1,0 1,0 0,1 1,-1 0,1 0,1 1,-1 1,1 0,1 0,-1 0,8-5,0-1,-1 0,1 0,0 0,0 1,0-1,1 0,-1 1,0-1,1 1,0-1,0 1,-1-1,2 1,-1-1,0 1,0-1,1 1,-1-1,1 0,0 1,0-1,0 0,0 1,0-1,0 0,0 0,1 0,-1 0,1 0,0 0,-1 0,1-1,0 1,0-1,0 1,0-1,1 0,-1 0,0 0,0 0,2 1,32 30,-34-28,0-1,1 1,-1 0,-1 0,1 0,-1 1,1-1,-1 0,0 0,-1 1,1-1,-1 1,0-1,0 0,0 1,-1-1,1 1,-1-1,0 0,0 1,-1-1,1 0,-1 0,0 0,0 0,0 0,-1-1,1 1,-1-1,0 1,0-1,0 0,-1 0,1 0,-1-1,1 1,-1-1,0 0,-3 1,1 2,-1-1,0 0,0 0,0-1,-1 0,1 0,-1-1,0 0,0 0,0-1,0 0,0 0,0-1,0 0,0-1,0 1,0-1,0-1,0 0,1 0,-5-2,0-8</inkml:trace>
  <inkml:trace contextRef="#ctx0" brushRef="#br0" timeOffset="6036.395">4570 142,'18'-2,"-1"2,1 0,0 1,-1 1,1 1,-1 0,1 1,-1 1,-1 1,1 0,-1 1,0 1,0 1,-1 0,0 1,-1 0,0 1,5 6,-13-10,0 0,0 1,-1 0,0 0,-1 0,0 0,0 1,-1 0,0 0,0 0,-1 0,0 0,-1 0,0 0,0 1,-1-1,0 0,-1 5,-40 165,39-173,-13 33,-1 0,-2-1,-2 0,-1-2,-2 0,-2-2,-1-1,-1 0,-2-2,-1-2,-4 2,-48 42,60-56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6:38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85 341,'-5'0,"4"0,6 0,7 0,7 0,5 0,2 0,3 0,0 0,1 0,0 0,-1 0,0 0,-10 0,-8 0</inkml:trace>
  <inkml:trace contextRef="#ctx0" brushRef="#br0" timeOffset="383.654">1 539,'0'4,"5"2,6 5,6 1,5-3,4-2,2-2,1-2,0-2,1-1,-1 0,0 0,0-1,-1 1,-4-6,-12 0,-7-1</inkml:trace>
  <inkml:trace contextRef="#ctx0" brushRef="#br0" timeOffset="3187.871">565 59,'54'-33,"-41"27,1 2,-1 0,1 1,0 0,0 1,0 0,0 1,0 1,7 0,-16 1,0-1,-1 0,1 1,0 0,-1 0,1 0,-1 1,1-1,-1 1,1 0,-1 0,0 1,0-1,0 1,0 0,-1 0,1 0,-1 1,0-1,0 1,0 0,0 0,-1 0,1 0,-1 0,0 1,0-1,-1 0,1 2,-3 4,1 0,-2 0,1 0,-1 0,-1 0,0 0,0 0,-1-1,0 0,-1 0,0 0,0 0,-1-1,0 1,-1-2,1 1,-2-1,-3 4,-94 108,104-118,0 0,-1 0,1 0,0 0,0 1,0-1,0 0,0 0,0 1,0-1,1 1,-1-1,0 1,1-1,-1 1,1-1,0 1,-1-1,1 1,0 0,0-1,0 1,0-1,0 1,0 0,1-1,-1 1,1-1,-1 1,1-1,-1 1,1-1,0 1,0-1,-1 1,1-1,0 0,0 0,0 1,1-1,-1 0,0 0,0 0,1 0,-1 0,0-1,1 1,-1 0,1-1,-1 1,1-1,-1 1,1-1,0 0,-1 1,1-1,217 22,-217-21,0 0,0 0,1 0,-1 0,0 1,0-1,0 0,0 1,-1 0,1-1,0 1,-1 0,1 0,-1 0,1 0,-1 0,0 0,0 0,0 1,0-1,0 0,-1 0,1 1,-1-1,1 1,-1-1,0 0,0 1,0-1,0 1,-1-1,1 1,0-1,-1 0,0 1,0 1,-47 75,24-57,0-1,-2-1,-1-1,0-2,-1 0,-1-2,-62 39,89-54,3-1,9-9</inkml:trace>
  <inkml:trace contextRef="#ctx0" brushRef="#br0" timeOffset="3534.746">1186 172,'-31'33,"2"3,1 0,2 2,2 0,1 2,3 1,-13 33,29-67,1 0,1 0,-1 1,1-1,0 0,0 1,1-1,0 1,1 0,0-1,0 1,0 0,1-1,0 1,1-1,-1 1,1-1,1 0,0 1,0-1,0-1,1 1,0 0,0-1,0 0,1 0,0 0,0 0,1-1,0 0,2 0,0-2,-1 1,2-1,-1 0,0-1,1 0,-1 0,1-1,-1 0,1-1,0 0,-1 0,1-1,0 0,-1 0,1-1,-1 0,1 0,-1-1,0-1,0 1,-1-1,1 0,-1-1,1 0,-1 0,2-3,6-3,-1-1,-1 0,1-1,-2 0,0-1,-1-1,0 0,-2 0,1-1,-2-1,0 1,-1-1,-1 0,0-1,-1 1,-1-1,-1 0,0-1,-2 1,0 0,-1 0,-2-14,1 22,-2-1,0 1,0-1,-1 1,0 0,0 0,-2 1,1-1,-1 1,0 0,-1 1,0 0,0 0,-1 0,0 1,0 0,-1 0,0 1,0 0,0 1,-1 0,0 0,0 1,0 1,0-1,-1 2,-1-1,-13-1</inkml:trace>
  <inkml:trace contextRef="#ctx0" brushRef="#br0" timeOffset="4119.834">1440 397,'158'-229,"-131"206,-11 44,-16-18,-1-1,1 1,-1 0,1 0,0 0,0 0,1-1,-1 1,1 0,-1 0,1-1,0 1,0 0,0-1,0 1,0 0,1-1,-1 0,1 1,0-1,-1 0,1 0,0 0,0 0,0 0,1 0,-1-1,0 1,1-1,-1 1,1-1,0 0,-1 0,1 0,0 0,-1-1,1 1,0-1,0 0,0 0,2 0,5-4,-1-1,0-1,-1 0,1 0,-1 0,0-1,-1 0,0-1,0 0,0 0,0-2,19-19,-22 24,-4 4,0 1,0-1,0 0,0 1,0-1,0 0,1 1,-1-1,0 0,0 1,1-1,-1 1,0-1,1 1,-1-1,0 0,1 1,-1-1,1 1,-1 0,1-1,-1 1,1-1,-1 1,1 0,0-1,-1 1,1 0,-1 0,1-1,0 1,-1 0,1 0,0 0,-1 0,1 0,0 0,-1 0,1 0,0 0,-1 0,1 0,0 1,-1-1,1 0,-1 0,1 1,0-1,-1 0,1 1,-1-1,1 0,-1 1,1-1,-1 1,1-1,-1 1,1-1,-1 1,0-1,1 1,-1 0,0 0,5 47,13 38,-7-71</inkml:trace>
  <inkml:trace contextRef="#ctx0" brushRef="#br0" timeOffset="4368.891">1412 623,'38'0,"18"-5,4-1,-3 0,-7 1,-7 2,-6-4,-5-1,-2 1,-7 2</inkml:trace>
  <inkml:trace contextRef="#ctx0" brushRef="#br0" timeOffset="4840.092">1722 849,'-10'0,"0"1,-1-1,1 2,0 0,0 0,0 1,0 0,0 1,1 0,0 0,-1 1,1 0,1 1,-1 0,1 0,0 1,-4 4,11-10,1 0,-1 0,0 0,1 0,-1 0,1 0,-1 0,1 0,-1 0,1 0,0 0,0 1,-1-1,1 0,0 0,0 0,0 0,0 0,0 0,1 1,-1-1,0 0,0 0,1 0,-1 0,1 0,-1 0,1 0,-1 0,1 0,0 0,-1 0,1 0,0 0,0-1,0 1,-1 0,1-1,0 1,0 0,0-1,0 1,0-1,0 1,0-1,1 0,-1 1,0-1,0 0,62 18,-61-18,1 1,78 23,-79-23,0 0,1 0,-1 0,0 1,0-1,0 1,0-1,-1 1,1 0,0 0,-1 0,1 0,-1 0,0 0,1 0,-1 0,0 1,0-1,-1 0,1 1,0-1,-1 0,1 1,-1-1,0 1,0-1,0 1,0-1,0 1,-1-1,0 3,-2 2,-1 0,0 1,0-1,-1-1,0 1,-1-1,1 1,-1-2,0 1,0-1,-1 0,0 0,0 0,0-1,0 0,-1-1,1 0,-1 0,0 0,-5 0,-1 2,5-1,0 0,1 0,-1-1,-1 0,1 0,0-1,-1-1,1 0,-1 0,1 0,-1-2,1 1,-1-1,0 0,1-1,0 0,-1 0,1-1,0-1,0 0,-4-7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58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92,'0'1,"0"-1,0 1,0-1,0 1,0-1,0 1,0-1,0 1,0-1,0 1,0-1,-1 1,1-1,0 1,0-1,0 1,-1-1,1 1,0-1,-1 0,1 1,0-1,-1 1,1-1,0 0,-1 1,1-1,-1 0,1 0,-1 1,1-1,-1 0,1 0,-1 0,1 0,-1 1,1-1,-1 0,1 0,-1 0,1 0,-1 0,1 0,-1 0,1-1,-1 1,1 0,-1 0,1 0,-1 0,1-1,-1 1,1 0,0 0,-1-1,1 1,-1 0,1-1,0 1,-1 0,1-1,0 1,-1-1,-7 187,10-120,-3 11,4-1,4 0,6 25,-11-92,0-1,1 0,0 0,0 0,1 0,0 0,0-1,1 1,-1-1,2 0,-1-1,1 1,4 3,-7-8,-1 0,1 0,0 0,0 0,0 0,0 0,0-1,0 0,1 0,-1 0,0 0,1 0,-1 0,1-1,-1 0,1 1,-1-2,1 1,-1 0,1-1,-1 1,1-1,-1 0,0 0,0 0,1-1,-1 1,0-1,0 1,0-1,0 0,-1-1,1 1,1-1,9-11,-1 0,0-1,-1 0,0 0,-2-1,0-1,7-16,8-13,28-74,-35 75,-17 45,1 0,0 0,-1 0,1 0,-1 0,1 0,-1 0,1 0,0 0,-1 0,1 0,-1 0,1 0,-1 0,1 0,-1 1,1-1,-1 0,1 1,-1-1,1 0,-1 0,1 1,-1-1,0 1,1-1,-1 0,0 1,1-1,-1 1,0-1,1 1,-1-1,0 1,0-1,0 1,1 0,-1-1,0 1,0-1,0 1,0-1,0 1,0-1,0 1,0 0,0-1,0 1,-1-1,1 1,0-1,0 1,0-1,-1 1,1-1,0 1,-1-1,1 1,-1-1,1 1,3 34,1 1,1-1,2 0,2-1,12 33,-13-48,1-1,1 0,0 0,2-1,0-1,1 1,0-2,1 0,1-1,12 9,-22-18,-4-3,1 0,0 1,0-1,0 0,0 0,0 0,0-1,0 1,1 0,-1-1,0 0,1 1,0-1,-1 0,1 0,0 0,-1-1,1 1,0-1,0 1,-1-1,1 0,0 0,0 0,0-1,-1 1,1-1,0 1,0-1,-1 0,1 0,1-1,9-11,-1-1,-1-1,0 1,-1-2,0 1,-2-2,0 1,0-1,-2 0,0 0,2-12,24-75,-4-1,-5-1,9-104,-26 113,-8 134,2-13</inkml:trace>
  <inkml:trace contextRef="#ctx0" brushRef="#br0" timeOffset="399.157">1217 826,'19'-25,"0"-2,-2 0,-1-1,-2-1,0 0,-2 0,-2-2,0 1,-1-6,-8 34,0 0,0 0,0-1,0 1,-1 0,1-1,-1 1,1 0,-1-1,0 1,0 0,0-1,0 1,-1 0,1-1,-1 1,1 0,-1-1,0 1,0 0,0 0,0 0,0 0,0 0,-1 0,1 0,-1 0,1 0,-1 1,0-1,1 0,-1 1,0 0,0-1,0 1,0 0,-1 0,1 0,0 0,0 1,-1-1,1 0,0 1,-1 0,1-1,-2 1,-7 5,0 0,1 1,-1 0,1 1,0 0,1 0,0 1,0 0,1 1,0 0,0 0,1 1,0 0,1 0,0 1,0-1,2 1,-1 1,1-1,-1 8,0-2,0 0,2-1,0 1,1 0,0 1,2-1,0 0,1 0,0 0,2 0,1 9,-2-21,0 0,1 0,-1 0,1-1,0 1,0-1,0 1,1-1,0 0,-1 0,1-1,1 1,-1-1,0 0,1 0,0 0,0-1,0 1,0-1,0-1,0 1,0-1,1 1,-1-1,0-1,1 1,-1-1,4 0,6 0,0-1,-1-1,1 0,-1-1,1 0,-1-1,0 0,-1-2,1 1,1-3,32-20,-1-2,-2-2,-1-2,-2-2,19-22,-35 34</inkml:trace>
  <inkml:trace contextRef="#ctx0" brushRef="#br0" timeOffset="765.986">1838 459,'-27'26,"1"1,1 1,1 1,2 1,1 2,2 0,0 0,-12 35,29-63,0 0,1 1,0-1,-1 1,1-1,1 1,-1-1,1 1,0-1,0 1,0 0,0-1,1 1,0-1,0 1,0-1,0 1,1-1,0 0,0 0,0 0,0 0,1 0,-1 0,1 0,0-1,0 1,1-1,-1 0,1 0,-1 0,1-1,0 1,0-1,0 0,0 0,0 0,1-1,-1 1,1-1,-1 0,1 0,-1-1,3 1,3-1,1-1,-1 0,1 0,-1-1,1 0,-1-1,0 0,0-1,0 0,-1 0,1-1,-1 0,0-1,0 0,-1-1,0 1,0-2,0 1,-1-1,3-4,11-18,-2-1,-2 0,0-1,-3-1,0-1,-2 0,-2 0,-1-1,-1 0,-2-1,-2 0,-1 0,-2 0,-1 0,-2 0,-2 1,-5-23,7 44,-2 1,1-1,-2 1,0-1,0 1,-1 1,-1-1,0 1,-6-7,11 16,-1-1,1 1,-1 0,0 0,0 0,0 1,0-1,-1 1,1-1,-1 1,0 0,1 1,-1-1,0 1,0-1,0 1,0 0,0 1,-1-1,1 1,0 0,0 0,0 0,0 0,0 1,-1-1,1 1,0 0,0 1,0-1,1 1,-1-1,0 1,0 1,-9 7,1 1,0 0,1 1,0 0,1 1,0 0,1 1,1 0,0 0,1 1,0 0,1 0,1 0,0 1,2 0,-1 0,2 0,0 0,1 1,1-1,1 11,-2-10,1 0,1 0,0 0,1 0,1 0,1-1,0 1,1-1,1 0,0 0,2-1,-1 0,2 0,0 0,1-1,0-1,1 0,0 0,1-1,1 0,0-1,13 8,-11-9,1 0,0-1,1 0,0-2,0 0,1 0,0-2,0 0,0-2,1 0,-1 0,4-2,23-9,-27 2</inkml:trace>
  <inkml:trace contextRef="#ctx0" brushRef="#br0" timeOffset="1222.511">2261 911,'154'-328,"-126"266,-40 192,10-124,1 0,0 0,0 0,1 1,-1-1,1 0,0 0,1 0,0 0,0 1,0-1,1 0,0 0,0-1,0 1,1 0,-1-1,1 1,1-1,-1 0,1 0,0 0,0-1,1 1,-1-1,1 0,0 0,0-1,0 1,0-1,1 0,-1-1,3 2,2-6,-1 0,0-1,1 0,-1 0,-1-1,1 0,0-1,-1 0,0 0,0-1,-1 0,1 0,-1-1,0 1,-1-2,0 1,0-1,-1 0,1 0,-2 0,1-1,0-3,9-15,0 0,-3-1,0 0,-2-1,0 0,1-16,-8 36,1-3</inkml:trace>
  <inkml:trace contextRef="#ctx0" brushRef="#br0" timeOffset="1814.25">2853 742,'221'-128,"-214"125,-1-1,0 0,0 0,0 0,0-1,-1 1,1-1,-1-1,-1 1,1-1,-1 0,0 0,0 0,0 0,-1-1,0 0,-1 1,1-1,-1 0,-1 0,1-1,-1 1,0 0,-1 0,0-1,0 7,-1-1,1 1,-1 0,0-1,0 1,0 0,0 0,0-1,0 1,0 0,0 0,0 0,0 0,-1 0,1 1,0-1,-1 0,1 1,0-1,-1 0,1 1,-1 0,1-1,-1 1,1 0,-1 0,1 0,-1 0,1 0,-1 0,1 0,-1 0,1 1,-1-1,1 1,-1-1,1 1,-1 0,-57 29,54-27,-4 3,0-1,0 1,1 1,0-1,1 1,-1 1,1 0,0 0,1 0,0 0,1 1,-1 0,2 1,-1-1,1 1,1 0,0 0,0 0,1 0,0 0,1 0,0 1,0-1,2 1,-1-1,1 0,0 1,3 9,-1-13,-1-1,1 0,1 0,-1 0,1 0,0-1,0 1,0-1,1 0,0 0,0-1,0 0,0 1,1-2,0 1,0-1,0 1,0-2,0 1,1-1,-1 0,1 0,-1-1,1 1,0-2,0 1,0-1,-1 0,1 0,0-1,0 0,-1 0,1-1,2 0,15-6,0 0,0-2,-1 0,0-2,-1 0,-1-2,0 0,-1-2,0 0,16-18,118-115,-51-15,-102 164,-1-1,1 0,0 1,-1-1,1 0,0 0,-1 0,1 0,-1 0,1 0,-1 0,0 0,0 0,1 0,-1 0,0 0,0 0,0 0,0 0,0 0,0 0,0 0,0 0,0 0,-1 0,1 0,0 0,-1 0,1 0,-1 0,1 1,-1-1,1 0,-1 0,0 0,1 0,-1 1,0-1,1 0,-1 1,0-1,0 1,0-1,0 1,0-1,0 1,0-1,0 1,0 0,0-1,0 1,0 0,0 0,0 0,0 0,0 0,0 0,0 0,0 0,0 1,0-1,0 0,0 1,0-1,0 0,0 1,1-1,-1 1,0-1,-1 1,-14 7,1 0,-1 1,1 0,1 1,0 1,0 0,1 1,0 0,1 1,1 0,0 1,1 1,0-1,1 2,1-1,0 1,-3 13,10-26,0 0,0 1,0-1,0 1,1-1,-1 1,1-1,0 1,0-1,0 1,1-1,-1 1,1-1,0 1,0-1,0 0,0 1,1-1,-1 0,1 0,0 0,0 0,0 0,0 0,0-1,1 1,-1-1,1 1,0-1,0 0,-1 0,1 0,1-1,-1 1,0-1,0 1,1-1,-1 0,0-1,1 1,-1 0,3-1,135 32,-140-31,1-1,-1 1,1 0,-1 0,1 0,-1 0,0 0,0 0,1 0,-1 0,0 0,0 1,0-1,0 0,0 1,-1-1,1 0,0 1,-1 0,1-1,-1 1,1-1,-1 1,0-1,1 1,-1 0,0-1,0 1,0 0,-1-1,1 1,0-1,-1 1,1 0,-1-1,1 1,-1-1,0 1,1-1,-1 1,0-1,0 0,0 0,-1 1,-55 51,-91 12,122-56</inkml:trace>
  <inkml:trace contextRef="#ctx0" brushRef="#br0" timeOffset="2664.2">4095 545,'-23'11,"1"2,1 1,0 0,1 2,1 0,0 1,1 1,1 1,1 0,0 1,2 1,-2 4,13-21,0 1,1 0,0-1,0 1,0 0,0 0,1 0,0 0,0 1,0-1,0 0,1 1,0-1,0 0,1 0,0 1,-1-1,2 0,-1 0,0 0,1 0,0 0,0 0,1 0,-1-1,1 1,0-1,1 0,-1 0,0 0,1 0,0 0,0-1,0 0,1 0,1 1,5 2,0-1,1 0,0-1,0 0,0-1,0 0,0-1,1-1,-1 0,1 0,-1-2,1 1,-1-1,1-1,-1 0,0-1,0-1,0 1,0-2,8-4,9-5,-2-1,0-1,-1-1,-1-1,0-2,-2-1,17-18,-9 7,-2-1,-1-2,-2-1,-2-1,-1-1,17-38,-31 56,0-1,-2 0,0 0,-2 0,0 0,-1-1,-2 0,0 0,-1 0,-1 0,-1 0,-1 0,-1 0,-5-18,6 31,-1 0,-1 1,1 0,-1-1,-1 1,1 0,-2 1,1-1,-1 1,0 0,0 1,-1-1,0 1,0 0,0 1,-1 0,0 0,0 1,0 0,0 0,-1 1,1 0,-1 0,0 1,0 0,0 1,0 0,0 0,-1 1,1 0,0 1,0 0,-7 1,-1 2,1 0,-1 1,1 1,0 0,0 1,0 1,1 0,1 1,-1 1,2 0,-1 1,1 1,1 0,0 0,1 1,0 1,1 0,1 0,-3 6,-2 4,2 0,1 1,0 1,2 0,1 0,1 1,1-1,2 2,1-1,0 0,3 24,0-39,0-1,1 0,1 0,0-1,1 1,0 0,0-1,1 1,0-1,1 0,0 0,1-1,0 0,0 0,1 0,0 0,1-1,0-1,0 1,1-1,0-1,0 1,0-2,1 1,0-1,0-1,2 1,7 3,1-1,0-1,0 0,1-2,0 0,-1-1,1-2,0 0,0-1,0-1,0-1,0-1,0 0,1-3,66-20,-49 11</inkml:trace>
  <inkml:trace contextRef="#ctx0" brushRef="#br0" timeOffset="3546.935">4998 516,'-72'9,"57"-3,-12 2,0 2,0 1,2 1,-1 1,2 1,-1 1,2 2,0 0,2 1,-1 1,-15 20,34-36,-1 0,1 0,0 1,0-1,0 1,0 0,1 0,-1 0,1 0,0 0,0 0,1 1,-1-1,1 1,0-1,0 1,1-1,-1 1,1 0,0-1,0 1,0 0,1-1,0 1,0-1,0 1,0-1,1 1,0-1,0 0,0 0,0 1,1-2,-1 1,1 0,0 0,0-1,1 0,-1 1,1-1,-1-1,1 1,0 0,0-1,3 1,7-1,0-1,0 0,1-2,-1 1,0-2,1 0,-1 0,0-2,-1 0,1 0,-1-1,1-1,-1 0,-1-1,1 0,-1-1,-1 0,5-5,220-184,-219 182,31-31,-56 74,-5-3,7-16,-1 1,1 1,1-1,0 1,0 0,1 0,1 0,0 1,0-1,1 1,1 0,0 0,0-1,1 1,1 0,0 0,1 0,1 7,-1-16,0 1,0 0,0-1,0 1,0-1,1 0,-1 0,1 0,0 0,0 0,0-1,0 1,1-1,-1 0,1 0,-1 0,1 0,0-1,0 1,0-1,0 0,0 0,0-1,0 1,0-1,0 0,0 0,0 0,0 0,1-1,4 0,1-1,0-1,0 0,-1 0,1-1,-1 0,0 0,0-1,-1-1,1 1,4-6,32-30,-2-2,-2-3,-2-1,12-20,-46 60,-2 4,16-21,-19 24,0 0,0 1,0-1,0 0,0 0,0 0,0 0,0 1,0-1,1 0,-1 0,0 0,0 0,0 0,0 1,1-1,-1 0,0 0,0 0,0 0,0 0,1 0,-1 0,0 0,0 0,0 0,1 0,-1 0,0 0,0 0,1 0,-5 8,-44 161,47-162,0 0,1 0,0 0,0 0,1 0,0 0,0 0,1 0,0 0,0 0,0-1,1 1,0-1,0 1,1-1,-1 0,2-1,-1 1,0-1,1 1,0-1,0-1,6 5,-6-7,1 0,0 0,0 0,0 0,0-1,1 0,-1 0,0-1,0 0,1 0,-1 0,0-1,0 0,0 0,1-1,-1 1,0-1,-1-1,1 1,0-1,-1 0,1 0,-1-1,0 1,0-1,0 0,-1-1,0 1,1-1,-1 0,-1 0,1 0,-1 0,0-1,0 1,1-6,110-206,-55 75,-58 143,-1-1,0 0,0 0,1 1,-1-1,0 0,0 1,1-1,-1 0,0 0,1 1,-1-1,0 0,1 0,-1 0,0 0,1 0,-1 1,1-1,-1 0,0 0,1 0,-1 0,0 0,1 0,-1 0,1 0,-1 0,0-1,1 1,-1 0,1 0,-1 0,0 0,1 0,-1-1,0 1,1 0,-1 0,0-1,0 1,1 0,-1 0,0-1,0 1,1 0,-1-1,0 1,0 0,0-1,1 1,-1 0,0-1,0 1,0-1,0 1,2 38,-2-34,0 54,16 199,95 229,-107-446,-2 0,-2-1,-1 1,-3 0,-1-1,-2 1,-1-1,-2-1,-2 0,-1 0,-8 12,6-20,-1-1,-1-1,-2-1,0 0,-2-1,-1-1,-1-1,-18 14,-36 5,75-42,0 0,0-1,0 1,0-1,0 0,0 0,0 0,0 0,0 0,0 0,0 0,0-1,0 1,0-1,0 0,0 1,1-1,-1 0,0 0,0 0,0 0,1 0,-1-1,1 1,-1 0,1-1,-1 1,1-1,0 0,0 1,0-1,0 0,0 0,0 0,0 1,1-1,-1 0,1 0,-1 0,1 0,0-2,-2-12,2 0,0 0,1 0,1 1,0-1,1 0,1 1,4-11,-7 23,76-252,-34 136,5 3,5 1,47-71,-76 147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7:37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14 248,'0'0,"0"0,-1 1,1-1,0 1,-1-1,1 0,0 1,-1-1,1 0,0 1,-1-1,1 0,0 0,-1 1,1-1,-1 0,1 0,-1 0,1 0,-1 0,1 1,-1-1,1 0,0 0,-1 0,1 0,-1 0,1 0,-1 0,1-1,-1 1,1 0,175 523,-139-353,-8 8,-22-153,7-31,15-123,62-311,10 20,-59 267,-35 153,-5 11</inkml:trace>
  <inkml:trace contextRef="#ctx0" brushRef="#br0" timeOffset="663.31">523 1236,'-6'16,"0"-1,1 1,1 0,1 0,0 0,1 0,0 1,2 0,-10 64,-18 105,28-186,-1 0,1-1,0 1,0 0,-1 0,1-1,0 1,-1 0,1 0,0 0,0-1,-1 1,1 0,0 0,-1 0,1 0,-1 0,1 0,0 0,-1 0,1 0,0 0,-1 0,1 0,0 0,-1 0,1 0,0 0,-1 0,1 0,-1 0,1 0,0 1,0-1,-1 0,1 0,0 0,-1 1,1-1,0 0,0 0,-1 1,1-1,0 1,-3-40,1 2,3-1,1 1,1 0,2 0,2 0,2 0,1 1,4-8,-2 9,1 1,2 1,1 0,2 1,1 1,1 1,2 0,1 1,-21 27,0 0,-1 1,1-1,0 1,0-1,0 1,0 0,0 0,1-1,-1 2,0-1,1 0,-1 0,0 1,1-1,-1 1,1 0,-1 0,1 0,-1 0,1 0,-1 0,0 1,1-1,-1 1,1-1,-1 1,0 0,0 0,1 0,-1 0,0 1,0-1,0 1,0-1,0 1,-1 0,1-1,0 1,-1 0,0 0,1 0,-1 0,0 1,0-1,0 0,0 0,0 1,0-1,3 6,1-1,-1 1,-1 0,0 0,0 0,0 0,-1 1,0-1,0 1,-1-1,-1 1,1-1,-1 1,-1 0,1-1,-1 1,-1 0,0-1,0 0,-1 1,0-1,0 0,-1 0,0-1,0 1,-1-1,0 0,0 0,-1 0,0-1,0 0,0 0,-2 1,3-4,-1 1,1-1,-1-1,1 1,-1-1,0 0,0 0,0 0,0-1,0 0,0 0,0-1,-1 0,1 0,0 0,0-1,0 0,0 0,0 0,0-1,0 0,0 0,0-1,1 0,-1 1,1-2,0 1,0-1,0 0,0 0,1 0,-1 0,1-1,0 0,-1-2,0-41,11 29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07.0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1146 1330,'64'90,"-42"-46,-3 1,-1 0,-2 1,-2 1,-3 0,-1 1,-2 0,0 41,29 360,-9-313,-29-135,1-1,0 1,0 0,0 0,0 0,1 0,-1-1,0 1,0 0,0 0,1 0,-1 0,0-1,1 1,-1 0,1-1,-1 1,1 0,-1-1,1 1,0 0,-1-1,1 1,0-1,-1 1,1-1,0 1,0-1,-1 0,1 1,0-1,0 0,0 0,-1 1,1-1,0 0,0 0,0 0,0 0,-1 0,1 0,0 0,0-1,0 1,0 0,-1 0,1-1,0 1,0 0,0-1,-1 1,1-1,0 1,-1-1,1 1,0-1,-1 1,1-1,-1 0,1 1,-1-1,1 0,-1 0,27-51,198-752,-173 657,-52 147,0-1,0 1,0-1,0 1,0-1,0 1,0-1,0 1,0-1,0 1,0-1,1 1,-1 0,0-1,0 1,1-1,-1 1,0 0,0-1,1 1,-1-1,0 1,1 0,-1 0,1-1,-1 1,0 0,1-1,-1 1,1 0,-1 0,1 0,-1 0,0 0,1-1,-1 1,1 0,-1 0,1 0,-1 0,1 0,-1 0,1 0,-1 1,1-1,-1 0,1 0,-1 0,1 0,-1 1,0-1,1 0,-1 0,1 1,-1-1,0 0,1 1,-1-1,0 0,1 1,-1-1,0 0,1 1,9 35,-7-24,3 10,0-2</inkml:trace>
  <inkml:trace contextRef="#ctx0" brushRef="#br0" timeOffset="587.314">1711 2375,'11'52,"-3"1,-2 1,-2-1,-3 1,-3 22,-14-4,15-72,1 0,-1 0,0 0,1 0,-1 0,1 0,-1 0,1-1,-1 1,1 0,-1 0,1 0,-1-1,1 1,-1 0,1-1,-1 1,1 0,-1-1,1 1,0-1,-1 1,1-1,0 1,-1-1,1 1,0-1,0 1,-1-1,1 1,0-1,0 1,0-1,0 1,0-1,0 0,0 1,0-1,0 1,0-1,0 1,0-1,0 1,0-1,0 0,1 1,-1-1,0 1,0-1,1 1,-1-1,0 1,1-1,0-22,1 0,1 0,1 1,1-1,1 1,1 0,1 0,1 1,9-16,3 0,1 1,2 1,1 2,1 0,3 2,0 1,2 1,10-7,25-3,-64 38,-1 1,1-1,-1 1,1-1,-1 1,0 0,1 0,-1 0,1 0,-1 0,1 0,-1 0,1 0,-1 1,1-1,-1 1,0-1,1 1,-1-1,0 1,1 0,-1-1,0 1,0 0,1 0,-1 0,0 0,0 0,0 0,0 1,-1-1,1 0,0 0,0 1,-1-1,1 0,-1 1,1-1,-1 0,0 1,1-1,-1 1,0-1,0 1,0-1,0 1,0-1,0 2,-2 8,1-1,-1 1,-1-1,0 1,-1-1,1 0,-2 0,0 0,0-1,0 0,-1 0,-2 2,-3 5,-64 76,73-89,-1-1,0 0,0 1,0-1,0-1,0 1,0 0,0-1,0 0,-1 1,1-1,-1 0,1-1,-1 1,1-1,-1 0,1 1,-1-1,0-1,1 1,-1-1,1 1,-1-1,1 0,-1 0,1-1,0 1,0 0,0-1,-1 0,0-1,-14-14,5-1</inkml:trace>
  <inkml:trace contextRef="#ctx0" brushRef="#br0" timeOffset="1722.144">2812 1190,'-22'12,"1"1,0 1,0 1,2 0,0 2,1 0,0 1,2 1,0 1,1 0,1 1,-3 7,-18 38,3 1,3 2,3 1,3 1,3 1,3 1,4 1,2 0,4 0,3 48,4-102,2 1,0-1,2 1,0-1,1 0,1-1,1 1,0-1,2 0,0-1,1 0,1 0,0-1,2-1,0 0,1-1,0 0,1-1,1 0,14 9,-18-14,58 25,-68-34,-1-1,0 0,0 0,0 1,0-1,0 0,0 0,-1 0,1 0,0 0,0 0,-1 0,1-1,-1 1,1 0,-1 0,1 0,-1-1,0 1,1 0,-1 0,0-1,0 1,0 0,0-1,0 1,0 0,-1 0,1-1,0 1,-1 0,1 0,-1-1,1 1,-1 0,0 0,0-6,-1-13</inkml:trace>
  <inkml:trace contextRef="#ctx0" brushRef="#br0" timeOffset="1972.931">3094 1641,'-19'38,"-7"23,-3 10,-2-2,5-3,1-4,6-2,5-1,1-7,3-3,2-4,3-5,2-5,2-3,1-3,0-1,6-5,1-7</inkml:trace>
  <inkml:trace contextRef="#ctx0" brushRef="#br0" timeOffset="2283.005">3433 1641,'-35'55,"13"-26,1 2,2 0,1 1,2 1,1 0,1 1,2 1,1 0,3 1,0-1,2 3,6-34,-1 0,1 0,0 0,0 0,1 0,-1 0,1 1,0-1,0 0,1-1,-1 1,1 0,0 0,-1-1,2 1,-1 0,0-1,1 0,0 0,-1 0,1 0,0 0,1-1,-1 1,0-1,1 0,0 0,-1 0,1 0,0 0,0-1,0 0,0 0,0 0,0 0,3-1,4 2,1-2,-1 1,1-2,-1 1,0-2,1 1,-1-1,0-1,0 0,0-1,0 0,-1-1,1 0,-1 0,0-1,-1-1,1 1,-1-2,-1 1,0-1,2-2,5-5,-1-2,-1 1,0-2,-2 0,0 0,0-1,-2 0,-1-1,0 0,-1-1,-1 1,-3 6,0 0,-1 0,0 0,-1 0,-1 0,0 0,-1-1,-1 1,-1-6,2 16,0 0,0-1,0 1,-1 0,1 0,-1 0,0 0,-1 0,1 0,-1 0,1 1,-1-1,0 1,0 0,-1 0,1 0,-1 0,1 0,-1 1,0 0,0 0,0 0,0 0,0 0,0 1,-1 0,1 0,-1 0,1 0,0 1,-2 0,-6 1,1 0,0 1,-1 1,1-1,0 2,0 0,0 0,1 1,0 0,0 1,0 0,0 1,1 0,0 0,1 1,-5 5,-11 10</inkml:trace>
  <inkml:trace contextRef="#ctx0" brushRef="#br0" timeOffset="2703.2">4110 1810,'-47'32,"34"-25,1 1,0 0,0 1,1 0,0 1,1 0,0 1,-5 7,13-15,0-1,1 1,-1 0,1 0,0-1,0 1,0 0,0 0,1 0,-1 0,1 0,-1 0,1 1,0-1,1 0,-1 0,0 0,1 0,-1 0,1 0,0 0,0 0,0 0,1-1,-1 1,1 0,-1-1,1 1,68 64,-20-22,-46-40,0 0,-1 0,0 1,0 0,0-1,-1 1,0 0,0 0,0 0,-1 1,0-1,0 0,-1 0,1 1,-1-1,-1 0,1 1,-1-1,0 0,-1 0,1 0,-1 0,-1 0,1 0,-1 0,0 0,0-1,0 0,-1 1,0-1,0-1,0 1,-1 0,1-1,-1 0,-3 2,2-2,0 1,-1-1,1 0,-1-1,0 0,0 0,0 0,0-1,0 0,0 0,-1-1,1 0,-1 0,1-1,-1 0,1 0,-1 0,1-1,-1-1,1 1,0-1,0 0,-1-1,2 0,-1 0,-5-3,9 2,0 0,1-1,-1 1,1-1,0 1,0-1,0 0,1 0,0 0,0 0,0 0,0 0,1 0,0 0,0 0,0 0,1 0,-1 0,1 0,0 0,1 0,1-5,4-15</inkml:trace>
  <inkml:trace contextRef="#ctx0" brushRef="#br0" timeOffset="3018.835">4222 1246,'36'19,"-2"1,0 2,-2 1,0 2,-2 1,-1 1,0 1,-3 2,0 1,10 18,-15-17,-3 0,0 2,-2 0,-2 0,-1 2,-1-1,-2 5,-6-24,-1 0,0 0,-2 0,0 1,-1-1,0 0,-1 1,-1-1,-1 0,0 0,-1 0,-1 0,0-1,-1 0,-1 0,0 0,-4 5,-7 5,0-1,-1 0,-1-2,-2 0,0-1,-1-1,-1-2,0 0,-2-1,0-2,-1 0,0-2,-12 3,-18-3,38-15</inkml:trace>
  <inkml:trace contextRef="#ctx0" brushRef="#br0" timeOffset="3320.409">5069 1725,'597'0,"-503"-17,-75 12</inkml:trace>
  <inkml:trace contextRef="#ctx0" brushRef="#br0" timeOffset="3570.335">5323 2064,'34'5,"20"1,6 0,3-1,-5-1,-8-7,-2-2,-5-1,-4 1,-5 2,-3 0,-2 2,-1 0,-6 1</inkml:trace>
  <inkml:trace contextRef="#ctx0" brushRef="#br0" timeOffset="4236.284">6340 1330,'-1'0,"0"0,0-1,0 1,0-1,0 1,0-1,0 0,0 1,1-1,-1 0,0 0,1 0,-1 1,0-1,1 0,-1 0,1 0,-1 0,1 0,0 0,-1 0,1 0,0 0,0 0,-1 0,1 0,0 0,0 0,0-1,1 1,-1 0,0 0,0 0,0 0,1 0,-1 0,1 0,-1 0,1 0,-1 0,1 1,-1-1,1 0,0 0,-1 0,1 0,0 1,0-1,0 0,-1 1,1-1,0 1,0-1,0 1,0-1,0 1,0 0,0-1,0 1,0 0,0 0,1 0,-1 0,1 0,22-5,1 1,0 1,1 1,-1 1,0 2,0 0,1 2,2 1,-22-4,0 0,0 1,0 0,0 0,-1 0,1 1,0 0,-1 0,1 0,-1 1,1-1,-1 1,0 1,0-1,-1 1,1 0,-1 0,0 0,0 0,0 1,0 0,-1 0,0 0,0 0,0 0,1 3,-3 4,0 1,-1-1,0 0,-1 0,-1 0,0 0,0 0,-1 0,0 0,-1 0,-1-1,0 0,0 0,-1 0,-1-1,1 0,-2 0,1 0,-1-1,-1 0,-5 4,-15 22,26-32,0-1,1 1,-1 0,1 0,-1 0,1 0,0 0,0 1,0-1,1 0,-1 1,1-1,0 1,0 0,0 0,0-1,1 1,0 0,-1 0,1 0,1-1,-1 1,0 0,1 0,0-1,0 1,0 0,0-1,1 1,-1-1,1 1,0-1,2 3,69 53,18 18,-88-74,-1 1,1-1,-1 1,0 0,0 0,0 0,-1 0,1 0,-1 1,0-1,0 0,-1 1,1-1,-1 1,0-1,0 0,-1 1,1-1,-1 1,0-1,0 0,0 0,-1 1,-1 2,-6 7,0-1,-1 0,-1-1,0 0,-1 0,0-1,0-1,-1 0,-1-1,0 0,0-1,0-1,-1 0,0-1,-1 0,14-5,-221 104,222-104,1-1,0 0,-1 1,1-1,0 1,-1-1,1 0,0 1,-1-1,1 0,-1 0,1 1,-1-1,1 0,-1 0,1 0,-1 1,1-1,-1 0,1 0,-1 0,1 0,-1 0,1 0,-1 0,1 0,-1 0,1 0,-1 0,1-1,-1 1,1 0,-1 0,1 0,0-1,-1 1,1 0,-1-1,1 1,0 0,-1-1,1 1,-1 0,1-1,0 1,0-1,-1 1,1 0,0-1,0 1,-1-1,1 1,0-1,0 1,0-1,0 1,0-1,0 1,0-1,15-28,1 8</inkml:trace>
  <inkml:trace contextRef="#ctx0" brushRef="#br0" timeOffset="4519.486">7440 1302,'-35'27,"1"2,1 1,2 2,1 1,1 1,2 1,2 2,1 1,2 0,1 2,3 1,-9 26,24-57,0 0,1 0,0 0,1 0,0 0,1 1,0-1,0 0,1 0,0 0,1 1,1-1,-1 0,1-1,1 1,0 0,0-1,1 0,0 0,1-1,-1 1,2-1,-1 0,1-1,1 1,-1-1,1-1,0 1,1-2,-1 1,1-1,0 0,4 0,1 0,0-1,0-1,1 0,-1-1,1 0,0-2,0 1,-1-2,1 0,0-1,-1 0,1-1,-1-1,0 0,0-1,0-1,-1 0,1 0,-2-2,1 1,-1-2,0 0,-1 0,0-1,0 0,-1-1,0 0,-1-1,-1 0,1 0,-2-1,0 0,-1 0,0-1,-1 0,0 0,2-13,-4 2,-2 1,-1-1,0 0,-2 0,-1 0,-1 1,-1-1,-1 1,-1 0,-2 1,0 0,-1 0,-3-3,9 17,-1 0,0 0,0 1,-1 0,0 0,-1 0,1 1,-2 0,1 0,-1 1,0 0,0 0,0 0,-1 2,0-1,0 1,0 0,-1 0,0 1,-18-3</inkml:trace>
  <inkml:trace contextRef="#ctx0" brushRef="#br0" timeOffset="5020.843">7919 1641,'19'-44,"3"-9,2 1,2 1,2 1,11-11,-32 51,0 1,1 0,0 0,1 0,0 1,0 0,1 1,0 0,0 0,0 1,1 1,7-3,-17 7,0 1,0-1,0 1,1-1,-1 1,0 0,1-1,-1 1,0 0,1 0,-1 0,0 0,1 0,-1 0,0 0,1 0,-1 1,0-1,0 1,1-1,-1 1,0-1,0 1,0-1,1 1,-1 0,0 0,0 0,0 0,0-1,0 1,-1 1,1-1,0 0,0 0,-1 0,1 0,0 0,-1 1,0-1,1 0,-1 1,0-1,1 0,-1 1,0-1,0 1,-7 74,3-53,3-21,0 0,0 1,0-1,1 1,-1-1,1 1,-1-1,1 1,0-1,0 1,0 0,0-1,1 1,-1-1,0 1,1-1,0 1,0-1,0 1,0-1,0 0,0 1,1-1,-1 0,1 0,-1 0,1 0,0 0,0 0,0-1,0 1,0-1,0 1,0-1,0 0,1 1,-1-1,1 0,-1-1,1 1,-1 0,1-1,1 1,9-5,1-1,-1 0,1-1,-2 0,1-1,-1 0,0-1,0 0,-1-1,0-1,9-10,22-16,-14 14,80-49,-105 72,-1-1,0 1,0 0,0 0,0 0,0 0,0 0,0 0,0 0,0 1,0-1,-1 1,1-1,-1 1,1 0,-1 0,1 0,-1-1,0 1,0 0,0 1,0-1,0 0,-1 0,1 0,-1 0,1 1,-1-1,0 0,0 0,0 1,0-1,0 0,0 1,0-1,-1 0,0 0,1 0,-1 1,0-1,1 4,-3 48,6 69,25-82,-11-29</inkml:trace>
  <inkml:trace contextRef="#ctx0" brushRef="#br0" timeOffset="5236.833">9444 1104,'-171'186,"-8"-8,-113 83,-176 133,454-384,3-2,-1 0,2 1,-1 0,1 1,0 0,1 1,0 0,1 1,-2 4,4 0</inkml:trace>
  <inkml:trace contextRef="#ctx0" brushRef="#br0" timeOffset="5584.712">9359 1838,'-400'150,"364"-136,28-11,-1 0,1 0,-1 0,1 1,1 1,-1-1,0 1,1 1,0-1,-4 5,10-9,1-1,-1 1,1 0,-1 0,1-1,0 1,-1 0,1 0,0 0,-1-1,1 1,0 0,0 0,0 0,0 0,0-1,0 1,0 0,0 0,0 0,0 0,0 0,0-1,1 1,-1 0,0 0,1 0,-1-1,0 1,1 0,-1 0,1-1,0 1,-1 0,1-1,-1 1,1-1,0 1,-1-1,1 1,0-1,0 1,-1-1,1 0,0 1,0-1,0 0,0 0,-1 1,1-1,0 0,0 0,1 0,48 7,-17-4,-1 2,1 0,-1 3,0 0,13 7,-39-13,-1 1,0-1,0 1,0 0,-1 0,1 1,-1-1,1 1,-1 0,0 0,-1 1,1-1,-1 1,0 0,0-1,0 1,-1 1,1-1,-1 0,-1 1,1-1,-1 1,0-1,0 1,0 0,-1-1,0 1,0 0,-1 0,1-1,-1 1,0-1,-1 1,1-1,-1 1,0-1,-1 0,1 0,-1 0,0 0,0 0,-1 0,1-1,-5 6,1-1,-1 0,-1 0,0-1,0 0,0 0,-1-1,0 0,-1-1,1 0,-1-1,-1 0,1-1,0 0,-1-1,0 0,0-1,0 0,0-1,-7 0,-6-1</inkml:trace>
  <inkml:trace contextRef="#ctx0" brushRef="#br0" timeOffset="7186.257">9472 202,'226'835,"-95"-380,41 225,-134-422,-38-242,0 1,-1-1,-1 0,-1 1,0-1,-1 0,-1 0,0-1,-1 0,-7 14,6-22,-1 0,1-1,-1 0,-1 0,1-1,-1 0,0 0,0-1,0 0,0-1,-1 0,1-1,-1 0,0 0,0-1,0 0,0-1,0 0,-9-1,-264 10,-372 20,-392 23,-296 81,-1619 236,2037-243,-555 66,628-97,629-80,220-15,3 1,-1-1,0 1,1-1,-1 1,0-1,0 1,1-1,-1 0,0 0,0 1,0-1,1 0,-1 0,0 0,0 0,0 0,0 0,0 0,1 0,-1 0,0 0,0 0,0-1,0 1,1 0,-1 0,0-1,0 1,1-1,-1 1,0-1,1 1,-1-1,0 1,1-1,-1 0,1 1,-1-1,1 0,-1 1,1-1,-1 0,1 0,0 1,-1-1,1 0,0 0,0 0,0 0,0 1,0-1,0 0,0 0,0 0,0 0,0 0,0 1,41-101,-35-133,-8 143,-38-883,34 813,7-1,6 1,8 0,8-4,14-43,-9 65,-6-1,-6-2,-5-82,-13 68,4 156,0 0,0 0,1 0,-1 0,1 1,0-1,0 1,0-1,0 1,0 0,1 0,0 1,-1-1,1 1,0 0,0 0,0 0,1 0,-1 1,0 0,1-1,-1 2,1-1,-1 0,1 1,-1 0,1 0,-1 0,1 1,-1 0,1 0,-1 0,0 0,4 2,13-2,253-8,337-23,1779-154,280 49,-88 97,-1790 41,-719 2,-53 1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48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57,'482'0,"-256"-28,479 29,-507-30,282 29,55 0,-511 0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0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1 220,'1979'0,"-1533"-27,148-4,590 32,-907-29,5 28,-113-24,72-9,216 34,-213-29,94 28,-169-28,-1 5,-88 33,-62 2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7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2,'4'-1,"0"0,1 1,-1 0,0 0,1 0,-1 1,1-1,-1 1,0 0,0 1,1-1,-1 0,0 1,0 0,0 0,-1 1,1-1,0 1,-1-1,0 1,1 0,-1 0,-1 1,1-1,0 1,-1-1,1 1,-1 0,0 0,0 0,-1 0,1 0,-1 0,0 0,0 1,0-1,-1 0,0 1,0-1,0 1,0-1,0 0,-1 1,0-1,0 0,0 1,0-1,-2 2,-3 20,-1 0,-1 0,-2-1,0 0,-2-1,0 0,-2 0,-1-2,0 0,-2 0,-1-1,-101 81,92-91,23-16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48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57,'482'0,"-256"-28,479 29,-507-30,282 29,55 0,-511 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0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1 220,'1979'0,"-1533"-27,148-4,590 32,-907-29,5 28,-113-24,72-9,216 34,-213-29,94 28,-169-28,-1 5,-88 33,-62 2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7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2,'4'-1,"0"0,1 1,-1 0,0 0,1 0,-1 1,1-1,-1 1,0 0,0 1,1-1,-1 0,0 1,0 0,0 0,-1 1,1-1,0 1,-1-1,0 1,1 0,-1 0,-1 1,1-1,0 1,-1-1,1 1,-1 0,0 0,0 0,-1 0,1 0,-1 0,0 0,0 1,0-1,-1 0,0 1,0-1,0 1,0-1,0 0,-1 1,0-1,0 0,0 1,0-1,-2 2,-3 20,-1 0,-1 0,-2-1,0 0,-2-1,0 0,-2 0,-1-2,0 0,-2 0,-1-1,-101 81,92-91,23-16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16,'-20'5,"-10"2,4-1,12-6,12-3,7-6,8-1,-4 1,-3 7,-3 3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19,'4'-13,"-9"10,-23 41,27-38,1 1,0 0,0-1,0 1,0 0,-1 0,1 0,0-1,0 1,1 0,-1 0,0-1,0 1,0 0,0 0,1-1,-1 1,0 0,1-1,-1 1,1 0,-1-1,0 1,1-1,0 1,-1-1,1 1,-1-1,1 1,-1-1,1 1,0-1,-1 0,1 1,0-1,0 0,-1 1,1-1,0 0,0 0,-1 0,1 0,0 0,0 0,-1 0,1 0,0 0,0 0,-1 0,1-1,0 1,0 0,-1 0,1-1,0 1,-1-1,1 1,0 0,-1-1,1 1,5-1,0 0,0 0,-1-1,1 0,0 0,0 0,-1-1,0 1,1-1,-1-1,0 1,0-1,-1 0,1 0,0-1,-4 4,-1 1,0-1,0 1,0-1,0 1,1 0,-1-1,0 1,0-1,0 1,0-1,0 1,0-1,0 1,0-1,0 1,0-1,0 1,-1 0,1-1,0 1,0-1,0 1,0-1,-1 1,1 0,0-1,-1 1,1 0,0-1,-1 1,1 0,0-1,-1 1,1 0,0 0,-1-1,1 1,-1 0,1 0,-1 0,1-1,0 1,-1 0,1 0,-1 0,1 0,-1 0,1 0,-1 0,1 0,-1 0,1 0,-1 0,1 1,0-1,-1 0,1 0,-1 0,1 1,-1-1,-32 5,28-4,0-1,0 2,1-1,-1 0,1 1,-1 0,1 0,0 1,-1-1,1 1,0 0,1 0,-1 0,1 0,-1 1,1-1,-1 2,5 5,6-2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367 678,'-21'25,"0"1,2 1,1 0,1 2,2 0,1 1,1 0,0 3,11-27,1-1,-1 0,1 1,0-1,0 0,1 1,0 0,0-1,0 1,0-1,1 1,0-1,0 0,1 1,-1-1,1 0,0 0,0 0,1 0,0 0,0 0,0-1,0 1,1-1,0 0,-1 0,2 0,-1-1,0 1,1-1,-1 0,1 0,0-1,0 0,0 1,0-2,1 1,-1 0,0-1,1 0,-1-1,1 1,2-1,7 0,0-1,0-1,0-1,0 0,0-1,-1 0,0-1,0-1,0 0,-1-1,1 0,-2-1,1-1,-1 0,0-1,-1 0,0 0,-1-1,0-1,-1 0,0 0,-1-1,0 0,-1 0,-1-1,0 0,0 0,-2 0,0-1,0 1,-2-1,1 0,-2 0,0 0,-1 0,-1-1,0 1,-1-2,-2 7,0-1,-1 1,0 0,-1 1,0-1,0 1,-1 0,0 1,-1-1,0 1,0 1,0 0,-1 0,0 0,-1 1,0 1,0 0,0 0,0 1,-1 0,1 1,-1 0,0 0,0 1,0 1,0 0,-8 0,14 1,0 1,0-1,0 1,0 0,0 0,0 0,0 0,0 1,1 0,-1 0,1 1,-1-1,1 1,0 0,0 0,0 0,0 0,1 1,-1 0,1-1,0 1,0 1,0-1,1 0,-1 1,1-1,0 1,0 2,-5 17</inkml:trace>
  <inkml:trace contextRef="#ctx0" brushRef="#br0" timeOffset="271.513">1045 791,'-68'204,"86"-266,3 2,3 0,2 2,21-32,17-9,4 3,37-37,-61 92,-43 40,0 1,0-1,0 0,0 1,0-1,0 1,0-1,0 1,0-1,0 1,0 0,0-1,0 1,0 0,0 0,1 0,-1 0,0 0,0 0,0 0,0 0,0 0,0 1,1-1,-1 0,0 1,0-1,0 1,0-1,0 1,0 0,0-1,-1 1,1 0,0 0,0-1,0 1,-1 0,1 0,0 0,-1 0,1 0,-1 0,1 0,-1 0,0 0,1 1,4 16</inkml:trace>
  <inkml:trace contextRef="#ctx0" brushRef="#br0" timeOffset="524.203">113 1384,'107'-7,"-1"-5,0-5,-1-4,-1-5,47-20,122-28,12 22,-217 45,-42 1</inkml:trace>
  <inkml:trace contextRef="#ctx0" brushRef="#br0" timeOffset="5388.549">7113 510,'-158'116,"157"-115,0 0,0 0,0 0,0 1,0-1,0 0,0 0,0 1,0-1,0 1,1-1,-1 1,0-1,1 1,0-1,-1 1,1 0,0-1,0 1,0 0,0-1,0 1,0 0,0-1,1 1,-1-1,0 1,1-1,-1 1,1 0,0-1,0 0,0 1,-1-1,1 1,0-1,0 0,1 0,0 1,61 43,-40-31,35 43,-57-56,0 1,0-1,0 1,-1 0,1-1,0 1,-1 0,1-1,-1 1,1 0,-1 0,0 0,0-1,0 1,0 0,0 0,0 0,0-1,-1 1,1 0,-1 0,1-1,-1 1,0 0,0-1,1 1,-1-1,0 1,0-1,-1 1,1-1,0 0,0 1,-1-1,1 0,-1 0,1 0,-1 0,1 0,-1 0,0-1,-1 1,-98 32,76-29</inkml:trace>
  <inkml:trace contextRef="#ctx0" brushRef="#br0" timeOffset="5739.816">7310 1,'76'140,"-49"-95,-1 0,-2 2,-3 1,-1 1,-3 0,-2 1,-2 1,0 15,-9-49,-2 1,0 0,-2 0,0 0,0 0,-2 0,0-1,-1 1,-1-1,-1 1,0-1,-1 0,-1-1,0 1,-2-1,1-1,-2 0,0 0,-1-1,-1 0,0-1,0 0,-1-1,-1 0,0-1,-1-1,-6 3,-8-1,5-4</inkml:trace>
  <inkml:trace contextRef="#ctx0" brushRef="#br0" timeOffset="4574.682">6041 340,'-5'24,"-2"13,-3 4,-2 6,-2-1,0-4,-1 2,1 2,-2-2,-2-4,1 2,-1-2,2 1,5 0,-2-4,3-2,1-3,4-7</inkml:trace>
  <inkml:trace contextRef="#ctx0" brushRef="#br0" timeOffset="4874.521">6351 481,'-12'17,"-19"23,2 1,2 2,2 0,2 2,-16 44,37-85,-1 1,2-1,-1 1,0 0,1-1,0 1,0 0,0 0,1 0,0 0,0 0,0 0,0 0,1 0,0 0,0 0,0 0,1-1,-1 1,1 0,0-1,1 1,-1-1,1 0,0 0,0 0,0 0,0 0,1-1,-1 1,1-1,0 0,0 0,0 0,5 1,1-1,1-1,-1-1,1 0,-1 0,1-1,-1 0,1-1,-1 0,1-1,-1 0,0-1,0 0,0 0,0-1,0 0,7-5,8-5,0-1,-1-1,0-1,-2-1,13-13,-26 24,0 0,-1-1,0 0,0 0,0-1,-1 0,-1 0,1-1,-1 1,-1-2,0 1,0 0,-1-1,-1 0,0 0,0 0,-1 0,0-1,-1 1,0-1,-1 1,-1-1,0 1,0 0,-1-1,0 1,-1 0,0 0,-4-7,3 9,0 1,-1 1,0-1,-1 1,1 0,-1 0,-1 1,1-1,-1 1,0 1,0 0,-1 0,0 0,0 1,0 0,0 0,-1 1,-16-4</inkml:trace>
  <inkml:trace contextRef="#ctx0" brushRef="#br0" timeOffset="1904.731">2710 424,'-35'24,"1"2,1 1,1 1,2 2,1 1,1 1,2 2,1 0,2 2,2 0,-17 39,17-39,-122 196,129-209,1-6</inkml:trace>
  <inkml:trace contextRef="#ctx0" brushRef="#br0" timeOffset="2185.608">2061 311,'109'189,"-8"4,7 40,6-38,-87-171,-16-23</inkml:trace>
  <inkml:trace contextRef="#ctx0" brushRef="#br0" timeOffset="2772.673">2766 1271,'-1'-4,"1"0,-1 1,1-1,0 0,0 0,0 0,0 0,1 0,-1 0,1 0,0 0,1 1,-1-1,0 0,1 1,0-1,0 1,0 0,0-1,2 0,-3 2,1-2,13-25,1 1,1 1,1 1,2 1,0 0,5-2,-24 26,0-1,0 1,0-1,0 1,0-1,0 1,1 0,-1 0,0 0,1 0,-1 0,1 0,-1 0,1 0,-1 0,1 1,0-1,0 1,-1-1,1 1,0-1,0 1,-1 0,1 0,0 0,0 0,-1 0,1 1,0-1,0 0,-1 1,1 0,0-1,-1 1,1 0,0 0,-1-1,1 1,-1 1,0-1,1 0,-1 0,0 0,1 1,7 49,-10-48,0 0,1-1,0 1,-1 0,1 0,0 0,0 0,1-1,-1 1,1 0,-1 0,1 0,0-1,0 1,0 0,0-1,1 1,-1-1,1 1,-1-1,1 0,0 0,0 0,0 0,0 0,0 0,1 0,-1-1,0 1,1-1,-1 1,1-1,0 0,-1 0,1 0,0-1,0 1,0-1,7-1,0-1,-1-1,1 1,0-2,-1 1,0-1,1-1,-2 0,1 0,-1-1,3-1,40-23,-49 29,-1 0,0 0,1 0,-1 1,0-1,1 1,-1-1,0 1,1-1,-1 1,1 0,-1 0,1-1,-1 1,1 0,-1 1,1-1,-1 0,1 0,-1 1,1-1,-1 0,1 1,-1 0,0-1,1 1,-1 0,0 0,0 0,0-1,1 1,-1 0,0 1,0-1,0 0,0 0,-1 0,2 2,12 59,-10-35,6 20,-5-26</inkml:trace>
  <inkml:trace contextRef="#ctx0" brushRef="#br0" timeOffset="3123.737">3896 143,'-25'17,"1"2,1 1,0 0,2 2,0 0,2 2,0 0,2 1,1 1,1 0,1 1,1 1,1 0,-3 17,2 15,2 1,3 1,3 0,3 0,2 0,5 21,-4-65,1-1,1 0,0 0,1 0,1 0,1 0,0-1,1 0,4 5,-8-16,0 1,0-1,1 0,0-1,0 1,0-1,0 1,1-1,0-1,0 1,0 0,0-1,0 0,1-1,-1 1,1-1,0 0,0 0,0-1,0 1,0-2,0 1,0 0,0-1,0 0,0-1,6 0,41-17,-35 6</inkml:trace>
  <inkml:trace contextRef="#ctx0" brushRef="#br0" timeOffset="3925.528">5024 594,'34'9,"15"4,5-1,-2-7,-6-4,-5-3,-5-1,-4-4,-2-2,-2 2,-6 1</inkml:trace>
  <inkml:trace contextRef="#ctx0" brushRef="#br0" timeOffset="4138.473">5081 820,'33'5,"17"1,4 0,-3-1,-4-2,-6-5,-5-4,-4 1,-3 0,-5 2</inkml:trace>
  <inkml:trace contextRef="#ctx0" brushRef="#br0" timeOffset="3488.312">4460 255,'-2'48,"-2"1,-2-1,-2 1,-2-2,-3 0,-1 0,-3-1,-1-1,-20 34,-21 69,59-146,-1 1,1 0,-1-1,1 1,0 0,0 0,0-1,0 1,0 0,1-1,0 1,-1 0,1-1,0 1,0-1,0 1,0-1,1 1,-1-1,1 0,-1 0,1 1,0-1,0 0,0-1,0 1,0 0,0-1,1 1,-1-1,0 0,1 1,-1-1,1 0,-1-1,1 1,2 0,108 4,-88-6,113-7,-121-3,-5-1</inkml:trace>
  <inkml:trace contextRef="#ctx0" brushRef="#br0" timeOffset="3740.526">4177 594,'34'0,"20"-5,6-1,-2 0,-2 1,-5 2,-6 0,-7 2,-5 1,-2 0,-3 0,-1 0,0-4,-5-3</inkml:trace>
  <inkml:trace contextRef="#ctx0" brushRef="#br0" timeOffset="9741.796">0 1751,'715'-86,"664"-22,-208 20,-368 31,-36 28,590 30,-1050-29,-92 16,-98 1,0 5,36 6,-83 1,99-30,-146 28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410,'9'10,"4"2</inkml:trace>
  <inkml:trace contextRef="#ctx0" brushRef="#br0" timeOffset="954.926">2625 805,'-10'-1,"0"1,1 0,-1 0,0 1,1 1,-1 0,1 0,-1 1,1 0,0 0,0 1,0 0,1 1,-1 0,1 0,0 1,1 0,-1 0,1 1,-5 6,4-4,1 1,0-1,1 1,0 1,1-1,0 1,0 0,1 0,1 0,0 0,0 1,1-1,0 7,2-13,0 0,-1 1,2-1,-1 0,1 0,-1 0,1 0,1 0,-1 0,1-1,0 1,0 0,0-1,1 1,-1-1,1 0,0 0,0 0,1 0,-1 0,1-1,0 1,0-1,0 0,0-1,1 1,-1 0,1-1,-1 0,1 0,4 0,4 2,1-1,0 0,0-1,0-1,0 0,0-1,0-1,0 0,0-1,0 0,0-1,0-1,-1 0,0 0,0-2,0 0,0 0,-1-1,0-1,0 0,-1 0,0-1,-1-1,12-10,-1-2,-1 0,-1-1,-2-1,0-1,-1-1,9-21,-23 44,19-39,-2 0,-1-1,-2 0,-3-2,1-5,-12 39,0-1,0 0,-1 1,-1-1,0 0,0 0,-1 0,-1 1,0-1,0 0,-1 1,-1 0,0 0,0 0,-1 0,0 1,-1-1,-1 1,1 1,-2-1,1 1,-7-5,8 7,0 0,-1 0,0 1,0 0,-1 1,0-1,0 2,0-1,0 1,-1 0,0 1,1 0,-1 0,0 1,-1 0,1 0,0 1,-1 1,1 0,0 0,-1 0,1 1,0 1,0 0,0 0,0 0,0 1,0 1,0-1,1 2,0-1,0 1,0 0,0 1,-1 1,-2 5,0 0,1 1,0 0,1 0,0 1,2 0,-1 1,2 0,0 0,0 1,2-1,0 1,1 0,0 0,1 0,1 1,1-1,0 0,1 1,1-1,0 0,1 0,1 0,0-1,1 1,1-1,5 8,6 10,2 0,1-2,2 0,1-1,1-1,2-2,1 0,1-2,1-1,0-1,2-1,1-2,1-2,0 0,2-3,9 3,-16-8,-4-3</inkml:trace>
  <inkml:trace contextRef="#ctx0" brushRef="#br0" timeOffset="-251.133">1186 1144,'0'5,"0"6,0 6,0 5,0 4,-5-3,-2-1,1-3</inkml:trace>
  <inkml:trace contextRef="#ctx0" brushRef="#br0" timeOffset="312.744">1440 1228,'222'-367,"-220"364,26-33,-27 35,-1 1,1-1,-1 1,1-1,-1 1,1 0,-1-1,1 1,-1 0,1-1,0 1,-1 0,1 0,0-1,-1 1,1 0,0 0,-1 0,1 0,0 0,-1 0,1 0,0 0,-1 0,1 0,0 0,-1 1,1-1,0 0,-1 0,1 1,-1-1,1 0,0 1,-1-1,1 1,-1-1,1 1,-1-1,1 1,-1-1,0 1,1-1,-1 1,0-1,1 1,-1 0,0-1,0 1,1 0,-1-1,0 1,0 0,0-1,0 1,0 0,0-1,0 1,0 0,30 166,-29-162,-1 0,1 0,0 0,1 0,-1 0,1 0,0 0,0 0,0-1,1 1,-1-1,1 1,0-1,1 0,-1 0,1-1,0 1,-1-1,2 1,-1-1,0 0,1-1,-1 1,1-1,-1 0,1 0,0-1,0 1,0-1,0 0,1 0,-1-1,0 1,0-1,0-1,0 1,1 0,-1-1,0 0,0-1,0 1,3-5,1 0,-2-1,1 0,-1 0,0-1,-1 1,0-2,0 1,0-1,-1 1,-1-1,1-1,-2 1,1-1,-1 1,-1-1,1 0,-2 0,1 0,-2 0,1-1,-1 1,-1-8,1-7</inkml:trace>
  <inkml:trace contextRef="#ctx0" brushRef="#br0" timeOffset="-963.202">57 184,'75'-9,"-1"-4,0-2,-2-4,0-3,68-30,-32 2,-107 49,-1 1,1-1,0 1,-1 0,1 0,-1-1,1 1,0 0,-1 0,1 0,0 0,-1 0,1 0,0 0,-1 0,1 0,0 0,-1 0,1 0,0 0,-1 0,1 1,0-1,-1 0,1 1,-1-1,1 0,0 1,-1-1,1 1,-1-1,1 0,-1 1,0 0,1-1,-1 1,1-1,-1 1,0-1,1 1,-1 0,0-1,0 1,0 0,1-1,-1 1,0 0,0-1,0 1,0 0,0-1,0 1,0 0,-1-1,1 1,0 0,0-1,-10 48,8-40,-28 97,3-13,5 1,-9 76,-8 245,12-131,24-264,-4-22,-8-29,13 25,-8-16</inkml:trace>
  <inkml:trace contextRef="#ctx0" brushRef="#br0" timeOffset="-550.883">142 720,'388'-141,"-121"38,-263 101,-3 1,0 0,0-1,0 1,1 0,-1 0,1 0,-1 0,1 0,-1 0,1 0,-1 1,1-1,0 0,-1 1,1 0,0-1,0 1,-1 0,1 0,0 0,0 0,-1 0,1 0,0 0,0 1,-1-1,1 1,0-1,-1 1,1 0,0-1,-1 1,1 0,-1 0,1 0,-1 0,0 1,1-1,-1 0,0 0,0 1,0-1,0 1,0-1,0 1,0-1,-1 1,1 0,-1-1,1 1,-1 0,1-1,-1 1,-26 167,30-64,2-93</inkml:trace>
  <inkml:trace contextRef="#ctx0" brushRef="#br0" timeOffset="9273.8">6887 325,'-14'33,"-10"22,-1 5,4-2,1-2,3-5,1-7,2-6,4-4,4-4,2-2,3 0,0-1,2-5</inkml:trace>
  <inkml:trace contextRef="#ctx0" brushRef="#br0" timeOffset="9571.469">7169 410,'-53'60,"29"-37,1 1,2 2,1 0,0 1,2 1,2 0,0 2,2-1,-4 14,17-38,0 1,0-1,0 1,1 0,0-1,0 1,0-1,1 1,0-1,0 1,0-1,0 1,1-1,0 0,0 0,1 0,0 0,-1 0,2 0,-1-1,0 0,1 1,0-1,0 0,0-1,0 1,1-1,-1 0,1 0,0 0,0-1,0 1,0-1,1 0,-1-1,0 0,1 1,-1-2,1 1,-1-1,1 1,0-1,-1-1,2 0,12-2,0 0,0-2,0 0,-1-2,0 0,-1-1,0 0,0-1,0-1,-1-1,-1-1,0 0,4-5,-9 10,-1-1,0 0,-1 0,0-1,0 0,-1 0,0-1,0 0,-1 0,-1-1,0 1,0-1,-1-1,0 1,-1 0,-1-1,1 0,-2 1,0-1,0 0,-1 0,-1 0,0 0,0 0,-1 1,-1-1,0 1,0-1,-5-10,2 15,1 1,-1-1,0 1,-1 0,0 0,1 1,-2 0,1 0,-1 0,1 1,-1 0,0 1,-1 0,1 0,0 1,-1 0,0 0,1 1,-1 0,0 1,0 0,0 0,-16 4</inkml:trace>
  <inkml:trace contextRef="#ctx0" brushRef="#br0" timeOffset="10785.434">7846 551,'-4'-2,"0"1,1 0,-1 0,0 0,-1 0,1 1,0 0,0 0,0 0,0 0,0 0,0 1,0 0,0 0,0 0,0 0,0 1,0 0,-5 0,1 0,0 1,0 1,0 0,0 0,1 0,-1 1,1 0,0 0,1 1,-1 0,1 0,-1 2,6-7,0 1,1-1,-1 0,1 1,-1-1,1 0,-1 1,1-1,0 1,0-1,0 1,0-1,0 0,0 1,0-1,0 1,1-1,-1 1,0-1,1 0,-1 1,1-1,0 0,-1 1,1-1,0 0,0 0,0 0,0 0,0 0,0 0,0 0,0 0,0 0,0 0,1 0,-1-1,0 1,1 0,-1-1,1 1,63 21,-61-21,15 3,90 33,-107-35,1-1,0 1,-1 0,0 0,1 0,-1 0,0 0,0 1,0-1,0 1,0-1,-1 1,1 0,-1 0,0-1,0 1,0 0,0 0,0 0,-1 0,1 0,-1 1,0-1,0 0,0 0,0 0,0 0,-1 0,0 0,1 0,-1 0,0 0,-1 0,1 1,-4 3,1 0,-1 0,0 0,-1-1,0 0,0 0,0 0,-1-1,0 0,0 0,0 0,0-1,-1 0,0-1,0 0,0 0,0-1,0 1,0-2,-1 1,1-1,-1-1,1 1,-1-2,1 1,-1-1,-3-1,-13 2</inkml:trace>
  <inkml:trace contextRef="#ctx0" brushRef="#br0" timeOffset="11055.545">8100 156,'35'25,"0"1,-2 1,-1 2,-2 1,-1 2,-1 1,-1 0,-3 3,0 0,-3 1,-1 1,4 12,-15-25,-1 1,-1 0,-1 0,-2 1,0 0,-2 0,-1 0,-1 0,-1 0,-1-1,-2 1,-1 0,0-1,-3 0,0 0,-1-1,-1 0,-10 16,9-27,-1 1,-1-2,0 0,-1 0,0-1,-1-1,0 0,-3 0,-10 9</inkml:trace>
  <inkml:trace contextRef="#ctx0" brushRef="#br0" timeOffset="2672.949">4573 297,'-83'111,"-128"249,52-125,103-179,42-43</inkml:trace>
  <inkml:trace contextRef="#ctx0" brushRef="#br0" timeOffset="3138.084">4093 410,'100'142,"44"113,8 0,-109-201,-35-47</inkml:trace>
  <inkml:trace contextRef="#ctx0" brushRef="#br0" timeOffset="6536.032">4713 1087,'2'2,"0"-1,0 0,0 1,0-1,-1 1,1 0,-1 0,1-1,-1 1,0 0,1 0,-1 0,0 0,0 1,-1-1,1 0,0 0,-1 1,1-1,-1 0,0 1,0-1,0 0,0 1,0 0,0 0,3 338,-8-290,-1-33</inkml:trace>
  <inkml:trace contextRef="#ctx0" brushRef="#br0" timeOffset="6969.866">4657 1144,'139'-127,"-130"119,2 1,-1 1,1-1,0 2,1-1,-1 2,1-1,0 2,0-1,0 2,1 0,-1 0,0 1,1 0,-1 1,1 1,6 1,-15 1,0 1,-1 0,1-1,-1 2,0-1,0 0,0 0,0 1,-1 0,1-1,-1 1,-1 0,1 0,-1 0,0 1,0-1,0 0,-1 0,1 1,-1-1,-1 0,1 0,-1 1,0-1,0 0,0 0,-1 0,0 0,0 0,0 0,0-1,-1 1,0-1,-2 3,-1 2,-1 0,0-1,0 0,-1 0,0-1,0 0,-1 0,0-1,0 0,0 0,-1-1,0-1,5-1,0-1,0 0,0 0,-1 0,1 0,-1-1,1 0,-1 0,1-1,-1 0,1 0,-1 0,1 0,-1-1,1 0,-1 0,1-1,-1 1,1-1,0 0,0-1,0 1,0-1,0 0,-9-10</inkml:trace>
  <inkml:trace contextRef="#ctx0" brushRef="#br0" timeOffset="7533.654">5504 14,'-26'18,"1"0,1 1,1 2,1 0,0 2,2 0,1 1,1 1,1 1,1 1,-9 21,-1 8,2 1,3 1,3 1,2 1,-2 26,12-65,1 0,1 1,1-1,1 1,0 0,2-1,1 1,0 0,2-1,0 1,1-1,2 0,0 0,1 0,1-1,8 15,-7-27,0 0,0-1,1 0,0 0,0-1,1-1,0 0,0 0,0-1,0 0,1-1,-1 0,1-1,0 0,6 0,-12-1,0 0,0 0,0-1,0 1,0-1,0 0,0-1,0 0,0 0,0 0,0-1,0 1,0-1,0-1,-1 1,0-1,1 0,-1 0,0-1,0 1,3-5,2-7</inkml:trace>
  <inkml:trace contextRef="#ctx0" brushRef="#br0" timeOffset="8199.141">5843 156,'-21'87,"-3"-1,-4-2,-4-1,-3-1,-20 29,-17 54,70-163,1 1,0 0,0-1,0 1,1-1,-1 1,0 0,1 0,0-1,0 1,0 0,0 0,0-1,0 1,1 0,-1 0,1-1,0 1,0 0,0-1,0 1,0-1,1 1,-1-1,1 0,0 0,-1 0,1 0,0 0,0 0,0 0,0 0,1-1,-1 1,0-1,1 1,-1-1,1 0,0 0,-1 0,1-1,0 1,-1-1,1 1,0-1,0 0,-1 0,1 0,0 0,1-1,140-25,-64 0,-61 14</inkml:trace>
  <inkml:trace contextRef="#ctx0" brushRef="#br0" timeOffset="8458.368">5419 607,'34'-9,"15"-4,10 1,-1 2,-1 3,-5 3,-6 1,-2 2,-4 1,-3 1,-3-1,-4 1,-5-1</inkml:trace>
  <inkml:trace contextRef="#ctx0" brushRef="#br0" timeOffset="8706.246">6153 551,'39'0,"16"0,5-5,-3-1,-7 0,-12 1</inkml:trace>
  <inkml:trace contextRef="#ctx0" brushRef="#br0" timeOffset="8870.944">6125 805,'33'5,"17"-4,3-1,-1-1,-5-1,-6-4,-5-1,-9 0</inkml:trace>
  <inkml:trace contextRef="#ctx0" brushRef="#br0" timeOffset="21740.884">1 1595,'22'8,"0"-1,0-2,1 0,-1-1,1-1,0-1,0-1,0-1,0-2,1 0,33 1,319-27,-124 10,597-24,-275 33,109-27,-183 14,385 6,-845 16,465-26,58-4,39 0,694 31,-1164-8,0-6,0-6,51-17,-6-1,-142 30,-28 4,1 1,-1 0,0 1,0-1,1 2,-1-1,1 1,-1 0,1 0,-1 1,1 0,-1 0,0 1,1 0,-1 0,0 1,0 0,8 7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0,'-39'20,"2"0,0 3,2 1,1 2,1 1,-10 11,29-24,1 0,0 2,1-1,0 1,1 1,1 0,1 1,0 0,2 0,0 1,1 0,0 0,2 0,-2 15,5-25,1 1,0-1,1 1,0-1,0 1,1-1,0 0,1 0,0 0,0 0,1 0,0-1,0 1,1-1,0 0,1 0,0-1,0 0,0 0,1 0,0-1,0 0,1 0,0-1,0 0,4 2,-1-1,1 0,0-1,-1-1,2 1,-1-2,0 0,1 0,0-1,-1-1,1 0,0-1,0 0,0-1,-1 0,1-1,0 0,-1-1,0-1,5-2,-7 1,0 0,0 0,-1-1,0-1,0 0,0 0,-1 0,0-1,-1-1,0 1,0-1,-1 0,0-1,0 1,-1-1,-2 4,0 0,-1 1,0-1,0 0,0 0,-1-1,0 1,0 0,0 0,-1-1,0 1,0 0,-1 0,0-1,0 1,0 0,-1 0,0 0,0 0,0 0,-1 1,0-1,0 1,0-1,-1 1,0 0,0 0,-3-2,-1 0,1 1,-1 1,0-1,0 1,-1 1,1-1,-1 1,0 1,0 0,-1 0,1 1,-1 0,1 0,-1 1,1 1,-1 0,0 0,1 0,-1 1,0 1,-1 0,-12 3,1 0,0 1,0 1,0 2,1 0,1 1,-1 1,-16 12,8-2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48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57,'482'0,"-256"-28,479 29,-507-30,282 29,55 0,-511 0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0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1 220,'1979'0,"-1533"-27,148-4,590 32,-907-29,5 28,-113-24,72-9,216 34,-213-29,94 28,-169-28,-1 5,-88 33,-62 2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7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2,'4'-1,"0"0,1 1,-1 0,0 0,1 0,-1 1,1-1,-1 1,0 0,0 1,1-1,-1 0,0 1,0 0,0 0,-1 1,1-1,0 1,-1-1,0 1,1 0,-1 0,-1 1,1-1,0 1,-1-1,1 1,-1 0,0 0,0 0,-1 0,1 0,-1 0,0 0,0 1,0-1,-1 0,0 1,0-1,0 1,0-1,0 0,-1 1,0-1,0 0,0 1,0-1,-2 2,-3 20,-1 0,-1 0,-2-1,0 0,-2-1,0 0,-2 0,-1-2,0 0,-2 0,-1-1,-101 81,92-91,23-16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16,'-20'5,"-10"2,4-1,12-6,12-3,7-6,8-1,-4 1,-3 7,-3 3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19,'4'-13,"-9"10,-23 41,27-38,1 1,0 0,0-1,0 1,0 0,-1 0,1 0,0-1,0 1,1 0,-1 0,0-1,0 1,0 0,0 0,1-1,-1 1,0 0,1-1,-1 1,1 0,-1-1,0 1,1-1,0 1,-1-1,1 1,-1-1,1 1,-1-1,1 1,0-1,-1 0,1 1,0-1,0 0,-1 1,1-1,0 0,0 0,-1 0,1 0,0 0,0 0,-1 0,1 0,0 0,0 0,-1 0,1-1,0 1,0 0,-1 0,1-1,0 1,-1-1,1 1,0 0,-1-1,1 1,5-1,0 0,0 0,-1-1,1 0,0 0,0 0,-1-1,0 1,1-1,-1-1,0 1,0-1,-1 0,1 0,0-1,-4 4,-1 1,0-1,0 1,0-1,0 1,1 0,-1-1,0 1,0-1,0 1,0-1,0 1,0-1,0 1,0-1,0 1,0-1,0 1,-1 0,1-1,0 1,0-1,0 1,0-1,-1 1,1 0,0-1,-1 1,1 0,0-1,-1 1,1 0,0-1,-1 1,1 0,0 0,-1-1,1 1,-1 0,1 0,-1 0,1-1,0 1,-1 0,1 0,-1 0,1 0,-1 0,1 0,-1 0,1 0,-1 0,1 0,-1 0,1 1,0-1,-1 0,1 0,-1 0,1 1,-1-1,-32 5,28-4,0-1,0 2,1-1,-1 0,1 1,-1 0,1 0,0 1,-1-1,1 1,0 0,1 0,-1 0,1 0,-1 1,1-1,-1 2,5 5,6-2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367 678,'-21'25,"0"1,2 1,1 0,1 2,2 0,1 1,1 0,0 3,11-27,1-1,-1 0,1 1,0-1,0 0,1 1,0 0,0-1,0 1,0-1,1 1,0-1,0 0,1 1,-1-1,1 0,0 0,0 0,1 0,0 0,0 0,0-1,0 1,1-1,0 0,-1 0,2 0,-1-1,0 1,1-1,-1 0,1 0,0-1,0 0,0 1,0-2,1 1,-1 0,0-1,1 0,-1-1,1 1,2-1,7 0,0-1,0-1,0-1,0 0,0-1,-1 0,0-1,0-1,0 0,-1-1,1 0,-2-1,1-1,-1 0,0-1,-1 0,0 0,-1-1,0-1,-1 0,0 0,-1-1,0 0,-1 0,-1-1,0 0,0 0,-2 0,0-1,0 1,-2-1,1 0,-2 0,0 0,-1 0,-1-1,0 1,-1-2,-2 7,0-1,-1 1,0 0,-1 1,0-1,0 1,-1 0,0 1,-1-1,0 1,0 1,0 0,-1 0,0 0,-1 1,0 1,0 0,0 0,0 1,-1 0,1 1,-1 0,0 0,0 1,0 1,0 0,-8 0,14 1,0 1,0-1,0 1,0 0,0 0,0 0,0 0,0 1,1 0,-1 0,1 1,-1-1,1 1,0 0,0 0,0 0,0 0,1 1,-1 0,1-1,0 1,0 1,0-1,1 0,-1 1,1-1,0 1,0 2,-5 17</inkml:trace>
  <inkml:trace contextRef="#ctx0" brushRef="#br0" timeOffset="271.513">1045 791,'-68'204,"86"-266,3 2,3 0,2 2,21-32,17-9,4 3,37-37,-61 92,-43 40,0 1,0-1,0 0,0 1,0-1,0 1,0-1,0 1,0-1,0 1,0 0,0-1,0 1,0 0,0 0,1 0,-1 0,0 0,0 0,0 0,0 0,0 0,0 1,1-1,-1 0,0 1,0-1,0 1,0-1,0 1,0 0,0-1,-1 1,1 0,0 0,0-1,0 1,-1 0,1 0,0 0,-1 0,1 0,-1 0,1 0,-1 0,0 0,1 1,4 16</inkml:trace>
  <inkml:trace contextRef="#ctx0" brushRef="#br0" timeOffset="524.203">113 1384,'107'-7,"-1"-5,0-5,-1-4,-1-5,47-20,122-28,12 22,-217 45,-42 1</inkml:trace>
  <inkml:trace contextRef="#ctx0" brushRef="#br0" timeOffset="5388.549">7113 510,'-158'116,"157"-115,0 0,0 0,0 0,0 1,0-1,0 0,0 0,0 1,0-1,0 1,1-1,-1 1,0-1,1 1,0-1,-1 1,1 0,0-1,0 1,0 0,0-1,0 1,0 0,0-1,1 1,-1-1,0 1,1-1,-1 1,1 0,0-1,0 0,0 1,-1-1,1 1,0-1,0 0,1 0,0 1,61 43,-40-31,35 43,-57-56,0 1,0-1,0 1,-1 0,1-1,0 1,-1 0,1-1,-1 1,1 0,-1 0,0 0,0-1,0 1,0 0,0 0,0 0,0-1,-1 1,1 0,-1 0,1-1,-1 1,0 0,0-1,1 1,-1-1,0 1,0-1,-1 1,1-1,0 0,0 1,-1-1,1 0,-1 0,1 0,-1 0,1 0,-1 0,0-1,-1 1,-98 32,76-29</inkml:trace>
  <inkml:trace contextRef="#ctx0" brushRef="#br0" timeOffset="5739.816">7310 1,'76'140,"-49"-95,-1 0,-2 2,-3 1,-1 1,-3 0,-2 1,-2 1,0 15,-9-49,-2 1,0 0,-2 0,0 0,0 0,-2 0,0-1,-1 1,-1-1,-1 1,0-1,-1 0,-1-1,0 1,-2-1,1-1,-2 0,0 0,-1-1,-1 0,0-1,0 0,-1-1,-1 0,0-1,-1-1,-6 3,-8-1,5-4</inkml:trace>
  <inkml:trace contextRef="#ctx0" brushRef="#br0" timeOffset="4574.682">6041 340,'-5'24,"-2"13,-3 4,-2 6,-2-1,0-4,-1 2,1 2,-2-2,-2-4,1 2,-1-2,2 1,5 0,-2-4,3-2,1-3,4-7</inkml:trace>
  <inkml:trace contextRef="#ctx0" brushRef="#br0" timeOffset="4874.521">6351 481,'-12'17,"-19"23,2 1,2 2,2 0,2 2,-16 44,37-85,-1 1,2-1,-1 1,0 0,1-1,0 1,0 0,0 0,1 0,0 0,0 0,0 0,0 0,1 0,0 0,0 0,0 0,1-1,-1 1,1 0,0-1,1 1,-1-1,1 0,0 0,0 0,0 0,0 0,1-1,-1 1,1-1,0 0,0 0,0 0,5 1,1-1,1-1,-1-1,1 0,-1 0,1-1,-1 0,1-1,-1 0,1-1,-1 0,0-1,0 0,0 0,0-1,0 0,7-5,8-5,0-1,-1-1,0-1,-2-1,13-13,-26 24,0 0,-1-1,0 0,0 0,0-1,-1 0,-1 0,1-1,-1 1,-1-2,0 1,0 0,-1-1,-1 0,0 0,0 0,-1 0,0-1,-1 1,0-1,-1 1,-1-1,0 1,0 0,-1-1,0 1,-1 0,0 0,-4-7,3 9,0 1,-1 1,0-1,-1 1,1 0,-1 0,-1 1,1-1,-1 1,0 1,0 0,-1 0,0 0,0 1,0 0,0 0,-1 1,-16-4</inkml:trace>
  <inkml:trace contextRef="#ctx0" brushRef="#br0" timeOffset="1904.731">2710 424,'-35'24,"1"2,1 1,1 1,2 2,1 1,1 1,2 2,1 0,2 2,2 0,-17 39,17-39,-122 196,129-209,1-6</inkml:trace>
  <inkml:trace contextRef="#ctx0" brushRef="#br0" timeOffset="2185.608">2061 311,'109'189,"-8"4,7 40,6-38,-87-171,-16-23</inkml:trace>
  <inkml:trace contextRef="#ctx0" brushRef="#br0" timeOffset="2772.673">2766 1271,'-1'-4,"1"0,-1 1,1-1,0 0,0 0,0 0,0 0,1 0,-1 0,1 0,0 0,1 1,-1-1,0 0,1 1,0-1,0 1,0 0,0-1,2 0,-3 2,1-2,13-25,1 1,1 1,1 1,2 1,0 0,5-2,-24 26,0-1,0 1,0-1,0 1,0-1,0 1,1 0,-1 0,0 0,1 0,-1 0,1 0,-1 0,1 0,-1 0,1 1,0-1,0 1,-1-1,1 1,0-1,0 1,-1 0,1 0,0 0,0 0,-1 0,1 1,0-1,0 0,-1 1,1 0,0-1,-1 1,1 0,0 0,-1-1,1 1,-1 1,0-1,1 0,-1 0,0 0,1 1,7 49,-10-48,0 0,1-1,0 1,-1 0,1 0,0 0,0 0,1-1,-1 1,1 0,-1 0,1 0,0-1,0 1,0 0,0-1,1 1,-1-1,1 1,-1-1,1 0,0 0,0 0,0 0,0 0,0 0,1 0,-1-1,0 1,1-1,-1 1,1-1,0 0,-1 0,1 0,0-1,0 1,0-1,7-1,0-1,-1-1,1 1,0-2,-1 1,0-1,1-1,-2 0,1 0,-1-1,3-1,40-23,-49 29,-1 0,0 0,1 0,-1 1,0-1,1 1,-1-1,0 1,1-1,-1 1,1 0,-1 0,1-1,-1 1,1 0,-1 1,1-1,-1 0,1 0,-1 1,1-1,-1 0,1 1,-1 0,0-1,1 1,-1 0,0 0,0 0,0-1,1 1,-1 0,0 1,0-1,0 0,0 0,-1 0,2 2,12 59,-10-35,6 20,-5-26</inkml:trace>
  <inkml:trace contextRef="#ctx0" brushRef="#br0" timeOffset="3123.737">3896 143,'-25'17,"1"2,1 1,0 0,2 2,0 0,2 2,0 0,2 1,1 1,1 0,1 1,1 1,1 0,-3 17,2 15,2 1,3 1,3 0,3 0,2 0,5 21,-4-65,1-1,1 0,0 0,1 0,1 0,1 0,0-1,1 0,4 5,-8-16,0 1,0-1,1 0,0-1,0 1,0-1,0 1,1-1,0-1,0 1,0 0,0-1,0 0,1-1,-1 1,1-1,0 0,0 0,0-1,0 1,0-2,0 1,0 0,0-1,0 0,0-1,6 0,41-17,-35 6</inkml:trace>
  <inkml:trace contextRef="#ctx0" brushRef="#br0" timeOffset="3925.528">5024 594,'34'9,"15"4,5-1,-2-7,-6-4,-5-3,-5-1,-4-4,-2-2,-2 2,-6 1</inkml:trace>
  <inkml:trace contextRef="#ctx0" brushRef="#br0" timeOffset="4138.473">5081 820,'33'5,"17"1,4 0,-3-1,-4-2,-6-5,-5-4,-4 1,-3 0,-5 2</inkml:trace>
  <inkml:trace contextRef="#ctx0" brushRef="#br0" timeOffset="3488.312">4460 255,'-2'48,"-2"1,-2-1,-2 1,-2-2,-3 0,-1 0,-3-1,-1-1,-20 34,-21 69,59-146,-1 1,1 0,-1-1,1 1,0 0,0 0,0-1,0 1,0 0,1-1,0 1,-1 0,1-1,0 1,0-1,0 1,0-1,1 1,-1-1,1 0,-1 0,1 1,0-1,0 0,0-1,0 1,0 0,0-1,1 1,-1-1,0 0,1 1,-1-1,1 0,-1-1,1 1,2 0,108 4,-88-6,113-7,-121-3,-5-1</inkml:trace>
  <inkml:trace contextRef="#ctx0" brushRef="#br0" timeOffset="3740.526">4177 594,'34'0,"20"-5,6-1,-2 0,-2 1,-5 2,-6 0,-7 2,-5 1,-2 0,-3 0,-1 0,0-4,-5-3</inkml:trace>
  <inkml:trace contextRef="#ctx0" brushRef="#br0" timeOffset="9741.796">0 1751,'715'-86,"664"-22,-208 20,-368 31,-36 28,590 30,-1050-29,-92 16,-98 1,0 5,36 6,-83 1,99-30,-146 28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410,'9'10,"4"2</inkml:trace>
  <inkml:trace contextRef="#ctx0" brushRef="#br0" timeOffset="954.926">2625 805,'-10'-1,"0"1,1 0,-1 0,0 1,1 1,-1 0,1 0,-1 1,1 0,0 0,0 1,0 0,1 1,-1 0,1 0,0 1,1 0,-1 0,1 1,-5 6,4-4,1 1,0-1,1 1,0 1,1-1,0 1,0 0,1 0,1 0,0 0,0 1,1-1,0 7,2-13,0 0,-1 1,2-1,-1 0,1 0,-1 0,1 0,1 0,-1 0,1-1,0 1,0 0,0-1,1 1,-1-1,1 0,0 0,0 0,1 0,-1 0,1-1,0 1,0-1,0 0,0-1,1 1,-1 0,1-1,-1 0,1 0,4 0,4 2,1-1,0 0,0-1,0-1,0 0,0-1,0-1,0 0,0-1,0 0,0-1,0-1,-1 0,0 0,0-2,0 0,0 0,-1-1,0-1,0 0,-1 0,0-1,-1-1,12-10,-1-2,-1 0,-1-1,-2-1,0-1,-1-1,9-21,-23 44,19-39,-2 0,-1-1,-2 0,-3-2,1-5,-12 39,0-1,0 0,-1 1,-1-1,0 0,0 0,-1 0,-1 1,0-1,0 0,-1 1,-1 0,0 0,0 0,-1 0,0 1,-1-1,-1 1,1 1,-2-1,1 1,-7-5,8 7,0 0,-1 0,0 1,0 0,-1 1,0-1,0 2,0-1,0 1,-1 0,0 1,1 0,-1 0,0 1,-1 0,1 0,0 1,-1 1,1 0,0 0,-1 0,1 1,0 1,0 0,0 0,0 0,0 1,0 1,0-1,1 2,0-1,0 1,0 0,0 1,-1 1,-2 5,0 0,1 1,0 0,1 0,0 1,2 0,-1 1,2 0,0 0,0 1,2-1,0 1,1 0,0 0,1 0,1 1,1-1,0 0,1 1,1-1,0 0,1 0,1 0,0-1,1 1,1-1,5 8,6 10,2 0,1-2,2 0,1-1,1-1,2-2,1 0,1-2,1-1,0-1,2-1,1-2,1-2,0 0,2-3,9 3,-16-8,-4-3</inkml:trace>
  <inkml:trace contextRef="#ctx0" brushRef="#br0" timeOffset="-251.133">1186 1144,'0'5,"0"6,0 6,0 5,0 4,-5-3,-2-1,1-3</inkml:trace>
  <inkml:trace contextRef="#ctx0" brushRef="#br0" timeOffset="312.744">1440 1228,'222'-367,"-220"364,26-33,-27 35,-1 1,1-1,-1 1,1-1,-1 1,1 0,-1-1,1 1,-1 0,1-1,0 1,-1 0,1 0,0-1,-1 1,1 0,0 0,-1 0,1 0,0 0,-1 0,1 0,0 0,-1 0,1 0,0 0,-1 1,1-1,0 0,-1 0,1 1,-1-1,1 0,0 1,-1-1,1 1,-1-1,1 1,-1-1,1 1,-1-1,0 1,1-1,-1 1,0-1,1 1,-1 0,0-1,0 1,1 0,-1-1,0 1,0 0,0-1,0 1,0 0,0-1,0 1,0 0,30 166,-29-162,-1 0,1 0,0 0,1 0,-1 0,1 0,0 0,0 0,0-1,1 1,-1-1,1 1,0-1,1 0,-1 0,1-1,0 1,-1-1,2 1,-1-1,0 0,1-1,-1 1,1-1,-1 0,1 0,0-1,0 1,0-1,0 0,1 0,-1-1,0 1,0-1,0-1,0 1,1 0,-1-1,0 0,0-1,0 1,3-5,1 0,-2-1,1 0,-1 0,0-1,-1 1,0-2,0 1,0-1,-1 1,-1-1,1-1,-2 1,1-1,-1 1,-1-1,1 0,-2 0,1 0,-2 0,1-1,-1 1,-1-8,1-7</inkml:trace>
  <inkml:trace contextRef="#ctx0" brushRef="#br0" timeOffset="-963.202">57 184,'75'-9,"-1"-4,0-2,-2-4,0-3,68-30,-32 2,-107 49,-1 1,1-1,0 1,-1 0,1 0,-1-1,1 1,0 0,-1 0,1 0,0 0,-1 0,1 0,0 0,-1 0,1 0,0 0,-1 0,1 0,0 0,-1 0,1 1,0-1,-1 0,1 1,-1-1,1 0,0 1,-1-1,1 1,-1-1,1 0,-1 1,0 0,1-1,-1 1,1-1,-1 1,0-1,1 1,-1 0,0-1,0 1,0 0,1-1,-1 1,0 0,0-1,0 1,0 0,0-1,0 1,0 0,-1-1,1 1,0 0,0-1,-10 48,8-40,-28 97,3-13,5 1,-9 76,-8 245,12-131,24-264,-4-22,-8-29,13 25,-8-16</inkml:trace>
  <inkml:trace contextRef="#ctx0" brushRef="#br0" timeOffset="-550.883">142 720,'388'-141,"-121"38,-263 101,-3 1,0 0,0-1,0 1,1 0,-1 0,1 0,-1 0,1 0,-1 0,1 0,-1 1,1-1,0 0,-1 1,1 0,0-1,0 1,-1 0,1 0,0 0,0 0,-1 0,1 0,0 0,0 1,-1-1,1 1,0-1,-1 1,1 0,0-1,-1 1,1 0,-1 0,1 0,-1 0,0 1,1-1,-1 0,0 0,0 1,0-1,0 1,0-1,0 1,0-1,-1 1,1 0,-1-1,1 1,-1 0,1-1,-1 1,-26 167,30-64,2-93</inkml:trace>
  <inkml:trace contextRef="#ctx0" brushRef="#br0" timeOffset="9273.8">6887 325,'-14'33,"-10"22,-1 5,4-2,1-2,3-5,1-7,2-6,4-4,4-4,2-2,3 0,0-1,2-5</inkml:trace>
  <inkml:trace contextRef="#ctx0" brushRef="#br0" timeOffset="9571.469">7169 410,'-53'60,"29"-37,1 1,2 2,1 0,0 1,2 1,2 0,0 2,2-1,-4 14,17-38,0 1,0-1,0 1,1 0,0-1,0 1,0-1,1 1,0-1,0 1,0-1,0 1,1-1,0 0,0 0,1 0,0 0,-1 0,2 0,-1-1,0 0,1 1,0-1,0 0,0-1,0 1,1-1,-1 0,1 0,0 0,0-1,0 1,0-1,1 0,-1-1,0 0,1 1,-1-2,1 1,-1-1,1 1,0-1,-1-1,2 0,12-2,0 0,0-2,0 0,-1-2,0 0,-1-1,0 0,0-1,0-1,-1-1,-1-1,0 0,4-5,-9 10,-1-1,0 0,-1 0,0-1,0 0,-1 0,0-1,0 0,-1 0,-1-1,0 1,0-1,-1-1,0 1,-1 0,-1-1,1 0,-2 1,0-1,0 0,-1 0,-1 0,0 0,0 0,-1 1,-1-1,0 1,0-1,-5-10,2 15,1 1,-1-1,0 1,-1 0,0 0,1 1,-2 0,1 0,-1 0,1 1,-1 0,0 1,-1 0,1 0,0 1,-1 0,0 0,1 1,-1 0,0 1,0 0,0 0,-16 4</inkml:trace>
  <inkml:trace contextRef="#ctx0" brushRef="#br0" timeOffset="10785.434">7846 551,'-4'-2,"0"1,1 0,-1 0,0 0,-1 0,1 1,0 0,0 0,0 0,0 0,0 0,0 1,0 0,0 0,0 0,0 0,0 1,0 0,-5 0,1 0,0 1,0 1,0 0,0 0,1 0,-1 1,1 0,0 0,1 1,-1 0,1 0,-1 2,6-7,0 1,1-1,-1 0,1 1,-1-1,1 0,-1 1,1-1,0 1,0-1,0 1,0-1,0 0,0 1,0-1,0 1,1-1,-1 1,0-1,1 0,-1 1,1-1,0 0,-1 1,1-1,0 0,0 0,0 0,0 0,0 0,0 0,0 0,0 0,0 0,0 0,1 0,-1-1,0 1,1 0,-1-1,1 1,63 21,-61-21,15 3,90 33,-107-35,1-1,0 1,-1 0,0 0,1 0,-1 0,0 0,0 1,0-1,0 1,0-1,-1 1,1 0,-1 0,0-1,0 1,0 0,0 0,0 0,-1 0,1 0,-1 1,0-1,0 0,0 0,0 0,0 0,-1 0,0 0,1 0,-1 0,0 0,-1 0,1 1,-4 3,1 0,-1 0,0 0,-1-1,0 0,0 0,0 0,-1-1,0 0,0 0,0 0,0-1,-1 0,0-1,0 0,0 0,0-1,0 1,0-2,-1 1,1-1,-1-1,1 1,-1-2,1 1,-1-1,-3-1,-13 2</inkml:trace>
  <inkml:trace contextRef="#ctx0" brushRef="#br0" timeOffset="11055.545">8100 156,'35'25,"0"1,-2 1,-1 2,-2 1,-1 2,-1 1,-1 0,-3 3,0 0,-3 1,-1 1,4 12,-15-25,-1 1,-1 0,-1 0,-2 1,0 0,-2 0,-1 0,-1 0,-1 0,-1-1,-2 1,-1 0,0-1,-3 0,0 0,-1-1,-1 0,-10 16,9-27,-1 1,-1-2,0 0,-1 0,0-1,-1-1,0 0,-3 0,-10 9</inkml:trace>
  <inkml:trace contextRef="#ctx0" brushRef="#br0" timeOffset="2672.949">4573 297,'-83'111,"-128"249,52-125,103-179,42-43</inkml:trace>
  <inkml:trace contextRef="#ctx0" brushRef="#br0" timeOffset="3138.084">4093 410,'100'142,"44"113,8 0,-109-201,-35-47</inkml:trace>
  <inkml:trace contextRef="#ctx0" brushRef="#br0" timeOffset="6536.032">4713 1087,'2'2,"0"-1,0 0,0 1,0-1,-1 1,1 0,-1 0,1-1,-1 1,0 0,1 0,-1 0,0 0,0 1,-1-1,1 0,0 0,-1 1,1-1,-1 0,0 1,0-1,0 0,0 1,0 0,0 0,3 338,-8-290,-1-33</inkml:trace>
  <inkml:trace contextRef="#ctx0" brushRef="#br0" timeOffset="6969.866">4657 1144,'139'-127,"-130"119,2 1,-1 1,1-1,0 2,1-1,-1 2,1-1,0 2,0-1,0 2,1 0,-1 0,0 1,1 0,-1 1,1 1,6 1,-15 1,0 1,-1 0,1-1,-1 2,0-1,0 0,0 0,0 1,-1 0,1-1,-1 1,-1 0,1 0,-1 0,0 1,0-1,0 0,-1 0,1 1,-1-1,-1 0,1 0,-1 1,0-1,0 0,0 0,-1 0,0 0,0 0,0 0,0-1,-1 1,0-1,-2 3,-1 2,-1 0,0-1,0 0,-1 0,0-1,0 0,-1 0,0-1,0 0,0 0,-1-1,0-1,5-1,0-1,0 0,0 0,-1 0,1 0,-1-1,1 0,-1 0,1-1,-1 0,1 0,-1 0,1 0,-1-1,1 0,-1 0,1-1,-1 1,1-1,0 0,0-1,0 1,0-1,0 0,-9-10</inkml:trace>
  <inkml:trace contextRef="#ctx0" brushRef="#br0" timeOffset="7533.654">5504 14,'-26'18,"1"0,1 1,1 2,1 0,0 2,2 0,1 1,1 1,1 1,1 1,-9 21,-1 8,2 1,3 1,3 1,2 1,-2 26,12-65,1 0,1 1,1-1,1 1,0 0,2-1,1 1,0 0,2-1,0 1,1-1,2 0,0 0,1 0,1-1,8 15,-7-27,0 0,0-1,1 0,0 0,0-1,1-1,0 0,0 0,0-1,0 0,1-1,-1 0,1-1,0 0,6 0,-12-1,0 0,0 0,0-1,0 1,0-1,0 0,0-1,0 0,0 0,0 0,0-1,0 1,0-1,0-1,-1 1,0-1,1 0,-1 0,0-1,0 1,3-5,2-7</inkml:trace>
  <inkml:trace contextRef="#ctx0" brushRef="#br0" timeOffset="8199.141">5843 156,'-21'87,"-3"-1,-4-2,-4-1,-3-1,-20 29,-17 54,70-163,1 1,0 0,0-1,0 1,1-1,-1 1,0 0,1 0,0-1,0 1,0 0,0 0,0-1,0 1,1 0,-1 0,1-1,0 1,0 0,0-1,0 1,0-1,1 1,-1-1,1 0,0 0,-1 0,1 0,0 0,0 0,0 0,0 0,1-1,-1 1,0-1,1 1,-1-1,1 0,0 0,-1 0,1-1,0 1,-1-1,1 1,0-1,0 0,-1 0,1 0,0 0,1-1,140-25,-64 0,-61 14</inkml:trace>
  <inkml:trace contextRef="#ctx0" brushRef="#br0" timeOffset="8458.368">5419 607,'34'-9,"15"-4,10 1,-1 2,-1 3,-5 3,-6 1,-2 2,-4 1,-3 1,-3-1,-4 1,-5-1</inkml:trace>
  <inkml:trace contextRef="#ctx0" brushRef="#br0" timeOffset="8706.246">6153 551,'39'0,"16"0,5-5,-3-1,-7 0,-12 1</inkml:trace>
  <inkml:trace contextRef="#ctx0" brushRef="#br0" timeOffset="8870.944">6125 805,'33'5,"17"-4,3-1,-1-1,-5-1,-6-4,-5-1,-9 0</inkml:trace>
  <inkml:trace contextRef="#ctx0" brushRef="#br0" timeOffset="21740.884">1 1595,'22'8,"0"-1,0-2,1 0,-1-1,1-1,0-1,0-1,0-1,0-2,1 0,33 1,319-27,-124 10,597-24,-275 33,109-27,-183 14,385 6,-845 16,465-26,58-4,39 0,694 31,-1164-8,0-6,0-6,51-17,-6-1,-142 30,-28 4,1 1,-1 0,0 1,0-1,1 2,-1-1,1 1,-1 0,1 0,-1 1,1 0,-1 0,0 1,1 0,-1 0,0 1,0 0,8 7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07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0,'-32'60,"-80"140,-168 230,111-213,95-134,62-91,10-5</inkml:trace>
  <inkml:trace contextRef="#ctx0" brushRef="#br0" timeOffset="599.524">5 29,'23'39,"59"120,51 238,-11-57,-58-146,-51-175,-10-24,-7-7</inkml:trace>
  <inkml:trace contextRef="#ctx0" brushRef="#br0" timeOffset="19425.556">739 904,'-11'137,"-18"-2,-5-40,50-150,11-8,2 1,3 2,3 1,33-42,-63 93,0 1,0-1,0 1,1 0,0 0,0 0,1 1,0 0,0 0,0 1,1 0,0 0,0 1,5-2,-11 6,0 0,0 0,0 1,0-1,0 0,0 1,0 0,-1-1,1 1,0 0,0 0,-1 0,1 0,-1 0,1 1,-1-1,1 0,-1 1,0-1,1 1,-1-1,0 1,0 0,0 0,0-1,-1 1,1 0,0 0,-1 0,1 0,-1-1,0 1,0 2,7 69,-7-68,-15 172,9-128,6-48,0 0,0 0,0 0,0 0,0 0,0 0,0 0,1-1,-1 1,0 0,0 0,1 0,-1 0,1 0,-1 0,1 0,-1-1,1 1,-1 0,1 0,0-1,-1 1,1 0,0-1,0 1,0-1,-1 1,1-1,0 1,0-1,0 0,0 1,0-1,0 0,0 0,0 1,0-1,0 0,-1 0,1 0,0 0,0-1,0 1,0 0,0 0,0 0,0-1,0 1,73-71,54-80,-127 151,0-1,-1 0,1 1,0-1,-1 1,1-1,0 1,0-1,0 1,-1 0,1-1,0 1,0 0,0-1,0 1,0 0,-1 0,1 0,0 0,0 0,0 0,0 0,0 0,0 0,0 1,0-1,-1 0,1 1,0-1,0 0,0 1,-1-1,1 1,0-1,0 1,-1-1,1 1,0 0,-1-1,1 1,-1 0,1 0,-1-1,1 1,-1 0,0 0,1 0,-1-1,0 1,1 0,-1 0,0 0,0 0,0 0,0 0,0 0,0 0,4 60,-4-55,-3 142,3-122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2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1 424,'167'16,"-146"-13,0-2,1-1,-1 0,0-2,1 0,12-4,62-5,-46 5,-32 0</inkml:trace>
  <inkml:trace contextRef="#ctx0" brushRef="#br0" timeOffset="301.88">30 705,'19'5,"11"2,5-6,2-3,-1 0,-1-1,-3 1,-1 0,-2 1,0 0,-1 1,-5 0</inkml:trace>
  <inkml:trace contextRef="#ctx0" brushRef="#br0" timeOffset="1235.394">762 113,'1'0,"0"0,-1-1,1 1,-1 0,1 0,0-1,-1 1,1 0,0 0,-1 0,1 0,0 0,-1 0,1 0,-1 0,1 0,0 1,-1-1,1 0,0 0,-1 0,1 1,-1-1,1 0,-1 1,1-1,-1 1,1-1,-1 0,1 1,-1-1,1 1,-1-1,0 1,1-1,-1 1,0 0,1-1,-1 1,0-1,0 1,0 0,1-1,-1 1,0 0,57 124,27 133,4 54,-66-256,-1-72,58-225,54-263,-111 440,-13 92,-9-8</inkml:trace>
  <inkml:trace contextRef="#ctx0" brushRef="#br0" timeOffset="1903.281">1328 1213,'40'-43,"-32"30,97-148,-72 121,-20 70,-13-26,0 1,-1 0,1 0,1 0,-1 0,1 0,0 0,0-1,0 1,1 0,-1 0,1-1,0 1,1-1,-1 0,1 1,0-1,0 0,0 0,2 1,-3-5,1 0,0 0,0 0,0 0,-1-1,1 1,0-1,0 1,-1-1,1 0,-1 0,1 0,-1-1,1 1,-1-1,0 1,1-1,-1 0,0 1,0-1,0 0,0-1,-1 1,1 0,-1 0,10-8,123-105,-133 114,-1 0,1 1,0-1,0 0,-1 1,1-1,0 1,0-1,0 1,0 0,0-1,0 1,-1 0,1-1,0 1,0 0,0 0,0 0,0 0,0 0,0 0,0 0,0 0,0 1,0-1,0 0,0 0,0 1,-1-1,1 1,0-1,0 1,0-1,0 1,-1-1,1 1,0 0,-1-1,1 1,0 0,-1 0,1 0,-1-1,1 1,9 47,-7-25,3-4</inkml:trace>
  <inkml:trace contextRef="#ctx0" brushRef="#br0" timeOffset="2454.401">2400 0,'-29'343,"26"-317,0-1,-2 0,-1 0,0-1,-2 0,-1 0,-1-1,-12 21,11-24,1 0,1 1,0 0,2 0,1 1,0 0,2 0,0 0,2 1,0-1,2 6,2-21,0-1,0 1,1-1,0 1,0-1,0 0,1 0,0-1,0 1,1-1,-1 0,1 0,0 0,1-1,-1 0,1 0,0 0,0-1,0 0,0 0,0 0,1-1,0 0,-1 0,1 0,0-1,0 0,0-1,-1 1,1-1,0-1,0 1,0-1,0 0,5-3,-10 5,0-1,0 0,0 0,0-1,0 1,0 0,0-1,0 1,-1-1,1 1,0-1,0 0,0 0,-1 0,1 0,-1 0,1 0,-1 0,1-1,-1 1,0-1,1 1,-1-1,0 1,0-1,0 0,0 1,0-1,-1 0,1 0,0 0,-1 1,0-1,1 0,-1 0,0 0,0 0,0 0,-3-13</inkml:trace>
  <inkml:trace contextRef="#ctx0" brushRef="#br0" timeOffset="2740.797">2005 508,'370'0,"-320"5,-32 1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48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57,'482'0,"-256"-28,479 29,-507-30,282 29,55 0,-511 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0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1 220,'1979'0,"-1533"-27,148-4,590 32,-907-29,5 28,-113-24,72-9,216 34,-213-29,94 28,-169-28,-1 5,-88 33,-62 2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7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2,'4'-1,"0"0,1 1,-1 0,0 0,1 0,-1 1,1-1,-1 1,0 0,0 1,1-1,-1 0,0 1,0 0,0 0,-1 1,1-1,0 1,-1-1,0 1,1 0,-1 0,-1 1,1-1,0 1,-1-1,1 1,-1 0,0 0,0 0,-1 0,1 0,-1 0,0 0,0 1,0-1,-1 0,0 1,0-1,0 1,0-1,0 0,-1 1,0-1,0 0,0 1,0-1,-2 2,-3 20,-1 0,-1 0,-2-1,0 0,-2-1,0 0,-2 0,-1-2,0 0,-2 0,-1-1,-101 81,92-91,23-16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16,'-20'5,"-10"2,4-1,12-6,12-3,7-6,8-1,-4 1,-3 7,-3 3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19,'4'-13,"-9"10,-23 41,27-38,1 1,0 0,0-1,0 1,0 0,-1 0,1 0,0-1,0 1,1 0,-1 0,0-1,0 1,0 0,0 0,1-1,-1 1,0 0,1-1,-1 1,1 0,-1-1,0 1,1-1,0 1,-1-1,1 1,-1-1,1 1,-1-1,1 1,0-1,-1 0,1 1,0-1,0 0,-1 1,1-1,0 0,0 0,-1 0,1 0,0 0,0 0,-1 0,1 0,0 0,0 0,-1 0,1-1,0 1,0 0,-1 0,1-1,0 1,-1-1,1 1,0 0,-1-1,1 1,5-1,0 0,0 0,-1-1,1 0,0 0,0 0,-1-1,0 1,1-1,-1-1,0 1,0-1,-1 0,1 0,0-1,-4 4,-1 1,0-1,0 1,0-1,0 1,1 0,-1-1,0 1,0-1,0 1,0-1,0 1,0-1,0 1,0-1,0 1,0-1,0 1,-1 0,1-1,0 1,0-1,0 1,0-1,-1 1,1 0,0-1,-1 1,1 0,0-1,-1 1,1 0,0-1,-1 1,1 0,0 0,-1-1,1 1,-1 0,1 0,-1 0,1-1,0 1,-1 0,1 0,-1 0,1 0,-1 0,1 0,-1 0,1 0,-1 0,1 0,-1 0,1 1,0-1,-1 0,1 0,-1 0,1 1,-1-1,-32 5,28-4,0-1,0 2,1-1,-1 0,1 1,-1 0,1 0,0 1,-1-1,1 1,0 0,1 0,-1 0,1 0,-1 1,1-1,-1 2,5 5,6-2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367 678,'-21'25,"0"1,2 1,1 0,1 2,2 0,1 1,1 0,0 3,11-27,1-1,-1 0,1 1,0-1,0 0,1 1,0 0,0-1,0 1,0-1,1 1,0-1,0 0,1 1,-1-1,1 0,0 0,0 0,1 0,0 0,0 0,0-1,0 1,1-1,0 0,-1 0,2 0,-1-1,0 1,1-1,-1 0,1 0,0-1,0 0,0 1,0-2,1 1,-1 0,0-1,1 0,-1-1,1 1,2-1,7 0,0-1,0-1,0-1,0 0,0-1,-1 0,0-1,0-1,0 0,-1-1,1 0,-2-1,1-1,-1 0,0-1,-1 0,0 0,-1-1,0-1,-1 0,0 0,-1-1,0 0,-1 0,-1-1,0 0,0 0,-2 0,0-1,0 1,-2-1,1 0,-2 0,0 0,-1 0,-1-1,0 1,-1-2,-2 7,0-1,-1 1,0 0,-1 1,0-1,0 1,-1 0,0 1,-1-1,0 1,0 1,0 0,-1 0,0 0,-1 1,0 1,0 0,0 0,0 1,-1 0,1 1,-1 0,0 0,0 1,0 1,0 0,-8 0,14 1,0 1,0-1,0 1,0 0,0 0,0 0,0 0,0 1,1 0,-1 0,1 1,-1-1,1 1,0 0,0 0,0 0,0 0,1 1,-1 0,1-1,0 1,0 1,0-1,1 0,-1 1,1-1,0 1,0 2,-5 17</inkml:trace>
  <inkml:trace contextRef="#ctx0" brushRef="#br0" timeOffset="271.513">1045 791,'-68'204,"86"-266,3 2,3 0,2 2,21-32,17-9,4 3,37-37,-61 92,-43 40,0 1,0-1,0 0,0 1,0-1,0 1,0-1,0 1,0-1,0 1,0 0,0-1,0 1,0 0,0 0,1 0,-1 0,0 0,0 0,0 0,0 0,0 0,0 1,1-1,-1 0,0 1,0-1,0 1,0-1,0 1,0 0,0-1,-1 1,1 0,0 0,0-1,0 1,-1 0,1 0,0 0,-1 0,1 0,-1 0,1 0,-1 0,0 0,1 1,4 16</inkml:trace>
  <inkml:trace contextRef="#ctx0" brushRef="#br0" timeOffset="524.203">113 1384,'107'-7,"-1"-5,0-5,-1-4,-1-5,47-20,122-28,12 22,-217 45,-42 1</inkml:trace>
  <inkml:trace contextRef="#ctx0" brushRef="#br0" timeOffset="5388.549">7113 510,'-158'116,"157"-115,0 0,0 0,0 0,0 1,0-1,0 0,0 0,0 1,0-1,0 1,1-1,-1 1,0-1,1 1,0-1,-1 1,1 0,0-1,0 1,0 0,0-1,0 1,0 0,0-1,1 1,-1-1,0 1,1-1,-1 1,1 0,0-1,0 0,0 1,-1-1,1 1,0-1,0 0,1 0,0 1,61 43,-40-31,35 43,-57-56,0 1,0-1,0 1,-1 0,1-1,0 1,-1 0,1-1,-1 1,1 0,-1 0,0 0,0-1,0 1,0 0,0 0,0 0,0-1,-1 1,1 0,-1 0,1-1,-1 1,0 0,0-1,1 1,-1-1,0 1,0-1,-1 1,1-1,0 0,0 1,-1-1,1 0,-1 0,1 0,-1 0,1 0,-1 0,0-1,-1 1,-98 32,76-29</inkml:trace>
  <inkml:trace contextRef="#ctx0" brushRef="#br0" timeOffset="5739.816">7310 1,'76'140,"-49"-95,-1 0,-2 2,-3 1,-1 1,-3 0,-2 1,-2 1,0 15,-9-49,-2 1,0 0,-2 0,0 0,0 0,-2 0,0-1,-1 1,-1-1,-1 1,0-1,-1 0,-1-1,0 1,-2-1,1-1,-2 0,0 0,-1-1,-1 0,0-1,0 0,-1-1,-1 0,0-1,-1-1,-6 3,-8-1,5-4</inkml:trace>
  <inkml:trace contextRef="#ctx0" brushRef="#br0" timeOffset="4574.682">6041 340,'-5'24,"-2"13,-3 4,-2 6,-2-1,0-4,-1 2,1 2,-2-2,-2-4,1 2,-1-2,2 1,5 0,-2-4,3-2,1-3,4-7</inkml:trace>
  <inkml:trace contextRef="#ctx0" brushRef="#br0" timeOffset="4874.521">6351 481,'-12'17,"-19"23,2 1,2 2,2 0,2 2,-16 44,37-85,-1 1,2-1,-1 1,0 0,1-1,0 1,0 0,0 0,1 0,0 0,0 0,0 0,0 0,1 0,0 0,0 0,0 0,1-1,-1 1,1 0,0-1,1 1,-1-1,1 0,0 0,0 0,0 0,0 0,1-1,-1 1,1-1,0 0,0 0,0 0,5 1,1-1,1-1,-1-1,1 0,-1 0,1-1,-1 0,1-1,-1 0,1-1,-1 0,0-1,0 0,0 0,0-1,0 0,7-5,8-5,0-1,-1-1,0-1,-2-1,13-13,-26 24,0 0,-1-1,0 0,0 0,0-1,-1 0,-1 0,1-1,-1 1,-1-2,0 1,0 0,-1-1,-1 0,0 0,0 0,-1 0,0-1,-1 1,0-1,-1 1,-1-1,0 1,0 0,-1-1,0 1,-1 0,0 0,-4-7,3 9,0 1,-1 1,0-1,-1 1,1 0,-1 0,-1 1,1-1,-1 1,0 1,0 0,-1 0,0 0,0 1,0 0,0 0,-1 1,-16-4</inkml:trace>
  <inkml:trace contextRef="#ctx0" brushRef="#br0" timeOffset="1904.731">2710 424,'-35'24,"1"2,1 1,1 1,2 2,1 1,1 1,2 2,1 0,2 2,2 0,-17 39,17-39,-122 196,129-209,1-6</inkml:trace>
  <inkml:trace contextRef="#ctx0" brushRef="#br0" timeOffset="2185.608">2061 311,'109'189,"-8"4,7 40,6-38,-87-171,-16-23</inkml:trace>
  <inkml:trace contextRef="#ctx0" brushRef="#br0" timeOffset="2772.673">2766 1271,'-1'-4,"1"0,-1 1,1-1,0 0,0 0,0 0,0 0,1 0,-1 0,1 0,0 0,1 1,-1-1,0 0,1 1,0-1,0 1,0 0,0-1,2 0,-3 2,1-2,13-25,1 1,1 1,1 1,2 1,0 0,5-2,-24 26,0-1,0 1,0-1,0 1,0-1,0 1,1 0,-1 0,0 0,1 0,-1 0,1 0,-1 0,1 0,-1 0,1 1,0-1,0 1,-1-1,1 1,0-1,0 1,-1 0,1 0,0 0,0 0,-1 0,1 1,0-1,0 0,-1 1,1 0,0-1,-1 1,1 0,0 0,-1-1,1 1,-1 1,0-1,1 0,-1 0,0 0,1 1,7 49,-10-48,0 0,1-1,0 1,-1 0,1 0,0 0,0 0,1-1,-1 1,1 0,-1 0,1 0,0-1,0 1,0 0,0-1,1 1,-1-1,1 1,-1-1,1 0,0 0,0 0,0 0,0 0,0 0,1 0,-1-1,0 1,1-1,-1 1,1-1,0 0,-1 0,1 0,0-1,0 1,0-1,7-1,0-1,-1-1,1 1,0-2,-1 1,0-1,1-1,-2 0,1 0,-1-1,3-1,40-23,-49 29,-1 0,0 0,1 0,-1 1,0-1,1 1,-1-1,0 1,1-1,-1 1,1 0,-1 0,1-1,-1 1,1 0,-1 1,1-1,-1 0,1 0,-1 1,1-1,-1 0,1 1,-1 0,0-1,1 1,-1 0,0 0,0 0,0-1,1 1,-1 0,0 1,0-1,0 0,0 0,-1 0,2 2,12 59,-10-35,6 20,-5-26</inkml:trace>
  <inkml:trace contextRef="#ctx0" brushRef="#br0" timeOffset="3123.737">3896 143,'-25'17,"1"2,1 1,0 0,2 2,0 0,2 2,0 0,2 1,1 1,1 0,1 1,1 1,1 0,-3 17,2 15,2 1,3 1,3 0,3 0,2 0,5 21,-4-65,1-1,1 0,0 0,1 0,1 0,1 0,0-1,1 0,4 5,-8-16,0 1,0-1,1 0,0-1,0 1,0-1,0 1,1-1,0-1,0 1,0 0,0-1,0 0,1-1,-1 1,1-1,0 0,0 0,0-1,0 1,0-2,0 1,0 0,0-1,0 0,0-1,6 0,41-17,-35 6</inkml:trace>
  <inkml:trace contextRef="#ctx0" brushRef="#br0" timeOffset="3925.528">5024 594,'34'9,"15"4,5-1,-2-7,-6-4,-5-3,-5-1,-4-4,-2-2,-2 2,-6 1</inkml:trace>
  <inkml:trace contextRef="#ctx0" brushRef="#br0" timeOffset="4138.473">5081 820,'33'5,"17"1,4 0,-3-1,-4-2,-6-5,-5-4,-4 1,-3 0,-5 2</inkml:trace>
  <inkml:trace contextRef="#ctx0" brushRef="#br0" timeOffset="3488.312">4460 255,'-2'48,"-2"1,-2-1,-2 1,-2-2,-3 0,-1 0,-3-1,-1-1,-20 34,-21 69,59-146,-1 1,1 0,-1-1,1 1,0 0,0 0,0-1,0 1,0 0,1-1,0 1,-1 0,1-1,0 1,0-1,0 1,0-1,1 1,-1-1,1 0,-1 0,1 1,0-1,0 0,0-1,0 1,0 0,0-1,1 1,-1-1,0 0,1 1,-1-1,1 0,-1-1,1 1,2 0,108 4,-88-6,113-7,-121-3,-5-1</inkml:trace>
  <inkml:trace contextRef="#ctx0" brushRef="#br0" timeOffset="3740.526">4177 594,'34'0,"20"-5,6-1,-2 0,-2 1,-5 2,-6 0,-7 2,-5 1,-2 0,-3 0,-1 0,0-4,-5-3</inkml:trace>
  <inkml:trace contextRef="#ctx0" brushRef="#br0" timeOffset="9741.796">0 1751,'715'-86,"664"-22,-208 20,-368 31,-36 28,590 30,-1050-29,-92 16,-98 1,0 5,36 6,-83 1,99-30,-146 28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410,'9'10,"4"2</inkml:trace>
  <inkml:trace contextRef="#ctx0" brushRef="#br0" timeOffset="954.926">2625 805,'-10'-1,"0"1,1 0,-1 0,0 1,1 1,-1 0,1 0,-1 1,1 0,0 0,0 1,0 0,1 1,-1 0,1 0,0 1,1 0,-1 0,1 1,-5 6,4-4,1 1,0-1,1 1,0 1,1-1,0 1,0 0,1 0,1 0,0 0,0 1,1-1,0 7,2-13,0 0,-1 1,2-1,-1 0,1 0,-1 0,1 0,1 0,-1 0,1-1,0 1,0 0,0-1,1 1,-1-1,1 0,0 0,0 0,1 0,-1 0,1-1,0 1,0-1,0 0,0-1,1 1,-1 0,1-1,-1 0,1 0,4 0,4 2,1-1,0 0,0-1,0-1,0 0,0-1,0-1,0 0,0-1,0 0,0-1,0-1,-1 0,0 0,0-2,0 0,0 0,-1-1,0-1,0 0,-1 0,0-1,-1-1,12-10,-1-2,-1 0,-1-1,-2-1,0-1,-1-1,9-21,-23 44,19-39,-2 0,-1-1,-2 0,-3-2,1-5,-12 39,0-1,0 0,-1 1,-1-1,0 0,0 0,-1 0,-1 1,0-1,0 0,-1 1,-1 0,0 0,0 0,-1 0,0 1,-1-1,-1 1,1 1,-2-1,1 1,-7-5,8 7,0 0,-1 0,0 1,0 0,-1 1,0-1,0 2,0-1,0 1,-1 0,0 1,1 0,-1 0,0 1,-1 0,1 0,0 1,-1 1,1 0,0 0,-1 0,1 1,0 1,0 0,0 0,0 0,0 1,0 1,0-1,1 2,0-1,0 1,0 0,0 1,-1 1,-2 5,0 0,1 1,0 0,1 0,0 1,2 0,-1 1,2 0,0 0,0 1,2-1,0 1,1 0,0 0,1 0,1 1,1-1,0 0,1 1,1-1,0 0,1 0,1 0,0-1,1 1,1-1,5 8,6 10,2 0,1-2,2 0,1-1,1-1,2-2,1 0,1-2,1-1,0-1,2-1,1-2,1-2,0 0,2-3,9 3,-16-8,-4-3</inkml:trace>
  <inkml:trace contextRef="#ctx0" brushRef="#br0" timeOffset="-251.133">1186 1144,'0'5,"0"6,0 6,0 5,0 4,-5-3,-2-1,1-3</inkml:trace>
  <inkml:trace contextRef="#ctx0" brushRef="#br0" timeOffset="312.744">1440 1228,'222'-367,"-220"364,26-33,-27 35,-1 1,1-1,-1 1,1-1,-1 1,1 0,-1-1,1 1,-1 0,1-1,0 1,-1 0,1 0,0-1,-1 1,1 0,0 0,-1 0,1 0,0 0,-1 0,1 0,0 0,-1 0,1 0,0 0,-1 1,1-1,0 0,-1 0,1 1,-1-1,1 0,0 1,-1-1,1 1,-1-1,1 1,-1-1,1 1,-1-1,0 1,1-1,-1 1,0-1,1 1,-1 0,0-1,0 1,1 0,-1-1,0 1,0 0,0-1,0 1,0 0,0-1,0 1,0 0,30 166,-29-162,-1 0,1 0,0 0,1 0,-1 0,1 0,0 0,0 0,0-1,1 1,-1-1,1 1,0-1,1 0,-1 0,1-1,0 1,-1-1,2 1,-1-1,0 0,1-1,-1 1,1-1,-1 0,1 0,0-1,0 1,0-1,0 0,1 0,-1-1,0 1,0-1,0-1,0 1,1 0,-1-1,0 0,0-1,0 1,3-5,1 0,-2-1,1 0,-1 0,0-1,-1 1,0-2,0 1,0-1,-1 1,-1-1,1-1,-2 1,1-1,-1 1,-1-1,1 0,-2 0,1 0,-2 0,1-1,-1 1,-1-8,1-7</inkml:trace>
  <inkml:trace contextRef="#ctx0" brushRef="#br0" timeOffset="-963.202">57 184,'75'-9,"-1"-4,0-2,-2-4,0-3,68-30,-32 2,-107 49,-1 1,1-1,0 1,-1 0,1 0,-1-1,1 1,0 0,-1 0,1 0,0 0,-1 0,1 0,0 0,-1 0,1 0,0 0,-1 0,1 0,0 0,-1 0,1 1,0-1,-1 0,1 1,-1-1,1 0,0 1,-1-1,1 1,-1-1,1 0,-1 1,0 0,1-1,-1 1,1-1,-1 1,0-1,1 1,-1 0,0-1,0 1,0 0,1-1,-1 1,0 0,0-1,0 1,0 0,0-1,0 1,0 0,-1-1,1 1,0 0,0-1,-10 48,8-40,-28 97,3-13,5 1,-9 76,-8 245,12-131,24-264,-4-22,-8-29,13 25,-8-16</inkml:trace>
  <inkml:trace contextRef="#ctx0" brushRef="#br0" timeOffset="-550.883">142 720,'388'-141,"-121"38,-263 101,-3 1,0 0,0-1,0 1,1 0,-1 0,1 0,-1 0,1 0,-1 0,1 0,-1 1,1-1,0 0,-1 1,1 0,0-1,0 1,-1 0,1 0,0 0,0 0,-1 0,1 0,0 0,0 1,-1-1,1 1,0-1,-1 1,1 0,0-1,-1 1,1 0,-1 0,1 0,-1 0,0 1,1-1,-1 0,0 0,0 1,0-1,0 1,0-1,0 1,0-1,-1 1,1 0,-1-1,1 1,-1 0,1-1,-1 1,-26 167,30-64,2-93</inkml:trace>
  <inkml:trace contextRef="#ctx0" brushRef="#br0" timeOffset="9273.8">6887 325,'-14'33,"-10"22,-1 5,4-2,1-2,3-5,1-7,2-6,4-4,4-4,2-2,3 0,0-1,2-5</inkml:trace>
  <inkml:trace contextRef="#ctx0" brushRef="#br0" timeOffset="9571.469">7169 410,'-53'60,"29"-37,1 1,2 2,1 0,0 1,2 1,2 0,0 2,2-1,-4 14,17-38,0 1,0-1,0 1,1 0,0-1,0 1,0-1,1 1,0-1,0 1,0-1,0 1,1-1,0 0,0 0,1 0,0 0,-1 0,2 0,-1-1,0 0,1 1,0-1,0 0,0-1,0 1,1-1,-1 0,1 0,0 0,0-1,0 1,0-1,1 0,-1-1,0 0,1 1,-1-2,1 1,-1-1,1 1,0-1,-1-1,2 0,12-2,0 0,0-2,0 0,-1-2,0 0,-1-1,0 0,0-1,0-1,-1-1,-1-1,0 0,4-5,-9 10,-1-1,0 0,-1 0,0-1,0 0,-1 0,0-1,0 0,-1 0,-1-1,0 1,0-1,-1-1,0 1,-1 0,-1-1,1 0,-2 1,0-1,0 0,-1 0,-1 0,0 0,0 0,-1 1,-1-1,0 1,0-1,-5-10,2 15,1 1,-1-1,0 1,-1 0,0 0,1 1,-2 0,1 0,-1 0,1 1,-1 0,0 1,-1 0,1 0,0 1,-1 0,0 0,1 1,-1 0,0 1,0 0,0 0,-16 4</inkml:trace>
  <inkml:trace contextRef="#ctx0" brushRef="#br0" timeOffset="10785.434">7846 551,'-4'-2,"0"1,1 0,-1 0,0 0,-1 0,1 1,0 0,0 0,0 0,0 0,0 0,0 1,0 0,0 0,0 0,0 0,0 1,0 0,-5 0,1 0,0 1,0 1,0 0,0 0,1 0,-1 1,1 0,0 0,1 1,-1 0,1 0,-1 2,6-7,0 1,1-1,-1 0,1 1,-1-1,1 0,-1 1,1-1,0 1,0-1,0 1,0-1,0 0,0 1,0-1,0 1,1-1,-1 1,0-1,1 0,-1 1,1-1,0 0,-1 1,1-1,0 0,0 0,0 0,0 0,0 0,0 0,0 0,0 0,0 0,0 0,1 0,-1-1,0 1,1 0,-1-1,1 1,63 21,-61-21,15 3,90 33,-107-35,1-1,0 1,-1 0,0 0,1 0,-1 0,0 0,0 1,0-1,0 1,0-1,-1 1,1 0,-1 0,0-1,0 1,0 0,0 0,0 0,-1 0,1 0,-1 1,0-1,0 0,0 0,0 0,0 0,-1 0,0 0,1 0,-1 0,0 0,-1 0,1 1,-4 3,1 0,-1 0,0 0,-1-1,0 0,0 0,0 0,-1-1,0 0,0 0,0 0,0-1,-1 0,0-1,0 0,0 0,0-1,0 1,0-2,-1 1,1-1,-1-1,1 1,-1-2,1 1,-1-1,-3-1,-13 2</inkml:trace>
  <inkml:trace contextRef="#ctx0" brushRef="#br0" timeOffset="11055.545">8100 156,'35'25,"0"1,-2 1,-1 2,-2 1,-1 2,-1 1,-1 0,-3 3,0 0,-3 1,-1 1,4 12,-15-25,-1 1,-1 0,-1 0,-2 1,0 0,-2 0,-1 0,-1 0,-1 0,-1-1,-2 1,-1 0,0-1,-3 0,0 0,-1-1,-1 0,-10 16,9-27,-1 1,-1-2,0 0,-1 0,0-1,-1-1,0 0,-3 0,-10 9</inkml:trace>
  <inkml:trace contextRef="#ctx0" brushRef="#br0" timeOffset="2672.949">4573 297,'-83'111,"-128"249,52-125,103-179,42-43</inkml:trace>
  <inkml:trace contextRef="#ctx0" brushRef="#br0" timeOffset="3138.084">4093 410,'100'142,"44"113,8 0,-109-201,-35-47</inkml:trace>
  <inkml:trace contextRef="#ctx0" brushRef="#br0" timeOffset="6536.032">4713 1087,'2'2,"0"-1,0 0,0 1,0-1,-1 1,1 0,-1 0,1-1,-1 1,0 0,1 0,-1 0,0 0,0 1,-1-1,1 0,0 0,-1 1,1-1,-1 0,0 1,0-1,0 0,0 1,0 0,0 0,3 338,-8-290,-1-33</inkml:trace>
  <inkml:trace contextRef="#ctx0" brushRef="#br0" timeOffset="6969.866">4657 1144,'139'-127,"-130"119,2 1,-1 1,1-1,0 2,1-1,-1 2,1-1,0 2,0-1,0 2,1 0,-1 0,0 1,1 0,-1 1,1 1,6 1,-15 1,0 1,-1 0,1-1,-1 2,0-1,0 0,0 0,0 1,-1 0,1-1,-1 1,-1 0,1 0,-1 0,0 1,0-1,0 0,-1 0,1 1,-1-1,-1 0,1 0,-1 1,0-1,0 0,0 0,-1 0,0 0,0 0,0 0,0-1,-1 1,0-1,-2 3,-1 2,-1 0,0-1,0 0,-1 0,0-1,0 0,-1 0,0-1,0 0,0 0,-1-1,0-1,5-1,0-1,0 0,0 0,-1 0,1 0,-1-1,1 0,-1 0,1-1,-1 0,1 0,-1 0,1 0,-1-1,1 0,-1 0,1-1,-1 1,1-1,0 0,0-1,0 1,0-1,0 0,-9-10</inkml:trace>
  <inkml:trace contextRef="#ctx0" brushRef="#br0" timeOffset="7533.654">5504 14,'-26'18,"1"0,1 1,1 2,1 0,0 2,2 0,1 1,1 1,1 1,1 1,-9 21,-1 8,2 1,3 1,3 1,2 1,-2 26,12-65,1 0,1 1,1-1,1 1,0 0,2-1,1 1,0 0,2-1,0 1,1-1,2 0,0 0,1 0,1-1,8 15,-7-27,0 0,0-1,1 0,0 0,0-1,1-1,0 0,0 0,0-1,0 0,1-1,-1 0,1-1,0 0,6 0,-12-1,0 0,0 0,0-1,0 1,0-1,0 0,0-1,0 0,0 0,0 0,0-1,0 1,0-1,0-1,-1 1,0-1,1 0,-1 0,0-1,0 1,3-5,2-7</inkml:trace>
  <inkml:trace contextRef="#ctx0" brushRef="#br0" timeOffset="8199.141">5843 156,'-21'87,"-3"-1,-4-2,-4-1,-3-1,-20 29,-17 54,70-163,1 1,0 0,0-1,0 1,1-1,-1 1,0 0,1 0,0-1,0 1,0 0,0 0,0-1,0 1,1 0,-1 0,1-1,0 1,0 0,0-1,0 1,0-1,1 1,-1-1,1 0,0 0,-1 0,1 0,0 0,0 0,0 0,0 0,1-1,-1 1,0-1,1 1,-1-1,1 0,0 0,-1 0,1-1,0 1,-1-1,1 1,0-1,0 0,-1 0,1 0,0 0,1-1,140-25,-64 0,-61 14</inkml:trace>
  <inkml:trace contextRef="#ctx0" brushRef="#br0" timeOffset="8458.368">5419 607,'34'-9,"15"-4,10 1,-1 2,-1 3,-5 3,-6 1,-2 2,-4 1,-3 1,-3-1,-4 1,-5-1</inkml:trace>
  <inkml:trace contextRef="#ctx0" brushRef="#br0" timeOffset="8706.246">6153 551,'39'0,"16"0,5-5,-3-1,-7 0,-12 1</inkml:trace>
  <inkml:trace contextRef="#ctx0" brushRef="#br0" timeOffset="8870.944">6125 805,'33'5,"17"-4,3-1,-1-1,-5-1,-6-4,-5-1,-9 0</inkml:trace>
  <inkml:trace contextRef="#ctx0" brushRef="#br0" timeOffset="21740.884">1 1595,'22'8,"0"-1,0-2,1 0,-1-1,1-1,0-1,0-1,0-1,0-2,1 0,33 1,319-27,-124 10,597-24,-275 33,109-27,-183 14,385 6,-845 16,465-26,58-4,39 0,694 31,-1164-8,0-6,0-6,51-17,-6-1,-142 30,-28 4,1 1,-1 0,0 1,0-1,1 2,-1-1,1 1,-1 0,1 0,-1 1,1 0,-1 0,0 1,1 0,-1 0,0 1,0 0,8 7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07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0,'-32'60,"-80"140,-168 230,111-213,95-134,62-91,10-5</inkml:trace>
  <inkml:trace contextRef="#ctx0" brushRef="#br0" timeOffset="599.524">5 29,'23'39,"59"120,51 238,-11-57,-58-146,-51-175,-10-24,-7-7</inkml:trace>
  <inkml:trace contextRef="#ctx0" brushRef="#br0" timeOffset="19425.556">739 904,'-11'137,"-18"-2,-5-40,50-150,11-8,2 1,3 2,3 1,33-42,-63 93,0 1,0-1,0 1,1 0,0 0,0 0,1 1,0 0,0 0,0 1,1 0,0 0,0 1,5-2,-11 6,0 0,0 0,0 1,0-1,0 0,0 1,0 0,-1-1,1 1,0 0,0 0,-1 0,1 0,-1 0,1 1,-1-1,1 0,-1 1,0-1,1 1,-1-1,0 1,0 0,0 0,0-1,-1 1,1 0,0 0,-1 0,1 0,-1-1,0 1,0 2,7 69,-7-68,-15 172,9-128,6-48,0 0,0 0,0 0,0 0,0 0,0 0,0 0,1-1,-1 1,0 0,0 0,1 0,-1 0,1 0,-1 0,1 0,-1-1,1 1,-1 0,1 0,0-1,-1 1,1 0,0-1,0 1,0-1,-1 1,1-1,0 1,0-1,0 0,0 1,0-1,0 0,0 0,0 1,0-1,0 0,-1 0,1 0,0 0,0-1,0 1,0 0,0 0,0 0,0-1,0 1,73-71,54-80,-127 151,0-1,-1 0,1 1,0-1,-1 1,1-1,0 1,0-1,0 1,-1 0,1-1,0 1,0 0,0-1,0 1,0 0,-1 0,1 0,0 0,0 0,0 0,0 0,0 0,0 0,0 1,0-1,-1 0,1 1,0-1,0 0,0 1,-1-1,1 1,0-1,0 1,-1-1,1 1,0 0,-1-1,1 1,-1 0,1 0,-1-1,1 1,-1 0,0 0,1 0,-1-1,0 1,1 0,-1 0,0 0,0 0,0 0,0 0,0 0,0 0,4 60,-4-55,-3 142,3-122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2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1 424,'167'16,"-146"-13,0-2,1-1,-1 0,0-2,1 0,12-4,62-5,-46 5,-32 0</inkml:trace>
  <inkml:trace contextRef="#ctx0" brushRef="#br0" timeOffset="301.88">30 705,'19'5,"11"2,5-6,2-3,-1 0,-1-1,-3 1,-1 0,-2 1,0 0,-1 1,-5 0</inkml:trace>
  <inkml:trace contextRef="#ctx0" brushRef="#br0" timeOffset="1235.394">762 113,'1'0,"0"0,-1-1,1 1,-1 0,1 0,0-1,-1 1,1 0,0 0,-1 0,1 0,0 0,-1 0,1 0,-1 0,1 0,0 1,-1-1,1 0,0 0,-1 0,1 1,-1-1,1 0,-1 1,1-1,-1 1,1-1,-1 0,1 1,-1-1,1 1,-1-1,0 1,1-1,-1 1,0 0,1-1,-1 1,0-1,0 1,0 0,1-1,-1 1,0 0,57 124,27 133,4 54,-66-256,-1-72,58-225,54-263,-111 440,-13 92,-9-8</inkml:trace>
  <inkml:trace contextRef="#ctx0" brushRef="#br0" timeOffset="1903.281">1328 1213,'40'-43,"-32"30,97-148,-72 121,-20 70,-13-26,0 1,-1 0,1 0,1 0,-1 0,1 0,0 0,0-1,0 1,1 0,-1 0,1-1,0 1,1-1,-1 0,1 1,0-1,0 0,0 0,2 1,-3-5,1 0,0 0,0 0,0 0,-1-1,1 1,0-1,0 1,-1-1,1 0,-1 0,1 0,-1-1,1 1,-1-1,0 1,1-1,-1 0,0 1,0-1,0 0,0-1,-1 1,1 0,-1 0,10-8,123-105,-133 114,-1 0,1 1,0-1,0 0,-1 1,1-1,0 1,0-1,0 1,0 0,0-1,0 1,-1 0,1-1,0 1,0 0,0 0,0 0,0 0,0 0,0 0,0 0,0 0,0 1,0-1,0 0,0 0,0 1,-1-1,1 1,0-1,0 1,0-1,0 1,-1-1,1 1,0 0,-1-1,1 1,0 0,-1 0,1 0,-1-1,1 1,9 47,-7-25,3-4</inkml:trace>
  <inkml:trace contextRef="#ctx0" brushRef="#br0" timeOffset="2454.401">2400 0,'-29'343,"26"-317,0-1,-2 0,-1 0,0-1,-2 0,-1 0,-1-1,-12 21,11-24,1 0,1 1,0 0,2 0,1 1,0 0,2 0,0 0,2 1,0-1,2 6,2-21,0-1,0 1,1-1,0 1,0-1,0 0,1 0,0-1,0 1,1-1,-1 0,1 0,0 0,1-1,-1 0,1 0,0 0,0-1,0 0,0 0,0 0,1-1,0 0,-1 0,1 0,0-1,0 0,0-1,-1 1,1-1,0-1,0 1,0-1,0 0,5-3,-10 5,0-1,0 0,0 0,0-1,0 1,0 0,0-1,0 1,-1-1,1 1,0-1,0 0,0 0,-1 0,1 0,-1 0,1 0,-1 0,1-1,-1 1,0-1,1 1,-1-1,0 1,0-1,0 0,0 1,0-1,-1 0,1 0,0 0,-1 1,0-1,1 0,-1 0,0 0,0 0,0 0,-3-13</inkml:trace>
  <inkml:trace contextRef="#ctx0" brushRef="#br0" timeOffset="2740.797">2005 508,'370'0,"-320"5,-32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4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424 282,'-222'474,"209"-443,-1-1,-1 0,-2-1,-1 0,-1-2,-1 0,-1-1,-20 17,21-24</inkml:trace>
  <inkml:trace contextRef="#ctx0" brushRef="#br0" timeOffset="349.651">0 198,'3'28,"1"0,1-1,1 1,1-1,2 0,0-1,2 0,1 0,1-1,1-1,2 0,14 17,28 52,-3 3,-5 2,17 54,-35-51,-18-88,-9-19</inkml:trace>
  <inkml:trace contextRef="#ctx0" brushRef="#br0" timeOffset="982.191">480 1270,'104'-165,"-99"157,-3 5,-1-1,1 1,0-1,0 1,1 0,-1-1,1 1,-1 1,1-1,0 0,0 1,0-1,1 1,-1 0,0 0,3-1,17 46,-23-41,1 1,0-1,0 1,0-1,0 1,0-1,0 0,1 0,-1 0,1 1,-1-1,1 0,0-1,0 1,0 0,0-1,0 1,0-1,1 1,-1-1,0 0,1 0,-1 0,1 0,-1 0,1-1,-1 1,1-1,0 0,-1 0,1 0,0 0,-1 0,1 0,-1-1,1 1,-1-1,1 0,-1 0,1 0,-1 0,1 0,-1 0,0-1,2 0,21-21,39-18,-61 42,-1 1,1-1,-1 1,1 0,-1-1,0 1,0 0,0 1,0-1,0 0,0 0,-1 1,1-1,-1 1,1-1,-1 1,0 0,0 0,0-1,-1 1,1 0,-1 0,1 0,-1 0,0 0,0 0,0-1,0 1,-1 0,1 0,-1 0,0 0,1 2,0 20</inkml:trace>
  <inkml:trace contextRef="#ctx0" brushRef="#br0" timeOffset="1349.127">1384 0,'-31'24,"2"1,1 1,0 2,3 1,0 0,2 2,1 1,1 1,2 0,1 2,2 0,2 1,1 0,2 1,-6 34,11 3,4 0,3 1,6 31,-3-69,1 0,2 1,1-2,2 1,2-1,3 3,-15-37,0 0,1 0,-1 0,1-1,-1 1,1 0,0 0,-1-1,1 1,0 0,0-1,0 1,0-1,1 0,-1 1,0-1,1 0,-1 1,0-1,1 0,0 0,-1 0,1-1,0 1,-1 0,1-1,0 1,0-1,-1 1,1-1,0 0,0 1,0-1,0 0,-1-1,1 1,0 0,0 0,0-1,0 1,-1-1,1 1,0-1,-1 0,1 0,0 0,-1 0,1 0,-1 0,1 0,-1-1,1 1,11-13,-2 0</inkml:trace>
  <inkml:trace contextRef="#ctx0" brushRef="#br0" timeOffset="1603.095">1610 395,'-5'33,"-1"22,-5 5,-1-2,3-2,-3-5,1-7,-3-1,2-3,2-4,3-3,3-2,-3-2,0-1,6-5,7-6,4-7</inkml:trace>
  <inkml:trace contextRef="#ctx0" brushRef="#br0" timeOffset="1901.776">1977 451,'-208'306,"169"-207,38-96,0 0,1 1,0-1,0 1,0-1,1 1,-1-1,1 1,-1-1,1 1,0-1,1 0,-1 0,1 0,-1 1,1-1,0 0,0-1,0 1,0 0,1-1,-1 1,1-1,-1 0,1 0,0 0,0 0,2 1,2 0,1 0,-1 0,1-1,-1 0,1 0,0-1,0 0,0 0,-1-1,1 0,0 0,0-1,0 0,0-1,-1 0,1 0,0 0,-1-1,0 0,0-1,5-2,6-4,-1 0,0-1,-1-1,0-1,-1 0,0-1,-1 0,0-2,-3 2,-1 0,0-1,-1 0,-1 0,0-1,-1 0,-1-1,0 0,-1 0,1-10,-4 19,-1 0,0-1,0 1,-1 0,0-1,-1 1,1 0,-1 0,-1-1,0 1,0 0,-1 0,1 1,-2-1,1 1,-1-1,0 1,-1 0,0 0,0 1,0-1,-1 1,-1-1,3 4,1 0,-1 0,0 1,1-1,-1 1,0 0,-1 0,1 0,0 1,-1-1,1 1,0 0,-1 0,1 1,-1-1,-4 1,-10 3</inkml:trace>
  <inkml:trace contextRef="#ctx0" brushRef="#br0" timeOffset="2288.079">2569 508,'-17'3,"1"2,0 0,0 0,1 2,-1 0,1 1,1 0,-1 1,2 1,-1 0,1 1,-7 7,19-17,0 1,-1-1,1 1,0-1,0 1,0 0,0-1,0 1,0 0,0 0,1 0,-1 0,1 0,-1-1,1 1,0 0,0 0,0 0,0 0,0 0,0 0,0 0,1 0,-1 0,1 0,-1 0,1 0,0 0,0-1,0 1,0 0,0-1,0 1,0 0,0-1,1 1,0-1,70 43,-29-20,-40-23,0 1,0-1,0 1,-1 0,1 0,-1 0,0 0,1 0,-1 1,0-1,0 1,0-1,-1 1,1 0,-1 0,1 0,-1 0,0 0,0 0,0 0,-1 0,1 0,-1 0,1 1,-1-1,0 0,-1 0,1 0,0 1,-1-1,0 0,1 0,-1 0,-1 0,1 0,0 0,-1 0,1 0,-1-1,0 1,0-1,0 1,-1 0,-7 5,-1-1,0 0,0 0,0-1,-1-1,0 0,0-1,0 0,-1-1,1 0,-1-1,-9 1,-3-1</inkml:trace>
  <inkml:trace contextRef="#ctx0" brushRef="#br0" timeOffset="2580.12">2682 84,'25'35,"-2"1,-1 1,-1 1,-3 0,-1 2,-2 0,-1 1,-3 0,-1 1,-2 0,0 18,-7-36,-2 1,0-1,-2 1,0-1,-2 0,-1 0,-1 0,0-1,-2 0,-1 0,-1-1,-1 0,0-1,-2-1,0 0,-2 0,-16 16,-49 47,66-72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48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0 329,'482'0,"-400"-14,26 4,-107 10,-1 0,1 0,-1 0,1 0,-1 0,1 0,-1 0,1 1,-1-1,1 0,-1 0,0 0,1 0,-1 0,1 1,-1-1,1 0,-1 1,0-1,1 0,-1 0,0 1,1-1,-1 1,0-1,1 0,-1 1,0-1,0 1,0-1,1 0,-1 1,0-1,0 1,0-1,0 1,0-1,0 1,0-1,0 1,0-1,0 1,0-1,0 0,0 1,0-1,0 1,-1-1,1 1,0-1,0 1,0-1,-1 0,1 1,0-1,-1 0,1 1,0-1,-1 0,1 1,0-1,-1 0,1 1,-1-1,-7 10</inkml:trace>
  <inkml:trace contextRef="#ctx0" brushRef="#br0" timeOffset="248.033">84 554,'39'4,"17"3,4-6,1-2,-4-2,-8 0,-7 1,-6 0,-4 1,-3 0,-2-4,0-1,-5 0</inkml:trace>
  <inkml:trace contextRef="#ctx0" brushRef="#br0" timeOffset="615.605">367 18,'0'-1,"0"0,0 1,-1-1,1 0,0 0,0 0,-1 1,1-1,-1 0,1 0,-1 1,1-1,-1 0,1 1,-1-1,1 0,-1 1,0-1,0 1,1-1,-1 1,0 0,0-1,1 1,-1 0,0-1,0 1,0 0,1 0,-1 0,0 0,0 0,0 0,0 0,0 0,1 0,-1 0,0 0,0 0,0 1,0-1,1 0,-1 1,0-1,0 0,1 1,-1-1,0 1,1-1,-1 1,0 0,1-1,-1 1,1 0,-1-1,1 1,-1 0,1-1,-1 1,1 0,0 0,0 0,-1-1,1 1,0 0,0 0,0 0,0 0,0 0,0 0,4 7,1-1,-1 1,2-1,-1 0,1 0,0-1,0 0,1 0,0 0,0-1,0 0,1 0,-1-1,1 0,0 0,0-1,3 1,-11-4,108 42,-83-34,0 0,-1 2,0 1,-1 1,0 1,10 8,-29-18,0 0,0-1,0 2,-1-1,1 0,-1 1,0-1,0 1,0 0,-1 0,1 0,-1 0,0 0,0 1,0-1,-1 1,0-1,1 1,-2 0,1 0,0-1,-1 1,0 0,0 0,-1-1,1 1,-1 0,0-1,0 1,-1 0,1-1,-1 1,0-1,0 1,-18 21,-1 0,-1-1,-2-1,0-1,-1-1,-5 2,23-18,-231 182,176-117,57-53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52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0 847,'10'0,"7"0,7 0,3 0,2 0,1 0,0 0,0 0,0 0,-1 0,-1 0,1 0,-1-5,-10 3,-7 3</inkml:trace>
  <inkml:trace contextRef="#ctx0" brushRef="#br0" timeOffset="267.698">28 1073,'29'4,"14"3,5-1,-1-1,-4-7,-4-2,-5-1,-2 1,-3 1,-5 0</inkml:trace>
  <inkml:trace contextRef="#ctx0" brushRef="#br0" timeOffset="1465.894">875 452,'-39'310,"-34"142,76-402,3-38</inkml:trace>
  <inkml:trace contextRef="#ctx0" brushRef="#br0" timeOffset="1803.606">1327 480,'-36'36,"-10"7,3 1,2 2,2 2,2 2,-10 20,45-68,0 0,-1 1,1-1,0 1,0 0,1-1,-1 1,1 0,-1 0,1 0,0 0,0 0,0 1,1-1,-1 0,1 0,-1 1,1-1,0 0,1 0,-1 1,0-1,1 0,0 0,0 0,0 1,0-1,0 0,0 0,1-1,0 1,-1 0,1 0,0-1,1 1,-1-1,0 0,1 1,0-1,17 5,1 0,0-2,0-1,0 0,0-2,0 0,12-1,99 14,-128-14,0 0,0 0,1 1,-1 0,0-1,0 1,-1 1,1-1,0 0,-1 1,1 0,-1 0,0 0,0 0,0 1,-1-1,1 1,-1-1,0 1,1 0,-2 0,1 0,0 0,-1 0,0 0,0 1,0-1,-1 0,1 1,-1-1,0 0,0 1,0-1,-1 1,0-1,0 0,0 0,0 1,-1-1,1 0,-1 0,-1 1,-7 14,0-1,-2 0,0-1,-1-1,0 1,-2-2,0 0,0-1,-1 0,-1-2,-12 8,27-18,0 0,-1-1,1 1,0-1,-1 0,1 1,-1-1,1 0,-1 0,0 0,1-1,-1 1,0-1,1 0,-1 1,0-1,0 0,1 0,-1-1,0 1,0-1,1 1,-1-1,0 0,1 0,-1 0,1 0,-1-1,1 1,0-1,0 1,-2-2,-12-13</inkml:trace>
  <inkml:trace contextRef="#ctx0" brushRef="#br0" timeOffset="2054.127">1129 536,'34'-9,"20"-9,11 0,4-3,-5 3,-4 4,-2 4,-7 5,-7 2,-1 2,-8 6,-10 3</inkml:trace>
  <inkml:trace contextRef="#ctx0" brushRef="#br0" timeOffset="5135.425">3500 56,'-3'30,"1"0,1 0,1 0,2 0,2-1,0 1,2-1,1 1,1-2,2 1,5 8,-7-14,103 306,-103-295,-2 0,-2 0,0 0,-3 1,0-1,-3 0,-1 1,-1-1,-2 3,-3-1,-1 0,-2-1,-1 0,-2 0,-1-2,-2 0,-1-1,-1-1,-2 0,-1-2,-2-1,0 0,-2-2,-1-2,-1 0,-1-2,-23 13,-40 17,53-34</inkml:trace>
  <inkml:trace contextRef="#ctx0" brushRef="#br0" timeOffset="5708.153">791 1,'-47'65,"3"1,3 3,3 1,3 2,4 2,2 0,4 2,4 1,-11 66,14-63,3 0,3 0,4 1,3 1,4-1,7 57,-5-123,0 0,1 0,0 0,1 0,1 0,0 0,1-1,1 0,0 0,1 0,0-1,1 0,1 0,0-1,0 0,2-1,-1 0,1 0,1-1,0-1,0 0,1 0,1-1,18 6,1-2,1-1,0-2,0-1,1-2,-1-1,1-2,1-1,-1-2,0-1,3-2,15-4</inkml:trace>
  <inkml:trace contextRef="#ctx0" brushRef="#br0" timeOffset="6321.634">4375 649,'-29'39,"-14"17,-5 8,6-1,10-2,6-7,7-2,7-6,1-6,1 0,4-1,2-4,2-2,1-2,1-2,0-6</inkml:trace>
  <inkml:trace contextRef="#ctx0" brushRef="#br0" timeOffset="6621.912">4629 847,'-40'32,"1"2,3 2,0 1,3 2,1 1,-4 11,32-47,0 0,1 0,0 1,0-1,0 1,1 0,-1-1,1 1,0 0,0 1,1-1,0 0,0 0,0 1,0-1,1 0,0 1,0-1,0 1,1-1,0 0,0 1,0-1,1 0,0 0,0 0,0 0,0 0,1 0,0-1,0 1,0-1,0 0,1 0,0 0,0 0,0-1,0 1,0-1,1 0,7 0,1 0,-1-1,1 0,0-1,0-1,0 0,0 0,-1-1,1-1,0 0,-1-1,1-1,-1 0,0 0,0-1,0 0,-1-1,0-1,0 0,-1 0,1-1,-2 0,1-1,-1 0,0-1,-1 0,0 0,-1 0,0-1,-1 0,0-1,0 2,-1 0,0 0,-1 0,0 0,0-1,-2 0,1 1,-1-1,-1 0,0 0,0 0,-1-1,0 1,-1 0,-1 0,1 0,-2 0,0 1,0-1,-1 1,-1-2,0 1,-1 1,0 0,-1 0,0 0,0 1,-1 0,0 1,-1 0,0 0,0 1,-1 0,0 0,0 1,0 0,-1 1,0 1,-5-2,-42 7,33 9</inkml:trace>
  <inkml:trace contextRef="#ctx0" brushRef="#br0" timeOffset="7023.902">5136 903,'-6'3,"-1"0,1 0,0 0,0 1,0 0,0 0,1 0,-1 1,1 0,0 0,1 0,-1 1,-2 4,6-8,-1 0,1 0,0 1,0-1,0 0,0 0,0 1,1-1,-1 0,1 1,0-1,-1 1,1-1,0 0,0 1,1-1,-1 1,0-1,1 1,-1-1,1 0,0 1,0-1,0 0,0 0,0 0,1 0,-1 0,1 0,-1 0,1 0,-1 0,1-1,0 1,0-1,0 1,0-1,0 0,0 0,1 1,37 17,-34-17,1 0,0 1,-1 0,0 0,0 1,0 0,0 0,0 0,-1 0,0 1,0 0,0 0,0 1,-1-1,3 6,-7-5,0 0,-1 0,1 0,-1-1,-1 1,1 0,-1 0,0-1,0 1,-1-1,1 0,-1 1,-1-1,1 0,-1-1,1 1,-1-1,-1 0,1 0,-1 0,1 0,-1-1,0 1,-4 1,-4 5,-89 59,80-62</inkml:trace>
  <inkml:trace contextRef="#ctx0" brushRef="#br0" timeOffset="7334.166">5249 282,'32'28,"-1"1,-2 1,-1 2,-1 0,-2 2,-1 1,-2 1,-2 0,-1 2,-2 0,-1 2,1 9,-8-8,-2 0,-1 0,-3 1,-1 0,-2-1,-2 1,-1 0,-3-1,-1 0,-6 17,7-33,-2 1,0 0,-2-1,0-1,-2 0,-1 0,-1-2,0 1,-2-2,-1 0,-5 4,-10 7,4-7</inkml:trace>
  <inkml:trace contextRef="#ctx0" brushRef="#br0" timeOffset="7740.773">3782 142,'-51'58,"3"2,3 3,3 1,2 3,-13 34,36-64,1 0,2 1,2 1,2 0,1 0,2 1,2 0,2 1,1-1,2 1,3 12,-1-28,2-1,1 1,1-1,1 0,1 0,1-1,1 0,1-1,1 0,1 0,1-2,1 1,1-2,0 0,1-1,1-1,1 0,1-2,0 0,1-1,0-1,1-1,20 8,-4-6,1-1,0-2,0-1,1-2,9-1,-10-4</inkml:trace>
  <inkml:trace contextRef="#ctx0" brushRef="#br0" timeOffset="68805.469">2117 509,'-25'221,"26"-221,-1 0,0 0,1 0,-1 0,0 0,1 0,-1 0,1 0,-1 0,0 0,1 0,-1 0,0 0,1 0,-1 0,1 0,-1 0,0 1,1-1,-1 0,0 0,0 0,1 1,-1-1,0 0,1 0,-1 1,0-1,0 0,1 0,-1 1,0-1,0 0,0 1,0-1,1 0,-1 1,0-1,0 0,0 1,0-1,0 1,0-1,0 0,0 1,0-1,0 0,0 1,0-1,0 1,0-1,0 0,-1 1,1-1,0 0,19-33,-15 26,14-29,24-45,3 2,4 2,37-43,-85 119,0-1,-1 0,0 1,1-1,-1 1,1 0,0-1,0 1,-1-1,1 1,0 0,0 0,0-1,0 1,0 0,1 0,-1 0,0 0,0 0,1 1,-1-1,1 0,-1 0,1 1,-1-1,1 1,-1 0,1-1,-1 1,1 0,-1 0,1 0,0 0,-1 0,1 0,-1 0,1 1,-1-1,1 0,-1 1,1-1,-1 1,1 0,-1 0,0-1,2 2,0 13,-1 0,0 0,-1 0,-1 0,0 0,-1 0,-1 0,0 0,-1 0,-2 7,3-12,-4 15,3-14,0 0,1 0,0 0,1 1,0-1,1 0,0 1,1-1,0 0,1 4,-1-14,-1 1,1 0,0-1,0 1,0 0,0-1,0 1,0-1,0 0,0 1,0-1,1 0,-1 0,1 0,-1 0,1 0,-1 0,1 0,-1 0,1 0,0-1,0 1,-1-1,1 1,0-1,0 0,0 0,-1 0,1 0,0 0,0 0,0 0,-1-1,1 1,0 0,0-1,-1 0,1 1,0-1,-1 0,1 0,-1 0,1 0,0-1,68-52,99-134,-169 187,1 0,-1-1,1 1,-1 0,1 0,0 0,-1-1,1 1,0 0,0 0,0 0,-1 0,1 0,0 0,1 1,-1-1,0 0,0 0,0 1,0-1,1 1,-1-1,0 1,0-1,1 1,-1 0,0 0,1 0,-1 0,0 0,1 0,-1 0,0 0,1 0,-1 0,0 1,0-1,1 1,-1-1,0 1,0-1,1 1,-1 0,0-1,0 1,0 0,0 0,0 0,0 0,0 0,-1 0,1 0,0 0,0 0,-1 0,1 2,1 13,-1 0,-1 0,0 1,-1-1,-1 0,0 0,-1 0,-3 7,-6 39,9-40,0-10,1 0,1 0,0 1,0-1,1 1,1-1,0 1,1-1,2 10,24 5,-10-21</inkml:trace>
  <inkml:trace contextRef="#ctx0" brushRef="#br0" timeOffset="69089.753">2060 1044,'34'5,"20"-4,11-1,4-1,0 0,-3-6,-2 0,-8 0,-3 2,-1 2,-6 0,-4 2,-6 1,-3 0,-3 0,-2 0,0 1,-6-1</inkml:trace>
  <inkml:trace contextRef="#ctx0" brushRef="#br0" timeOffset="69541.708">2540 1270,'-36'9,"1"1,0 2,1 2,0 1,2 1,-1 2,-1 3,32-20,0 0,0 0,0 0,0 0,0 1,0-1,0 0,1 1,-1-1,0 1,1 0,0 0,-1 0,1-1,0 1,0 0,0 0,0 1,0-1,0 0,1 0,-1 0,1 0,0 1,-1-1,1 0,0 1,0-1,0 0,1 0,-1 1,1-1,-1 0,1 0,0 0,-1 0,1 0,0 1,0-2,1 1,-1 0,0 0,1 0,-1 0,1-1,0 1,142 47,-115-39,-23-10,0 1,0 0,0 1,0 0,0 0,0 0,-1 1,1-1,-1 1,0 1,0-1,0 1,0 0,0 0,-1 0,0 1,0-1,0 1,0 0,-1 0,0 1,0-1,0 1,-1 1,-1 1,-1-1,1 0,-1 1,0-1,-1 1,0-1,0 0,-1 0,1 1,-2-1,1 0,-1 0,0-1,0 1,-1-1,0 1,0-1,0 0,-1-1,0 1,0-1,0 0,-1 0,0 0,0-1,-4 2,-4 4,-1-1,0-1,-1 0,1-2,-2 1,1-2,0 0,-1-1,0-1,0 0,-9-1,13 0,0-2,0 0,-1 0,2-1,-1-1,0 0,0-1,0 0,1-1,-1 0,-11-9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48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57,'482'0,"-256"-28,479 29,-507-30,282 29,55 0,-511 0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0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1 220,'1979'0,"-1533"-27,148-4,590 32,-907-29,5 28,-113-24,72-9,216 34,-213-29,94 28,-169-28,-1 5,-88 33,-62 2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7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2,'4'-1,"0"0,1 1,-1 0,0 0,1 0,-1 1,1-1,-1 1,0 0,0 1,1-1,-1 0,0 1,0 0,0 0,-1 1,1-1,0 1,-1-1,0 1,1 0,-1 0,-1 1,1-1,0 1,-1-1,1 1,-1 0,0 0,0 0,-1 0,1 0,-1 0,0 0,0 1,0-1,-1 0,0 1,0-1,0 1,0-1,0 0,-1 1,0-1,0 0,0 1,0-1,-2 2,-3 20,-1 0,-1 0,-2-1,0 0,-2-1,0 0,-2 0,-1-2,0 0,-2 0,-1-1,-101 81,92-91,23-16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16,'-20'5,"-10"2,4-1,12-6,12-3,7-6,8-1,-4 1,-3 7,-3 3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19,'4'-13,"-9"10,-23 41,27-38,1 1,0 0,0-1,0 1,0 0,-1 0,1 0,0-1,0 1,1 0,-1 0,0-1,0 1,0 0,0 0,1-1,-1 1,0 0,1-1,-1 1,1 0,-1-1,0 1,1-1,0 1,-1-1,1 1,-1-1,1 1,-1-1,1 1,0-1,-1 0,1 1,0-1,0 0,-1 1,1-1,0 0,0 0,-1 0,1 0,0 0,0 0,-1 0,1 0,0 0,0 0,-1 0,1-1,0 1,0 0,-1 0,1-1,0 1,-1-1,1 1,0 0,-1-1,1 1,5-1,0 0,0 0,-1-1,1 0,0 0,0 0,-1-1,0 1,1-1,-1-1,0 1,0-1,-1 0,1 0,0-1,-4 4,-1 1,0-1,0 1,0-1,0 1,1 0,-1-1,0 1,0-1,0 1,0-1,0 1,0-1,0 1,0-1,0 1,0-1,0 1,-1 0,1-1,0 1,0-1,0 1,0-1,-1 1,1 0,0-1,-1 1,1 0,0-1,-1 1,1 0,0-1,-1 1,1 0,0 0,-1-1,1 1,-1 0,1 0,-1 0,1-1,0 1,-1 0,1 0,-1 0,1 0,-1 0,1 0,-1 0,1 0,-1 0,1 0,-1 0,1 1,0-1,-1 0,1 0,-1 0,1 1,-1-1,-32 5,28-4,0-1,0 2,1-1,-1 0,1 1,-1 0,1 0,0 1,-1-1,1 1,0 0,1 0,-1 0,1 0,-1 1,1-1,-1 2,5 5,6-2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367 678,'-21'25,"0"1,2 1,1 0,1 2,2 0,1 1,1 0,0 3,11-27,1-1,-1 0,1 1,0-1,0 0,1 1,0 0,0-1,0 1,0-1,1 1,0-1,0 0,1 1,-1-1,1 0,0 0,0 0,1 0,0 0,0 0,0-1,0 1,1-1,0 0,-1 0,2 0,-1-1,0 1,1-1,-1 0,1 0,0-1,0 0,0 1,0-2,1 1,-1 0,0-1,1 0,-1-1,1 1,2-1,7 0,0-1,0-1,0-1,0 0,0-1,-1 0,0-1,0-1,0 0,-1-1,1 0,-2-1,1-1,-1 0,0-1,-1 0,0 0,-1-1,0-1,-1 0,0 0,-1-1,0 0,-1 0,-1-1,0 0,0 0,-2 0,0-1,0 1,-2-1,1 0,-2 0,0 0,-1 0,-1-1,0 1,-1-2,-2 7,0-1,-1 1,0 0,-1 1,0-1,0 1,-1 0,0 1,-1-1,0 1,0 1,0 0,-1 0,0 0,-1 1,0 1,0 0,0 0,0 1,-1 0,1 1,-1 0,0 0,0 1,0 1,0 0,-8 0,14 1,0 1,0-1,0 1,0 0,0 0,0 0,0 0,0 1,1 0,-1 0,1 1,-1-1,1 1,0 0,0 0,0 0,0 0,1 1,-1 0,1-1,0 1,0 1,0-1,1 0,-1 1,1-1,0 1,0 2,-5 17</inkml:trace>
  <inkml:trace contextRef="#ctx0" brushRef="#br0" timeOffset="271.513">1045 791,'-68'204,"86"-266,3 2,3 0,2 2,21-32,17-9,4 3,37-37,-61 92,-43 40,0 1,0-1,0 0,0 1,0-1,0 1,0-1,0 1,0-1,0 1,0 0,0-1,0 1,0 0,0 0,1 0,-1 0,0 0,0 0,0 0,0 0,0 0,0 1,1-1,-1 0,0 1,0-1,0 1,0-1,0 1,0 0,0-1,-1 1,1 0,0 0,0-1,0 1,-1 0,1 0,0 0,-1 0,1 0,-1 0,1 0,-1 0,0 0,1 1,4 16</inkml:trace>
  <inkml:trace contextRef="#ctx0" brushRef="#br0" timeOffset="524.203">113 1384,'107'-7,"-1"-5,0-5,-1-4,-1-5,47-20,122-28,12 22,-217 45,-42 1</inkml:trace>
  <inkml:trace contextRef="#ctx0" brushRef="#br0" timeOffset="5388.549">7113 510,'-158'116,"157"-115,0 0,0 0,0 0,0 1,0-1,0 0,0 0,0 1,0-1,0 1,1-1,-1 1,0-1,1 1,0-1,-1 1,1 0,0-1,0 1,0 0,0-1,0 1,0 0,0-1,1 1,-1-1,0 1,1-1,-1 1,1 0,0-1,0 0,0 1,-1-1,1 1,0-1,0 0,1 0,0 1,61 43,-40-31,35 43,-57-56,0 1,0-1,0 1,-1 0,1-1,0 1,-1 0,1-1,-1 1,1 0,-1 0,0 0,0-1,0 1,0 0,0 0,0 0,0-1,-1 1,1 0,-1 0,1-1,-1 1,0 0,0-1,1 1,-1-1,0 1,0-1,-1 1,1-1,0 0,0 1,-1-1,1 0,-1 0,1 0,-1 0,1 0,-1 0,0-1,-1 1,-98 32,76-29</inkml:trace>
  <inkml:trace contextRef="#ctx0" brushRef="#br0" timeOffset="5739.816">7310 1,'76'140,"-49"-95,-1 0,-2 2,-3 1,-1 1,-3 0,-2 1,-2 1,0 15,-9-49,-2 1,0 0,-2 0,0 0,0 0,-2 0,0-1,-1 1,-1-1,-1 1,0-1,-1 0,-1-1,0 1,-2-1,1-1,-2 0,0 0,-1-1,-1 0,0-1,0 0,-1-1,-1 0,0-1,-1-1,-6 3,-8-1,5-4</inkml:trace>
  <inkml:trace contextRef="#ctx0" brushRef="#br0" timeOffset="4574.682">6041 340,'-5'24,"-2"13,-3 4,-2 6,-2-1,0-4,-1 2,1 2,-2-2,-2-4,1 2,-1-2,2 1,5 0,-2-4,3-2,1-3,4-7</inkml:trace>
  <inkml:trace contextRef="#ctx0" brushRef="#br0" timeOffset="4874.521">6351 481,'-12'17,"-19"23,2 1,2 2,2 0,2 2,-16 44,37-85,-1 1,2-1,-1 1,0 0,1-1,0 1,0 0,0 0,1 0,0 0,0 0,0 0,0 0,1 0,0 0,0 0,0 0,1-1,-1 1,1 0,0-1,1 1,-1-1,1 0,0 0,0 0,0 0,0 0,1-1,-1 1,1-1,0 0,0 0,0 0,5 1,1-1,1-1,-1-1,1 0,-1 0,1-1,-1 0,1-1,-1 0,1-1,-1 0,0-1,0 0,0 0,0-1,0 0,7-5,8-5,0-1,-1-1,0-1,-2-1,13-13,-26 24,0 0,-1-1,0 0,0 0,0-1,-1 0,-1 0,1-1,-1 1,-1-2,0 1,0 0,-1-1,-1 0,0 0,0 0,-1 0,0-1,-1 1,0-1,-1 1,-1-1,0 1,0 0,-1-1,0 1,-1 0,0 0,-4-7,3 9,0 1,-1 1,0-1,-1 1,1 0,-1 0,-1 1,1-1,-1 1,0 1,0 0,-1 0,0 0,0 1,0 0,0 0,-1 1,-16-4</inkml:trace>
  <inkml:trace contextRef="#ctx0" brushRef="#br0" timeOffset="1904.731">2710 424,'-35'24,"1"2,1 1,1 1,2 2,1 1,1 1,2 2,1 0,2 2,2 0,-17 39,17-39,-122 196,129-209,1-6</inkml:trace>
  <inkml:trace contextRef="#ctx0" brushRef="#br0" timeOffset="2185.608">2061 311,'109'189,"-8"4,7 40,6-38,-87-171,-16-23</inkml:trace>
  <inkml:trace contextRef="#ctx0" brushRef="#br0" timeOffset="2772.673">2766 1271,'-1'-4,"1"0,-1 1,1-1,0 0,0 0,0 0,0 0,1 0,-1 0,1 0,0 0,1 1,-1-1,0 0,1 1,0-1,0 1,0 0,0-1,2 0,-3 2,1-2,13-25,1 1,1 1,1 1,2 1,0 0,5-2,-24 26,0-1,0 1,0-1,0 1,0-1,0 1,1 0,-1 0,0 0,1 0,-1 0,1 0,-1 0,1 0,-1 0,1 1,0-1,0 1,-1-1,1 1,0-1,0 1,-1 0,1 0,0 0,0 0,-1 0,1 1,0-1,0 0,-1 1,1 0,0-1,-1 1,1 0,0 0,-1-1,1 1,-1 1,0-1,1 0,-1 0,0 0,1 1,7 49,-10-48,0 0,1-1,0 1,-1 0,1 0,0 0,0 0,1-1,-1 1,1 0,-1 0,1 0,0-1,0 1,0 0,0-1,1 1,-1-1,1 1,-1-1,1 0,0 0,0 0,0 0,0 0,0 0,1 0,-1-1,0 1,1-1,-1 1,1-1,0 0,-1 0,1 0,0-1,0 1,0-1,7-1,0-1,-1-1,1 1,0-2,-1 1,0-1,1-1,-2 0,1 0,-1-1,3-1,40-23,-49 29,-1 0,0 0,1 0,-1 1,0-1,1 1,-1-1,0 1,1-1,-1 1,1 0,-1 0,1-1,-1 1,1 0,-1 1,1-1,-1 0,1 0,-1 1,1-1,-1 0,1 1,-1 0,0-1,1 1,-1 0,0 0,0 0,0-1,1 1,-1 0,0 1,0-1,0 0,0 0,-1 0,2 2,12 59,-10-35,6 20,-5-26</inkml:trace>
  <inkml:trace contextRef="#ctx0" brushRef="#br0" timeOffset="3123.737">3896 143,'-25'17,"1"2,1 1,0 0,2 2,0 0,2 2,0 0,2 1,1 1,1 0,1 1,1 1,1 0,-3 17,2 15,2 1,3 1,3 0,3 0,2 0,5 21,-4-65,1-1,1 0,0 0,1 0,1 0,1 0,0-1,1 0,4 5,-8-16,0 1,0-1,1 0,0-1,0 1,0-1,0 1,1-1,0-1,0 1,0 0,0-1,0 0,1-1,-1 1,1-1,0 0,0 0,0-1,0 1,0-2,0 1,0 0,0-1,0 0,0-1,6 0,41-17,-35 6</inkml:trace>
  <inkml:trace contextRef="#ctx0" brushRef="#br0" timeOffset="3925.528">5024 594,'34'9,"15"4,5-1,-2-7,-6-4,-5-3,-5-1,-4-4,-2-2,-2 2,-6 1</inkml:trace>
  <inkml:trace contextRef="#ctx0" brushRef="#br0" timeOffset="4138.473">5081 820,'33'5,"17"1,4 0,-3-1,-4-2,-6-5,-5-4,-4 1,-3 0,-5 2</inkml:trace>
  <inkml:trace contextRef="#ctx0" brushRef="#br0" timeOffset="3488.312">4460 255,'-2'48,"-2"1,-2-1,-2 1,-2-2,-3 0,-1 0,-3-1,-1-1,-20 34,-21 69,59-146,-1 1,1 0,-1-1,1 1,0 0,0 0,0-1,0 1,0 0,1-1,0 1,-1 0,1-1,0 1,0-1,0 1,0-1,1 1,-1-1,1 0,-1 0,1 1,0-1,0 0,0-1,0 1,0 0,0-1,1 1,-1-1,0 0,1 1,-1-1,1 0,-1-1,1 1,2 0,108 4,-88-6,113-7,-121-3,-5-1</inkml:trace>
  <inkml:trace contextRef="#ctx0" brushRef="#br0" timeOffset="3740.526">4177 594,'34'0,"20"-5,6-1,-2 0,-2 1,-5 2,-6 0,-7 2,-5 1,-2 0,-3 0,-1 0,0-4,-5-3</inkml:trace>
  <inkml:trace contextRef="#ctx0" brushRef="#br0" timeOffset="9741.796">0 1751,'715'-86,"664"-22,-208 20,-368 31,-36 28,590 30,-1050-29,-92 16,-98 1,0 5,36 6,-83 1,99-30,-146 28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410,'9'10,"4"2</inkml:trace>
  <inkml:trace contextRef="#ctx0" brushRef="#br0" timeOffset="954.926">2625 805,'-10'-1,"0"1,1 0,-1 0,0 1,1 1,-1 0,1 0,-1 1,1 0,0 0,0 1,0 0,1 1,-1 0,1 0,0 1,1 0,-1 0,1 1,-5 6,4-4,1 1,0-1,1 1,0 1,1-1,0 1,0 0,1 0,1 0,0 0,0 1,1-1,0 7,2-13,0 0,-1 1,2-1,-1 0,1 0,-1 0,1 0,1 0,-1 0,1-1,0 1,0 0,0-1,1 1,-1-1,1 0,0 0,0 0,1 0,-1 0,1-1,0 1,0-1,0 0,0-1,1 1,-1 0,1-1,-1 0,1 0,4 0,4 2,1-1,0 0,0-1,0-1,0 0,0-1,0-1,0 0,0-1,0 0,0-1,0-1,-1 0,0 0,0-2,0 0,0 0,-1-1,0-1,0 0,-1 0,0-1,-1-1,12-10,-1-2,-1 0,-1-1,-2-1,0-1,-1-1,9-21,-23 44,19-39,-2 0,-1-1,-2 0,-3-2,1-5,-12 39,0-1,0 0,-1 1,-1-1,0 0,0 0,-1 0,-1 1,0-1,0 0,-1 1,-1 0,0 0,0 0,-1 0,0 1,-1-1,-1 1,1 1,-2-1,1 1,-7-5,8 7,0 0,-1 0,0 1,0 0,-1 1,0-1,0 2,0-1,0 1,-1 0,0 1,1 0,-1 0,0 1,-1 0,1 0,0 1,-1 1,1 0,0 0,-1 0,1 1,0 1,0 0,0 0,0 0,0 1,0 1,0-1,1 2,0-1,0 1,0 0,0 1,-1 1,-2 5,0 0,1 1,0 0,1 0,0 1,2 0,-1 1,2 0,0 0,0 1,2-1,0 1,1 0,0 0,1 0,1 1,1-1,0 0,1 1,1-1,0 0,1 0,1 0,0-1,1 1,1-1,5 8,6 10,2 0,1-2,2 0,1-1,1-1,2-2,1 0,1-2,1-1,0-1,2-1,1-2,1-2,0 0,2-3,9 3,-16-8,-4-3</inkml:trace>
  <inkml:trace contextRef="#ctx0" brushRef="#br0" timeOffset="-251.133">1186 1144,'0'5,"0"6,0 6,0 5,0 4,-5-3,-2-1,1-3</inkml:trace>
  <inkml:trace contextRef="#ctx0" brushRef="#br0" timeOffset="312.744">1440 1228,'222'-367,"-220"364,26-33,-27 35,-1 1,1-1,-1 1,1-1,-1 1,1 0,-1-1,1 1,-1 0,1-1,0 1,-1 0,1 0,0-1,-1 1,1 0,0 0,-1 0,1 0,0 0,-1 0,1 0,0 0,-1 0,1 0,0 0,-1 1,1-1,0 0,-1 0,1 1,-1-1,1 0,0 1,-1-1,1 1,-1-1,1 1,-1-1,1 1,-1-1,0 1,1-1,-1 1,0-1,1 1,-1 0,0-1,0 1,1 0,-1-1,0 1,0 0,0-1,0 1,0 0,0-1,0 1,0 0,30 166,-29-162,-1 0,1 0,0 0,1 0,-1 0,1 0,0 0,0 0,0-1,1 1,-1-1,1 1,0-1,1 0,-1 0,1-1,0 1,-1-1,2 1,-1-1,0 0,1-1,-1 1,1-1,-1 0,1 0,0-1,0 1,0-1,0 0,1 0,-1-1,0 1,0-1,0-1,0 1,1 0,-1-1,0 0,0-1,0 1,3-5,1 0,-2-1,1 0,-1 0,0-1,-1 1,0-2,0 1,0-1,-1 1,-1-1,1-1,-2 1,1-1,-1 1,-1-1,1 0,-2 0,1 0,-2 0,1-1,-1 1,-1-8,1-7</inkml:trace>
  <inkml:trace contextRef="#ctx0" brushRef="#br0" timeOffset="-963.202">57 184,'75'-9,"-1"-4,0-2,-2-4,0-3,68-30,-32 2,-107 49,-1 1,1-1,0 1,-1 0,1 0,-1-1,1 1,0 0,-1 0,1 0,0 0,-1 0,1 0,0 0,-1 0,1 0,0 0,-1 0,1 0,0 0,-1 0,1 1,0-1,-1 0,1 1,-1-1,1 0,0 1,-1-1,1 1,-1-1,1 0,-1 1,0 0,1-1,-1 1,1-1,-1 1,0-1,1 1,-1 0,0-1,0 1,0 0,1-1,-1 1,0 0,0-1,0 1,0 0,0-1,0 1,0 0,-1-1,1 1,0 0,0-1,-10 48,8-40,-28 97,3-13,5 1,-9 76,-8 245,12-131,24-264,-4-22,-8-29,13 25,-8-16</inkml:trace>
  <inkml:trace contextRef="#ctx0" brushRef="#br0" timeOffset="-550.883">142 720,'388'-141,"-121"38,-263 101,-3 1,0 0,0-1,0 1,1 0,-1 0,1 0,-1 0,1 0,-1 0,1 0,-1 1,1-1,0 0,-1 1,1 0,0-1,0 1,-1 0,1 0,0 0,0 0,-1 0,1 0,0 0,0 1,-1-1,1 1,0-1,-1 1,1 0,0-1,-1 1,1 0,-1 0,1 0,-1 0,0 1,1-1,-1 0,0 0,0 1,0-1,0 1,0-1,0 1,0-1,-1 1,1 0,-1-1,1 1,-1 0,1-1,-1 1,-26 167,30-64,2-93</inkml:trace>
  <inkml:trace contextRef="#ctx0" brushRef="#br0" timeOffset="9273.8">6887 325,'-14'33,"-10"22,-1 5,4-2,1-2,3-5,1-7,2-6,4-4,4-4,2-2,3 0,0-1,2-5</inkml:trace>
  <inkml:trace contextRef="#ctx0" brushRef="#br0" timeOffset="9571.469">7169 410,'-53'60,"29"-37,1 1,2 2,1 0,0 1,2 1,2 0,0 2,2-1,-4 14,17-38,0 1,0-1,0 1,1 0,0-1,0 1,0-1,1 1,0-1,0 1,0-1,0 1,1-1,0 0,0 0,1 0,0 0,-1 0,2 0,-1-1,0 0,1 1,0-1,0 0,0-1,0 1,1-1,-1 0,1 0,0 0,0-1,0 1,0-1,1 0,-1-1,0 0,1 1,-1-2,1 1,-1-1,1 1,0-1,-1-1,2 0,12-2,0 0,0-2,0 0,-1-2,0 0,-1-1,0 0,0-1,0-1,-1-1,-1-1,0 0,4-5,-9 10,-1-1,0 0,-1 0,0-1,0 0,-1 0,0-1,0 0,-1 0,-1-1,0 1,0-1,-1-1,0 1,-1 0,-1-1,1 0,-2 1,0-1,0 0,-1 0,-1 0,0 0,0 0,-1 1,-1-1,0 1,0-1,-5-10,2 15,1 1,-1-1,0 1,-1 0,0 0,1 1,-2 0,1 0,-1 0,1 1,-1 0,0 1,-1 0,1 0,0 1,-1 0,0 0,1 1,-1 0,0 1,0 0,0 0,-16 4</inkml:trace>
  <inkml:trace contextRef="#ctx0" brushRef="#br0" timeOffset="10785.434">7846 551,'-4'-2,"0"1,1 0,-1 0,0 0,-1 0,1 1,0 0,0 0,0 0,0 0,0 0,0 1,0 0,0 0,0 0,0 0,0 1,0 0,-5 0,1 0,0 1,0 1,0 0,0 0,1 0,-1 1,1 0,0 0,1 1,-1 0,1 0,-1 2,6-7,0 1,1-1,-1 0,1 1,-1-1,1 0,-1 1,1-1,0 1,0-1,0 1,0-1,0 0,0 1,0-1,0 1,1-1,-1 1,0-1,1 0,-1 1,1-1,0 0,-1 1,1-1,0 0,0 0,0 0,0 0,0 0,0 0,0 0,0 0,0 0,0 0,1 0,-1-1,0 1,1 0,-1-1,1 1,63 21,-61-21,15 3,90 33,-107-35,1-1,0 1,-1 0,0 0,1 0,-1 0,0 0,0 1,0-1,0 1,0-1,-1 1,1 0,-1 0,0-1,0 1,0 0,0 0,0 0,-1 0,1 0,-1 1,0-1,0 0,0 0,0 0,0 0,-1 0,0 0,1 0,-1 0,0 0,-1 0,1 1,-4 3,1 0,-1 0,0 0,-1-1,0 0,0 0,0 0,-1-1,0 0,0 0,0 0,0-1,-1 0,0-1,0 0,0 0,0-1,0 1,0-2,-1 1,1-1,-1-1,1 1,-1-2,1 1,-1-1,-3-1,-13 2</inkml:trace>
  <inkml:trace contextRef="#ctx0" brushRef="#br0" timeOffset="11055.545">8100 156,'35'25,"0"1,-2 1,-1 2,-2 1,-1 2,-1 1,-1 0,-3 3,0 0,-3 1,-1 1,4 12,-15-25,-1 1,-1 0,-1 0,-2 1,0 0,-2 0,-1 0,-1 0,-1 0,-1-1,-2 1,-1 0,0-1,-3 0,0 0,-1-1,-1 0,-10 16,9-27,-1 1,-1-2,0 0,-1 0,0-1,-1-1,0 0,-3 0,-10 9</inkml:trace>
  <inkml:trace contextRef="#ctx0" brushRef="#br0" timeOffset="2672.949">4573 297,'-83'111,"-128"249,52-125,103-179,42-43</inkml:trace>
  <inkml:trace contextRef="#ctx0" brushRef="#br0" timeOffset="3138.084">4093 410,'100'142,"44"113,8 0,-109-201,-35-47</inkml:trace>
  <inkml:trace contextRef="#ctx0" brushRef="#br0" timeOffset="6536.032">4713 1087,'2'2,"0"-1,0 0,0 1,0-1,-1 1,1 0,-1 0,1-1,-1 1,0 0,1 0,-1 0,0 0,0 1,-1-1,1 0,0 0,-1 1,1-1,-1 0,0 1,0-1,0 0,0 1,0 0,0 0,3 338,-8-290,-1-33</inkml:trace>
  <inkml:trace contextRef="#ctx0" brushRef="#br0" timeOffset="6969.866">4657 1144,'139'-127,"-130"119,2 1,-1 1,1-1,0 2,1-1,-1 2,1-1,0 2,0-1,0 2,1 0,-1 0,0 1,1 0,-1 1,1 1,6 1,-15 1,0 1,-1 0,1-1,-1 2,0-1,0 0,0 0,0 1,-1 0,1-1,-1 1,-1 0,1 0,-1 0,0 1,0-1,0 0,-1 0,1 1,-1-1,-1 0,1 0,-1 1,0-1,0 0,0 0,-1 0,0 0,0 0,0 0,0-1,-1 1,0-1,-2 3,-1 2,-1 0,0-1,0 0,-1 0,0-1,0 0,-1 0,0-1,0 0,0 0,-1-1,0-1,5-1,0-1,0 0,0 0,-1 0,1 0,-1-1,1 0,-1 0,1-1,-1 0,1 0,-1 0,1 0,-1-1,1 0,-1 0,1-1,-1 1,1-1,0 0,0-1,0 1,0-1,0 0,-9-10</inkml:trace>
  <inkml:trace contextRef="#ctx0" brushRef="#br0" timeOffset="7533.654">5504 14,'-26'18,"1"0,1 1,1 2,1 0,0 2,2 0,1 1,1 1,1 1,1 1,-9 21,-1 8,2 1,3 1,3 1,2 1,-2 26,12-65,1 0,1 1,1-1,1 1,0 0,2-1,1 1,0 0,2-1,0 1,1-1,2 0,0 0,1 0,1-1,8 15,-7-27,0 0,0-1,1 0,0 0,0-1,1-1,0 0,0 0,0-1,0 0,1-1,-1 0,1-1,0 0,6 0,-12-1,0 0,0 0,0-1,0 1,0-1,0 0,0-1,0 0,0 0,0 0,0-1,0 1,0-1,0-1,-1 1,0-1,1 0,-1 0,0-1,0 1,3-5,2-7</inkml:trace>
  <inkml:trace contextRef="#ctx0" brushRef="#br0" timeOffset="8199.141">5843 156,'-21'87,"-3"-1,-4-2,-4-1,-3-1,-20 29,-17 54,70-163,1 1,0 0,0-1,0 1,1-1,-1 1,0 0,1 0,0-1,0 1,0 0,0 0,0-1,0 1,1 0,-1 0,1-1,0 1,0 0,0-1,0 1,0-1,1 1,-1-1,1 0,0 0,-1 0,1 0,0 0,0 0,0 0,0 0,1-1,-1 1,0-1,1 1,-1-1,1 0,0 0,-1 0,1-1,0 1,-1-1,1 1,0-1,0 0,-1 0,1 0,0 0,1-1,140-25,-64 0,-61 14</inkml:trace>
  <inkml:trace contextRef="#ctx0" brushRef="#br0" timeOffset="8458.368">5419 607,'34'-9,"15"-4,10 1,-1 2,-1 3,-5 3,-6 1,-2 2,-4 1,-3 1,-3-1,-4 1,-5-1</inkml:trace>
  <inkml:trace contextRef="#ctx0" brushRef="#br0" timeOffset="8706.246">6153 551,'39'0,"16"0,5-5,-3-1,-7 0,-12 1</inkml:trace>
  <inkml:trace contextRef="#ctx0" brushRef="#br0" timeOffset="8870.944">6125 805,'33'5,"17"-4,3-1,-1-1,-5-1,-6-4,-5-1,-9 0</inkml:trace>
  <inkml:trace contextRef="#ctx0" brushRef="#br0" timeOffset="21740.884">1 1595,'22'8,"0"-1,0-2,1 0,-1-1,1-1,0-1,0-1,0-1,0-2,1 0,33 1,319-27,-124 10,597-24,-275 33,109-27,-183 14,385 6,-845 16,465-26,58-4,39 0,694 31,-1164-8,0-6,0-6,51-17,-6-1,-142 30,-28 4,1 1,-1 0,0 1,0-1,1 2,-1-1,1 1,-1 0,1 0,-1 1,1 0,-1 0,0 1,1 0,-1 0,0 1,0 0,8 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07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0,'-32'60,"-80"140,-168 230,111-213,95-134,62-91,10-5</inkml:trace>
  <inkml:trace contextRef="#ctx0" brushRef="#br0" timeOffset="599.524">5 29,'23'39,"59"120,51 238,-11-57,-58-146,-51-175,-10-24,-7-7</inkml:trace>
  <inkml:trace contextRef="#ctx0" brushRef="#br0" timeOffset="19425.556">739 904,'-11'137,"-18"-2,-5-40,50-150,11-8,2 1,3 2,3 1,33-42,-63 93,0 1,0-1,0 1,1 0,0 0,0 0,1 1,0 0,0 0,0 1,1 0,0 0,0 1,5-2,-11 6,0 0,0 0,0 1,0-1,0 0,0 1,0 0,-1-1,1 1,0 0,0 0,-1 0,1 0,-1 0,1 1,-1-1,1 0,-1 1,0-1,1 1,-1-1,0 1,0 0,0 0,0-1,-1 1,1 0,0 0,-1 0,1 0,-1-1,0 1,0 2,7 69,-7-68,-15 172,9-128,6-48,0 0,0 0,0 0,0 0,0 0,0 0,0 0,1-1,-1 1,0 0,0 0,1 0,-1 0,1 0,-1 0,1 0,-1-1,1 1,-1 0,1 0,0-1,-1 1,1 0,0-1,0 1,0-1,-1 1,1-1,0 1,0-1,0 0,0 1,0-1,0 0,0 0,0 1,0-1,0 0,-1 0,1 0,0 0,0-1,0 1,0 0,0 0,0 0,0-1,0 1,73-71,54-80,-127 151,0-1,-1 0,1 1,0-1,-1 1,1-1,0 1,0-1,0 1,-1 0,1-1,0 1,0 0,0-1,0 1,0 0,-1 0,1 0,0 0,0 0,0 0,0 0,0 0,0 0,0 1,0-1,-1 0,1 1,0-1,0 0,0 1,-1-1,1 1,0-1,0 1,-1-1,1 1,0 0,-1-1,1 1,-1 0,1 0,-1-1,1 1,-1 0,0 0,1 0,-1-1,0 1,1 0,-1 0,0 0,0 0,0 0,0 0,0 0,0 0,4 60,-4-55,-3 142,3-122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2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1 424,'167'16,"-146"-13,0-2,1-1,-1 0,0-2,1 0,12-4,62-5,-46 5,-32 0</inkml:trace>
  <inkml:trace contextRef="#ctx0" brushRef="#br0" timeOffset="301.88">30 705,'19'5,"11"2,5-6,2-3,-1 0,-1-1,-3 1,-1 0,-2 1,0 0,-1 1,-5 0</inkml:trace>
  <inkml:trace contextRef="#ctx0" brushRef="#br0" timeOffset="1235.394">762 113,'1'0,"0"0,-1-1,1 1,-1 0,1 0,0-1,-1 1,1 0,0 0,-1 0,1 0,0 0,-1 0,1 0,-1 0,1 0,0 1,-1-1,1 0,0 0,-1 0,1 1,-1-1,1 0,-1 1,1-1,-1 1,1-1,-1 0,1 1,-1-1,1 1,-1-1,0 1,1-1,-1 1,0 0,1-1,-1 1,0-1,0 1,0 0,1-1,-1 1,0 0,57 124,27 133,4 54,-66-256,-1-72,58-225,54-263,-111 440,-13 92,-9-8</inkml:trace>
  <inkml:trace contextRef="#ctx0" brushRef="#br0" timeOffset="1903.281">1328 1213,'40'-43,"-32"30,97-148,-72 121,-20 70,-13-26,0 1,-1 0,1 0,1 0,-1 0,1 0,0 0,0-1,0 1,1 0,-1 0,1-1,0 1,1-1,-1 0,1 1,0-1,0 0,0 0,2 1,-3-5,1 0,0 0,0 0,0 0,-1-1,1 1,0-1,0 1,-1-1,1 0,-1 0,1 0,-1-1,1 1,-1-1,0 1,1-1,-1 0,0 1,0-1,0 0,0-1,-1 1,1 0,-1 0,10-8,123-105,-133 114,-1 0,1 1,0-1,0 0,-1 1,1-1,0 1,0-1,0 1,0 0,0-1,0 1,-1 0,1-1,0 1,0 0,0 0,0 0,0 0,0 0,0 0,0 0,0 0,0 1,0-1,0 0,0 0,0 1,-1-1,1 1,0-1,0 1,0-1,0 1,-1-1,1 1,0 0,-1-1,1 1,0 0,-1 0,1 0,-1-1,1 1,9 47,-7-25,3-4</inkml:trace>
  <inkml:trace contextRef="#ctx0" brushRef="#br0" timeOffset="2454.401">2400 0,'-29'343,"26"-317,0-1,-2 0,-1 0,0-1,-2 0,-1 0,-1-1,-12 21,11-24,1 0,1 1,0 0,2 0,1 1,0 0,2 0,0 0,2 1,0-1,2 6,2-21,0-1,0 1,1-1,0 1,0-1,0 0,1 0,0-1,0 1,1-1,-1 0,1 0,0 0,1-1,-1 0,1 0,0 0,0-1,0 0,0 0,0 0,1-1,0 0,-1 0,1 0,0-1,0 0,0-1,-1 1,1-1,0-1,0 1,0-1,0 0,5-3,-10 5,0-1,0 0,0 0,0-1,0 1,0 0,0-1,0 1,-1-1,1 1,0-1,0 0,0 0,-1 0,1 0,-1 0,1 0,-1 0,1-1,-1 1,0-1,1 1,-1-1,0 1,0-1,0 0,0 1,0-1,-1 0,1 0,0 0,-1 1,0-1,1 0,-1 0,0 0,0 0,0 0,-3-13</inkml:trace>
  <inkml:trace contextRef="#ctx0" brushRef="#br0" timeOffset="2740.797">2005 508,'370'0,"-320"5,-32 1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4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424 282,'-222'474,"209"-443,-1-1,-1 0,-2-1,-1 0,-1-2,-1 0,-1-1,-20 17,21-24</inkml:trace>
  <inkml:trace contextRef="#ctx0" brushRef="#br0" timeOffset="349.651">0 198,'3'28,"1"0,1-1,1 1,1-1,2 0,0-1,2 0,1 0,1-1,1-1,2 0,14 17,28 52,-3 3,-5 2,17 54,-35-51,-18-88,-9-19</inkml:trace>
  <inkml:trace contextRef="#ctx0" brushRef="#br0" timeOffset="982.191">480 1270,'104'-165,"-99"157,-3 5,-1-1,1 1,0-1,0 1,1 0,-1-1,1 1,-1 1,1-1,0 0,0 1,0-1,1 1,-1 0,0 0,3-1,17 46,-23-41,1 1,0-1,0 1,0-1,0 1,0-1,0 0,1 0,-1 0,1 1,-1-1,1 0,0-1,0 1,0 0,0-1,0 1,0-1,1 1,-1-1,0 0,1 0,-1 0,1 0,-1 0,1-1,-1 1,1-1,0 0,-1 0,1 0,0 0,-1 0,1 0,-1-1,1 1,-1-1,1 0,-1 0,1 0,-1 0,1 0,-1 0,0-1,2 0,21-21,39-18,-61 42,-1 1,1-1,-1 1,1 0,-1-1,0 1,0 0,0 1,0-1,0 0,0 0,-1 1,1-1,-1 1,1-1,-1 1,0 0,0 0,0-1,-1 1,1 0,-1 0,1 0,-1 0,0 0,0 0,0-1,0 1,-1 0,1 0,-1 0,0 0,1 2,0 20</inkml:trace>
  <inkml:trace contextRef="#ctx0" brushRef="#br0" timeOffset="1349.127">1384 0,'-31'24,"2"1,1 1,0 2,3 1,0 0,2 2,1 1,1 1,2 0,1 2,2 0,2 1,1 0,2 1,-6 34,11 3,4 0,3 1,6 31,-3-69,1 0,2 1,1-2,2 1,2-1,3 3,-15-37,0 0,1 0,-1 0,1-1,-1 1,1 0,0 0,-1-1,1 1,0 0,0-1,0 1,0-1,1 0,-1 1,0-1,1 0,-1 1,0-1,1 0,0 0,-1 0,1-1,0 1,-1 0,1-1,0 1,0-1,-1 1,1-1,0 0,0 1,0-1,0 0,-1-1,1 1,0 0,0 0,0-1,0 1,-1-1,1 1,0-1,-1 0,1 0,0 0,-1 0,1 0,-1 0,1 0,-1-1,1 1,11-13,-2 0</inkml:trace>
  <inkml:trace contextRef="#ctx0" brushRef="#br0" timeOffset="1603.095">1610 395,'-5'33,"-1"22,-5 5,-1-2,3-2,-3-5,1-7,-3-1,2-3,2-4,3-3,3-2,-3-2,0-1,6-5,7-6,4-7</inkml:trace>
  <inkml:trace contextRef="#ctx0" brushRef="#br0" timeOffset="1901.776">1977 451,'-208'306,"169"-207,38-96,0 0,1 1,0-1,0 1,0-1,1 1,-1-1,1 1,-1-1,1 1,0-1,1 0,-1 0,1 0,-1 1,1-1,0 0,0-1,0 1,0 0,1-1,-1 1,1-1,-1 0,1 0,0 0,0 0,2 1,2 0,1 0,-1 0,1-1,-1 0,1 0,0-1,0 0,0 0,-1-1,1 0,0 0,0-1,0 0,0-1,-1 0,1 0,0 0,-1-1,0 0,0-1,5-2,6-4,-1 0,0-1,-1-1,0-1,-1 0,0-1,-1 0,0-2,-3 2,-1 0,0-1,-1 0,-1 0,0-1,-1 0,-1-1,0 0,-1 0,1-10,-4 19,-1 0,0-1,0 1,-1 0,0-1,-1 1,1 0,-1 0,-1-1,0 1,0 0,-1 0,1 1,-2-1,1 1,-1-1,0 1,-1 0,0 0,0 1,0-1,-1 1,-1-1,3 4,1 0,-1 0,0 1,1-1,-1 1,0 0,-1 0,1 0,0 1,-1-1,1 1,0 0,-1 0,1 1,-1-1,-4 1,-10 3</inkml:trace>
  <inkml:trace contextRef="#ctx0" brushRef="#br0" timeOffset="2288.079">2569 508,'-17'3,"1"2,0 0,0 0,1 2,-1 0,1 1,1 0,-1 1,2 1,-1 0,1 1,-7 7,19-17,0 1,-1-1,1 1,0-1,0 1,0 0,0-1,0 1,0 0,0 0,1 0,-1 0,1 0,-1-1,1 1,0 0,0 0,0 0,0 0,0 0,0 0,0 0,1 0,-1 0,1 0,-1 0,1 0,0 0,0-1,0 1,0 0,0-1,0 1,0 0,0-1,1 1,0-1,70 43,-29-20,-40-23,0 1,0-1,0 1,-1 0,1 0,-1 0,0 0,1 0,-1 1,0-1,0 1,0-1,-1 1,1 0,-1 0,1 0,-1 0,0 0,0 0,0 0,-1 0,1 0,-1 0,1 1,-1-1,0 0,-1 0,1 0,0 1,-1-1,0 0,1 0,-1 0,-1 0,1 0,0 0,-1 0,1 0,-1-1,0 1,0-1,0 1,-1 0,-7 5,-1-1,0 0,0 0,0-1,-1-1,0 0,0-1,0 0,-1-1,1 0,-1-1,-9 1,-3-1</inkml:trace>
  <inkml:trace contextRef="#ctx0" brushRef="#br0" timeOffset="2580.12">2682 84,'25'35,"-2"1,-1 1,-1 1,-3 0,-1 2,-2 0,-1 1,-3 0,-1 1,-2 0,0 18,-7-36,-2 1,0-1,-2 1,0-1,-2 0,-1 0,-1 0,0-1,-2 0,-1 0,-1-1,-1 0,0-1,-2-1,0 0,-2 0,-16 16,-49 47,66-72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48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0 329,'482'0,"-400"-14,26 4,-107 10,-1 0,1 0,-1 0,1 0,-1 0,1 0,-1 0,1 1,-1-1,1 0,-1 0,0 0,1 0,-1 0,1 1,-1-1,1 0,-1 1,0-1,1 0,-1 0,0 1,1-1,-1 1,0-1,1 0,-1 1,0-1,0 1,0-1,1 0,-1 1,0-1,0 1,0-1,0 1,0-1,0 1,0-1,0 1,0-1,0 1,0-1,0 0,0 1,0-1,0 1,-1-1,1 1,0-1,0 1,0-1,-1 0,1 1,0-1,-1 0,1 1,0-1,-1 0,1 1,0-1,-1 0,1 1,-1-1,-7 10</inkml:trace>
  <inkml:trace contextRef="#ctx0" brushRef="#br0" timeOffset="248.033">84 554,'39'4,"17"3,4-6,1-2,-4-2,-8 0,-7 1,-6 0,-4 1,-3 0,-2-4,0-1,-5 0</inkml:trace>
  <inkml:trace contextRef="#ctx0" brushRef="#br0" timeOffset="615.605">367 18,'0'-1,"0"0,0 1,-1-1,1 0,0 0,0 0,-1 1,1-1,-1 0,1 0,-1 1,1-1,-1 0,1 1,-1-1,1 0,-1 1,0-1,0 1,1-1,-1 1,0 0,0-1,1 1,-1 0,0-1,0 1,0 0,1 0,-1 0,0 0,0 0,0 0,0 0,0 0,1 0,-1 0,0 0,0 0,0 1,0-1,1 0,-1 1,0-1,0 0,1 1,-1-1,0 1,1-1,-1 1,0 0,1-1,-1 1,1 0,-1-1,1 1,-1 0,1-1,-1 1,1 0,0 0,0 0,-1-1,1 1,0 0,0 0,0 0,0 0,0 0,0 0,4 7,1-1,-1 1,2-1,-1 0,1 0,0-1,0 0,1 0,0 0,0-1,0 0,1 0,-1-1,1 0,0 0,0-1,3 1,-11-4,108 42,-83-34,0 0,-1 2,0 1,-1 1,0 1,10 8,-29-18,0 0,0-1,0 2,-1-1,1 0,-1 1,0-1,0 1,0 0,-1 0,1 0,-1 0,0 0,0 1,0-1,-1 1,0-1,1 1,-2 0,1 0,0-1,-1 1,0 0,0 0,-1-1,1 1,-1 0,0-1,0 1,-1 0,1-1,-1 1,0-1,0 1,-18 21,-1 0,-1-1,-2-1,0-1,-1-1,-5 2,23-18,-231 182,176-117,57-53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52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0 847,'10'0,"7"0,7 0,3 0,2 0,1 0,0 0,0 0,0 0,-1 0,-1 0,1 0,-1-5,-10 3,-7 3</inkml:trace>
  <inkml:trace contextRef="#ctx0" brushRef="#br0" timeOffset="267.698">28 1073,'29'4,"14"3,5-1,-1-1,-4-7,-4-2,-5-1,-2 1,-3 1,-5 0</inkml:trace>
  <inkml:trace contextRef="#ctx0" brushRef="#br0" timeOffset="1465.894">875 452,'-39'310,"-34"142,76-402,3-38</inkml:trace>
  <inkml:trace contextRef="#ctx0" brushRef="#br0" timeOffset="1803.606">1327 480,'-36'36,"-10"7,3 1,2 2,2 2,2 2,-10 20,45-68,0 0,-1 1,1-1,0 1,0 0,1-1,-1 1,1 0,-1 0,1 0,0 0,0 0,0 1,1-1,-1 0,1 0,-1 1,1-1,0 0,1 0,-1 1,0-1,1 0,0 0,0 0,0 1,0-1,0 0,0 0,1-1,0 1,-1 0,1 0,0-1,1 1,-1-1,0 0,1 1,0-1,17 5,1 0,0-2,0-1,0 0,0-2,0 0,12-1,99 14,-128-14,0 0,0 0,1 1,-1 0,0-1,0 1,-1 1,1-1,0 0,-1 1,1 0,-1 0,0 0,0 0,0 1,-1-1,1 1,-1-1,0 1,1 0,-2 0,1 0,0 0,-1 0,0 0,0 1,0-1,-1 0,1 1,-1-1,0 0,0 1,0-1,-1 1,0-1,0 0,0 0,0 1,-1-1,1 0,-1 0,-1 1,-7 14,0-1,-2 0,0-1,-1-1,0 1,-2-2,0 0,0-1,-1 0,-1-2,-12 8,27-18,0 0,-1-1,1 1,0-1,-1 0,1 1,-1-1,1 0,-1 0,0 0,1-1,-1 1,0-1,1 0,-1 1,0-1,0 0,1 0,-1-1,0 1,0-1,1 1,-1-1,0 0,1 0,-1 0,1 0,-1-1,1 1,0-1,0 1,-2-2,-12-13</inkml:trace>
  <inkml:trace contextRef="#ctx0" brushRef="#br0" timeOffset="2054.127">1129 536,'34'-9,"20"-9,11 0,4-3,-5 3,-4 4,-2 4,-7 5,-7 2,-1 2,-8 6,-10 3</inkml:trace>
  <inkml:trace contextRef="#ctx0" brushRef="#br0" timeOffset="5135.425">3500 56,'-3'30,"1"0,1 0,1 0,2 0,2-1,0 1,2-1,1 1,1-2,2 1,5 8,-7-14,103 306,-103-295,-2 0,-2 0,0 0,-3 1,0-1,-3 0,-1 1,-1-1,-2 3,-3-1,-1 0,-2-1,-1 0,-2 0,-1-2,-2 0,-1-1,-1-1,-2 0,-1-2,-2-1,0 0,-2-2,-1-2,-1 0,-1-2,-23 13,-40 17,53-34</inkml:trace>
  <inkml:trace contextRef="#ctx0" brushRef="#br0" timeOffset="5708.153">791 1,'-47'65,"3"1,3 3,3 1,3 2,4 2,2 0,4 2,4 1,-11 66,14-63,3 0,3 0,4 1,3 1,4-1,7 57,-5-123,0 0,1 0,0 0,1 0,1 0,0 0,1-1,1 0,0 0,1 0,0-1,1 0,1 0,0-1,0 0,2-1,-1 0,1 0,1-1,0-1,0 0,1 0,1-1,18 6,1-2,1-1,0-2,0-1,1-2,-1-1,1-2,1-1,-1-2,0-1,3-2,15-4</inkml:trace>
  <inkml:trace contextRef="#ctx0" brushRef="#br0" timeOffset="6321.634">4375 649,'-29'39,"-14"17,-5 8,6-1,10-2,6-7,7-2,7-6,1-6,1 0,4-1,2-4,2-2,1-2,1-2,0-6</inkml:trace>
  <inkml:trace contextRef="#ctx0" brushRef="#br0" timeOffset="6621.912">4629 847,'-40'32,"1"2,3 2,0 1,3 2,1 1,-4 11,32-47,0 0,1 0,0 1,0-1,0 1,1 0,-1-1,1 1,0 0,0 1,1-1,0 0,0 0,0 1,0-1,1 0,0 1,0-1,0 1,1-1,0 0,0 1,0-1,1 0,0 0,0 0,0 0,0 0,1 0,0-1,0 1,0-1,0 0,1 0,0 0,0 0,0-1,0 1,0-1,1 0,7 0,1 0,-1-1,1 0,0-1,0-1,0 0,0 0,-1-1,1-1,0 0,-1-1,1-1,-1 0,0 0,0-1,0 0,-1-1,0-1,0 0,-1 0,1-1,-2 0,1-1,-1 0,0-1,-1 0,0 0,-1 0,0-1,-1 0,0-1,0 2,-1 0,0 0,-1 0,0 0,0-1,-2 0,1 1,-1-1,-1 0,0 0,0 0,-1-1,0 1,-1 0,-1 0,1 0,-2 0,0 1,0-1,-1 1,-1-2,0 1,-1 1,0 0,-1 0,0 0,0 1,-1 0,0 1,-1 0,0 0,0 1,-1 0,0 0,0 1,0 0,-1 1,0 1,-5-2,-42 7,33 9</inkml:trace>
  <inkml:trace contextRef="#ctx0" brushRef="#br0" timeOffset="7023.902">5136 903,'-6'3,"-1"0,1 0,0 0,0 1,0 0,0 0,1 0,-1 1,1 0,0 0,1 0,-1 1,-2 4,6-8,-1 0,1 0,0 1,0-1,0 0,0 0,0 1,1-1,-1 0,1 1,0-1,-1 1,1-1,0 0,0 1,1-1,-1 1,0-1,1 1,-1-1,1 0,0 1,0-1,0 0,0 0,0 0,1 0,-1 0,1 0,-1 0,1 0,-1 0,1-1,0 1,0-1,0 1,0-1,0 0,0 0,1 1,37 17,-34-17,1 0,0 1,-1 0,0 0,0 1,0 0,0 0,0 0,-1 0,0 1,0 0,0 0,0 1,-1-1,3 6,-7-5,0 0,-1 0,1 0,-1-1,-1 1,1 0,-1 0,0-1,0 1,-1-1,1 0,-1 1,-1-1,1 0,-1-1,1 1,-1-1,-1 0,1 0,-1 0,1 0,-1-1,0 1,-4 1,-4 5,-89 59,80-62</inkml:trace>
  <inkml:trace contextRef="#ctx0" brushRef="#br0" timeOffset="7334.166">5249 282,'32'28,"-1"1,-2 1,-1 2,-1 0,-2 2,-1 1,-2 1,-2 0,-1 2,-2 0,-1 2,1 9,-8-8,-2 0,-1 0,-3 1,-1 0,-2-1,-2 1,-1 0,-3-1,-1 0,-6 17,7-33,-2 1,0 0,-2-1,0-1,-2 0,-1 0,-1-2,0 1,-2-2,-1 0,-5 4,-10 7,4-7</inkml:trace>
  <inkml:trace contextRef="#ctx0" brushRef="#br0" timeOffset="7740.773">3782 142,'-51'58,"3"2,3 3,3 1,2 3,-13 34,36-64,1 0,2 1,2 1,2 0,1 0,2 1,2 0,2 1,1-1,2 1,3 12,-1-28,2-1,1 1,1-1,1 0,1 0,1-1,1 0,1-1,1 0,1 0,1-2,1 1,1-2,0 0,1-1,1-1,1 0,1-2,0 0,1-1,0-1,1-1,20 8,-4-6,1-1,0-2,0-1,1-2,9-1,-10-4</inkml:trace>
  <inkml:trace contextRef="#ctx0" brushRef="#br0" timeOffset="68805.469">2117 509,'-25'221,"26"-221,-1 0,0 0,1 0,-1 0,0 0,1 0,-1 0,1 0,-1 0,0 0,1 0,-1 0,0 0,1 0,-1 0,1 0,-1 0,0 1,1-1,-1 0,0 0,0 0,1 1,-1-1,0 0,1 0,-1 1,0-1,0 0,1 0,-1 1,0-1,0 0,0 1,0-1,1 0,-1 1,0-1,0 0,0 1,0-1,0 1,0-1,0 0,0 1,0-1,0 0,0 1,0-1,0 1,0-1,0 0,-1 1,1-1,0 0,19-33,-15 26,14-29,24-45,3 2,4 2,37-43,-85 119,0-1,-1 0,0 1,1-1,-1 1,1 0,0-1,0 1,-1-1,1 1,0 0,0 0,0-1,0 1,0 0,1 0,-1 0,0 0,0 0,1 1,-1-1,1 0,-1 0,1 1,-1-1,1 1,-1 0,1-1,-1 1,1 0,-1 0,1 0,0 0,-1 0,1 0,-1 0,1 1,-1-1,1 0,-1 1,1-1,-1 1,1 0,-1 0,0-1,2 2,0 13,-1 0,0 0,-1 0,-1 0,0 0,-1 0,-1 0,0 0,-1 0,-2 7,3-12,-4 15,3-14,0 0,1 0,0 0,1 1,0-1,1 0,0 1,1-1,0 0,1 4,-1-14,-1 1,1 0,0-1,0 1,0 0,0-1,0 1,0-1,0 0,0 1,0-1,1 0,-1 0,1 0,-1 0,1 0,-1 0,1 0,-1 0,1 0,0-1,0 1,-1-1,1 1,0-1,0 0,0 0,-1 0,1 0,0 0,0 0,0 0,-1-1,1 1,0 0,0-1,-1 0,1 1,0-1,-1 0,1 0,-1 0,1 0,0-1,68-52,99-134,-169 187,1 0,-1-1,1 1,-1 0,1 0,0 0,-1-1,1 1,0 0,0 0,0 0,-1 0,1 0,0 0,1 1,-1-1,0 0,0 0,0 1,0-1,1 1,-1-1,0 1,0-1,1 1,-1 0,0 0,1 0,-1 0,0 0,1 0,-1 0,0 0,1 0,-1 0,0 1,0-1,1 1,-1-1,0 1,0-1,1 1,-1 0,0-1,0 1,0 0,0 0,0 0,0 0,0 0,-1 0,1 0,0 0,0 0,-1 0,1 2,1 13,-1 0,-1 0,0 1,-1-1,-1 0,0 0,-1 0,-3 7,-6 39,9-40,0-10,1 0,1 0,0 1,0-1,1 1,1-1,0 1,1-1,2 10,24 5,-10-21</inkml:trace>
  <inkml:trace contextRef="#ctx0" brushRef="#br0" timeOffset="69089.753">2060 1044,'34'5,"20"-4,11-1,4-1,0 0,-3-6,-2 0,-8 0,-3 2,-1 2,-6 0,-4 2,-6 1,-3 0,-3 0,-2 0,0 1,-6-1</inkml:trace>
  <inkml:trace contextRef="#ctx0" brushRef="#br0" timeOffset="69541.708">2540 1270,'-36'9,"1"1,0 2,1 2,0 1,2 1,-1 2,-1 3,32-20,0 0,0 0,0 0,0 0,0 1,0-1,0 0,1 1,-1-1,0 1,1 0,0 0,-1 0,1-1,0 1,0 0,0 0,0 1,0-1,0 0,1 0,-1 0,1 0,0 1,-1-1,1 0,0 1,0-1,0 0,1 0,-1 1,1-1,-1 0,1 0,0 0,-1 0,1 0,0 1,0-2,1 1,-1 0,0 0,1 0,-1 0,1-1,0 1,142 47,-115-39,-23-10,0 1,0 0,0 1,0 0,0 0,0 0,-1 1,1-1,-1 1,0 1,0-1,0 1,0 0,0 0,-1 0,0 1,0-1,0 1,0 0,-1 0,0 1,0-1,0 1,-1 1,-1 1,-1-1,1 0,-1 1,0-1,-1 1,0-1,0 0,-1 0,1 1,-2-1,1 0,-1 0,0-1,0 1,-1-1,0 1,0-1,0 0,-1-1,0 1,0-1,0 0,-1 0,0 0,0-1,-4 2,-4 4,-1-1,0-1,-1 0,1-2,-2 1,1-2,0 0,-1-1,0-1,0 0,-9-1,13 0,0-2,0 0,-1 0,2-1,-1-1,0 0,0-1,0 0,1-1,-1 0,-11-9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0,'1'2,"1"0,-1 0,1 0,0-1,-1 1,1 0,0-1,0 0,0 1,0-1,0 0,0 0,0 0,1 0,-1 0,0-1,1 1,-1-1,0 1,1-1,-1 0,0 0,1 0,1 0,-1 0,196-24,-1 24,-140 16,-51-11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0,'-9'5,"1"2,2 4,7 0,8-2,7-2,7-2,2-2,4-2,0-1,1 0,-1-1,1 1,-1-1,0 1,-1 0,-4 0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19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31,'2'1,"0"0,-1 1,1-1,0 1,0 0,-1 0,1 0,-1-1,0 1,1 1,-1-1,0 0,0 0,0 0,-1 0,1 1,-1-1,1 0,-1 1,1-1,-1 1,0-1,0 0,-1 3,2-2,1 35,0-1,-3 1,-1 0,-2-1,-7 32,-12 97,19-149,1 0,0 0,2 0,0 0,1 1,0-1,2 0,1 7,-17 77,13-97</inkml:trace>
  <inkml:trace contextRef="#ctx0" brushRef="#br0" timeOffset="638.515">541 59,'-55'18,"50"-17,-12 4,0 0,0 2,0-1,0 2,1 0,1 1,-1 1,2 0,-11 10,22-18,1 1,0-1,0 1,1-1,-1 1,0 0,1 0,0 0,-1 0,1 0,0 0,1 0,-1 0,0 0,1 0,0 1,0-1,0 0,0 0,0 0,1 1,-1-1,1 0,0 0,0 0,0 0,0 0,1 0,-1 0,1-1,0 1,0 0,0-1,0 1,0-1,0 0,1 0,1 2,104 69,-101-69,1 0,-1 0,-1 1,1-1,0 2,-1-1,0 1,-1 0,1 0,-1 0,0 1,0 0,-1 0,0 0,-1 0,1 1,-1-1,-1 1,1 0,-1 0,-1 0,1 0,-1 0,-1 1,0-1,0 0,0 0,-1 0,0 1,-1-1,0 0,0 0,-1-1,0 1,0 0,-1-1,0 0,0 1,-2 1,0-1,-1-1,1 1,-2-1,1 0,-1 0,0-1,0 0,0-1,-1 0,0 0,0-1,0 0,-1 0,1-1,-1 0,0-1,0 0,0-1,0 0,-3 0,-32-24,26 6</inkml:trace>
  <inkml:trace contextRef="#ctx0" brushRef="#br0" timeOffset="887.467">344 59,'34'-9,"15"-4,5 1,-2 2,-6 3,-5 3,-5 1,-4 2,-2 1,-7 6,-2 0,0 1,-4-2</inkml:trace>
  <inkml:trace contextRef="#ctx0" brushRef="#br0" timeOffset="1184.989">965 59,'-197'303,"191"-292,1 0,0 0,1 0,0 1,0-1,1 1,1 0,0 0,1 0,0 0,1 0,0 0,1 0,0 0,1 0,2 8,-2-16,0-1,0 1,0 0,0-1,1 0,-1 1,1-1,0 0,0 0,0 0,0-1,1 1,-1-1,1 0,-1 0,1 0,0 0,0-1,0 1,0-1,0 0,0 0,0-1,2 1,102-1,-91-4,0-2,0 0,0 0,-1-2,0 0,-1-1,0 0,0-1,-1-1,0 0,-1-1,0-1,-1 0,0 0,-1-1,-1-1,0 0,-1 0,0-1,-2 0,0-1,-1 1,2-7,-5 17,-1-1,0 1,0-1,0 1,0-1,-1 0,0 0,-1 0,0 1,0-1,0 0,-1 0,0 0,0 0,-1 1,1-1,-2 1,1-1,-1 1,0 0,0 0,0 0,-1 0,0 0,0 1,-1 0,1 0,-1 0,0 0,-1 1,1 0,-1 0,0 0,0 1,0 0,0 0,-5-1,0 2,0 1,0 0,-1 0,1 1,0 1,0 0,0 0,0 1,0 1,1 0,-1 0,1 1,0 0,0 1,0 0,0 1,-2 2,10-7,-26 13</inkml:trace>
  <inkml:trace contextRef="#ctx0" brushRef="#br0" timeOffset="1932.252">1361 653,'112'-169,"-93"136,2 1,1 1,2 0,1 2,10-8,-34 36,-1 1,0-1,1 1,-1-1,1 1,-1-1,1 1,-1 0,1-1,-1 1,1 0,-1-1,1 1,-1 0,1 0,-1 0,1-1,0 1,-1 0,1 0,-1 0,1 0,0 0,-1 0,1 0,0 0,-1 0,1 1,-1-1,1 0,-1 0,1 0,0 1,-1-1,1 0,-1 1,1-1,-1 0,1 1,-1-1,0 1,1-1,-1 1,1-1,-1 1,0-1,0 1,1-1,-1 1,0-1,0 1,1-1,-1 1,0 0,0-1,0 1,0-1,0 1,0 0,0-1,0 1,0-1,0 1,0 0,-1 0,3 51,-3-44,0 15,3 58,-1-79,-1 0,1 0,-1 0,1 0,0 0,-1 0,1 0,0-1,0 1,1 0,-1 0,0-1,0 1,1-1,-1 1,1-1,0 0,-1 1,1-1,0 0,0 0,-1 0,1 0,0-1,0 1,0 0,0-1,0 0,0 1,0-1,0 0,0 0,0 0,1 0,6-2,0 0,0-1,0 0,-1-1,1 1,-1-2,0 1,0-1,0 0,-1-1,0 0,0 0,4-5,17-12,-10 7,-14 12,0-1,0 1,0 1,1-1,0 1,-1-1,1 1,0 0,0 1,1 0,-1-1,0 2,1-1,-1 0,1 1,3 0,-6 3,0 0,0 0,0 1,-1-1,1 1,-1 0,0 0,0 0,0 0,0 0,0 0,0 0,-1 0,0 1,1-1,-1 1,-1-1,1 1,0-1,-1 1,0 0,0-1,0 1,0 0,-1-1,0 4,1-3,-2 200,6-181,2-5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159 393,'38'12,"1"-2,1-2,0-1,0-2,0-2,0-2,0-1,12-3,-24 1,-1-1,0-1,0-1,0-2,0 0,-1-2,-1-1,1-1,7-6,-22 11,-1 0,0-1,0 0,0 0,-1-1,0-1,-1 0,1 0,-2 0,1-1,-2 0,1-1,-1 1,-1-1,0 0,0-1,-1 1,-1-1,0 0,-1 0,2-12,-15-69,10 90,0 1,0-1,0 1,0-1,-1 1,1 0,-1 0,0-1,1 1,-1 0,0 0,-1 1,1-1,0 0,0 1,-1-1,1 1,-1 0,1 0,-1 0,1 0,-1 0,0 0,1 1,-1-1,0 1,0 0,1 0,-1 0,0 0,0 0,-1 1,-8 4,1 0,-1 1,1 0,0 1,1 0,0 0,0 1,0 1,1 0,1 0,-1 1,1 0,1 0,0 1,1-1,0 2,0-1,0 3,-15 34,2 1,3 0,1 1,3 1,2 0,2 0,1 19,-14 76,9-77,-3 0,-4-1,-2-1,-3-1,-13 22,19-51,-2-1,-1-1,-2 0,-1-2,-2-1,-1-1,-1-1,-2-1,-1-2,-1-1,-1-2,-24 14,55-37,0 1,-1 0,1 0,-1-1,0 1,0-1,0 1,0-1,0 0,0 0,0 0,0 0,0-1,0 0,0 1,-1-1,1 0,0 0,0-1,0 1,0-1,-1 1,3-2,1 1,-1 0,1 0,-1-1,1 1,0 0,0-1,-1 1,1 0,0-1,0 1,0 0,1-1,-1 1,0 0,0-1,1 1,-1 0,1-1,-1 1,1 0,-1 0,1 0,0 0,0-1,0 1,-1 0,1 0,0 0,0 1,0-1,1 0,-1 0,0 0,1-1,24-24,2 2,0 0,2 2,0 1,1 1,1 2,1 1,5 0,-22 8,1 1,0 0,1 1,0 1,0 1,0 1,1 0,-1 1,1 1,0 1,0 0,0 2,0 0,-1 1,1 1,-1 0,1 2,3 2,178 89,-186-90,-1-1,1 0,0 0,1-2,-1 0,1 0,-1-2,1 1,0-2,-1 0,1-1,0 0,0-1,-1-1,0 0,1-1,-1-1,0 0,-1-1,0 0,0-1,0-1,0 0,-1 0,0-2,8-6,0-1,-1-1,0-1,-2 0,15-21,-27 33,0-1,0 1,-1-1,0 0,0 0,-1-1,0 1,0-1,-1 0,0 1,-1-1,0 0,0 0,-1 0,0 0,0 0,-1 0,-1 0,1 0,-1 5,1 0,-1 1,0-1,0 1,-1-1,1 1,-1-1,0 1,0 0,0 0,0 1,0-1,0 1,-1-1,1 1,-1 0,0 0,0 1,1-1,-1 1,0 0,0 0,-1 0,1 0,0 1,0 0,0 0,0 0,0 0,-1 0,1 1,0 0,0 0,0 0,0 0,0 1,1 0,-1-1,0 1,1 1,-1-1,1 0,0 1,-1 0,1 0,-1 2,-16 13,1 0,1 2,1 0,1 1,1 1,0 0,2 1,-8 19,17-35,0 0,1 0,0 0,0 1,0-1,1 1,0-1,1 1,0 0,0-1,1 1,-1 0,2 0,-1 0,1-1,0 1,1 0,0-1,0 1,1-1,-1 1,2-1,-1 0,1 0,0-1,0 1,1-1,0 0,0 0,1 0,0 0,5 0,1 0,0-1,0 0,0-1,1 0,0-1,-1 0,1-1,0-1,0 0,0 0,0-2,0 1,0-2,0 0,0 0,0-1,-1-1,1 0,1-1,23-10,-1-2,0 0,-2-3,0-1,-1-1,1-4,13-9,-2-3,-1-1,-2-2,-2-2,5-11,-19 23,-1-1,-2-1,-1-1,-1 0,-2-2,-2-1,-1 0,-2-1,-2 0,-1-1,-1-5,-5 12,-2-1,-1 0,-2 1,-1-1,-2 0,-3-16,6 46,0 1,0-1,0 1,0 0,-1-1,1 1,0-1,-1 1,0 0,0 0,0-1,0 1,0 0,0 0,0 0,-1 0,1 0,-1 0,1 0,-1 1,0-1,0 0,1 1,-1-1,0 1,-1 0,1 0,0 0,0 0,0 0,-1 0,1 1,0-1,-1 1,1-1,-1 1,1 0,0 0,-1 0,1 0,-1 1,1-1,0 1,-1-1,1 1,0 0,-1 0,-5 7,0 1,0 0,1 0,1 1,-1 0,2 0,-1 0,1 1,1-1,0 1,0 1,1-1,1 0,-1 8,-3 2,-17 94,5 1,5 0,5 1,5 0,6 24,-31 94,11-258,13 1,0 1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05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1,'38'9,"37"4,16-5,1-5,-5-2,-13-1,-9-6,-6-2,-8 1,-9 1,-5 2,-10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7 143,'21'-17,"0"1,2 1,0 1,1 1,0 1,1 1,0 1,0 1,1 1,0 2,1 1,13-1,-31 5,-1 2,0-1,1 1,-1 0,0 0,0 1,0 0,0 1,0 0,0 0,-1 1,6 3,-11-6,1 1,-1-1,0 1,1 0,-1 0,0 0,0 0,0 0,-1 0,1 1,0-1,-1 1,0-1,1 1,-1 0,0-1,0 1,-1 0,1 0,-1-1,1 1,-1 0,0 0,0 0,0 0,0 0,-1 0,1-1,-1 1,0 0,1 0,-1-1,0 1,-1 0,1-1,0 1,-2 0,-11 18,-1-1,-1 0,-1-1,-1-1,-1 0,0-2,-1 0,-9 4,-34 31,51-42,-15 13,0 0,2 2,1 1,0 0,2 2,1 1,-9 16,26-36,0 0,1 0,0 0,0 0,0 1,1-1,0 1,1-1,0 1,1 0,-1 0,2-1,-1 1,1 0,0 0,1-1,0 1,1-1,-1 1,2-1,-1 0,1 0,1 1,2-5,1 0,0 0,0-1,-1 0,2-1,-1 0,0 0,0 0,1-1,-1-1,1 1,-1-1,1-1,-1 1,1-2,-1 1,0-1,0 0,0-1,4-1,171-62,-164 59</inkml:trace>
  <inkml:trace contextRef="#ctx0" brushRef="#br0" timeOffset="249.592">684 679,'-5'24,"-1"13,5 0,2-11,2-10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14,'120'16,"-75"-9,-1-2,1-2,0-2,33-4,6 1,219 2,-299-1,0 0,-1 1,1-1,0 0,-1-1,1 1,-1 0,0-1,1 0,-1 0,0 0,0 0,0-1,0 1,-1-1,1 0,-1 1,3-4,-9 2,-4 6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0,'0'0,"-1"0,1 0,-1 0,0 1,1-1,-1 0,0 0,1 0,-1 0,1 1,-1-1,1 0,-1 1,1-1,-1 0,1 1,-1-1,1 1,-1-1,1 1,-1-1,1 1,0-1,-1 1,1-1,0 1,0-1,-1 1,1 0,0-1,0 1,0 0,0-1,0 1,0-1,0 1,0 0,0-1,0 1,0 0,0-1,0 1,0-1,0 1,1 0,-1-1,0 1,1-1,-1 1,0-1,1 1,-1-1,1 1,-1-1,0 1,1-1,-1 1,1-1,-1 0,1 1,0-1,-1 0,1 0,-1 1,1-1,0 0,-1 0,1 0,-1 0,1 0,50 17,-49-17,14 3,1-1,-1 0,1-1,0-1,-1-1,1 0,0-1,-1-1,10-3,27-2,-1 3,1 2,0 3,2 2,18-1,-49-1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2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1,'-45'51,"-86"194,80-155,-116 176,148-244,2-4</inkml:trace>
  <inkml:trace contextRef="#ctx0" brushRef="#br0" timeOffset="378.553">0 57,'82'38,"-61"-24,1 1,0 1,-2 2,0 0,-1 1,-1 0,2 6,48 47,-32-36,-1 0,-3 3,0 0,3 11,54 56,-70-97,-14-14</inkml:trace>
  <inkml:trace contextRef="#ctx0" brushRef="#br0" timeOffset="1465.579">734 651,'1'55,"-13"145,5-174,2 1,2 0,0 1,1-1,2 0,1 4,-1-32</inkml:trace>
  <inkml:trace contextRef="#ctx0" brushRef="#br0" timeOffset="1898.817">621 707,'27'-14,"1"1,0 1,1 1,1 2,-1 1,1 1,16-1,-43 8,1 0,0 0,-1 0,1 0,0 1,-1 0,1-1,-1 1,1 0,-1 1,1-1,-1 1,0-1,0 1,0 0,0 0,0 1,0-1,0 1,-1-1,1 1,-1 0,0 0,0 0,0 0,0 0,0 0,-1 1,1-1,-1 0,0 1,0-1,0 1,-1 0,1-1,-1 1,0 0,0-1,0 1,0 0,-1-1,0 1,1-1,-1 1,0-1,-1 1,1-1,-1 1,1-1,-1 0,0 0,0 0,-1 0,1 0,-1-1,1 1,-1 0,-5 2,1 1,-1-1,1 0,-1-1,-1 0,1 0,-1-1,1 0,-1-1,0 0,0 0,0-1,0 0,0 0,0-1,0 0,0-1,-5-1,-12-4</inkml:trace>
  <inkml:trace contextRef="#ctx0" brushRef="#br0" timeOffset="3119.573">1242 651,'-5'1,"0"1,0 0,1 0,-1 1,1-1,-1 1,1 0,0 0,0 1,0-1,1 1,-1 0,1 0,0 0,0 0,-1 3,3-7,-1 3,-1-1,0 0,1 1,0 0,-1 0,1-1,0 1,0 0,1 1,-1-1,1 0,-1 0,1 1,0-1,0 1,1-1,-1 1,1-1,0 1,-1-1,2 1,-1 0,0-1,1 1,-1-1,1 1,0-1,0 1,1-1,-1 0,1 0,0 0,-1 1,1-2,1 1,-1 0,0 0,1-1,-1 1,1-1,0 0,0 1,2 0,6-1,-1 0,0-1,1 0,-1 0,1-1,-1-1,1 0,-1 0,1-1,-1-1,0 0,0 0,0-1,0 0,-1 0,0-1,0 0,0-1,0 0,-1-1,0 0,0 0,-1 0,0-1,0 0,-1-1,0 1,0-1,-1 0,2-5,-5 10,0 1,0-1,-1 0,1 1,-1-1,0 0,0 0,0 0,0 0,0 0,-1-1,0 1,0 0,0 0,-1 0,1 0,-1 0,0 0,0 0,0 0,-1 0,1 0,-1 0,0 1,0-1,-1 1,1-1,-1 1,1 0,-1 0,0 0,0 0,0 1,-1-1,1 1,-1 0,1 0,-1 0,-3-1,-6 0,-1 1,0 0,1 2,-1-1,0 2,1 0,-1 0,1 1,-3 1,-9 5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28,'453'0,"-267"-28,-202 48,-6-9,-1-1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2,'21'10,"0"-2,1 0,0-2,0 0,0-2,1 0,-1-1,1-2,0 0,0-1,-1-2,1 0,7-2,332-40,-338 44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47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260 171,'-30'22,"2"1,0 2,1 1,2 1,1 1,1 1,-10 17,29-40,-1-1,1 1,0 0,1 0,-1 0,1 0,1 0,-1 1,1-1,0 1,0 0,1 0,0 0,0-1,1 1,0 0,0 0,0 0,1 0,0 0,1 0,-1 0,1-1,1 1,-1-1,1 1,0-1,0 0,1 0,2 2,0-2,1 0,0 0,0-1,0 0,1-1,0 0,0 0,0 0,0-1,1 0,-1-1,1 0,0 0,-1-1,1 0,0 0,3-1,153-16,-136 9,-1 0,0-3,0 0,-1-2,0 0,-1-2,0-1,-2-1,0-1,0-2,-2 0,0-1,-1-1,-2-1,4-5,-17 20,-1 0,0 0,0 0,0 0,-1-1,0 0,0 0,-1 0,0 0,0-1,-1 1,0-1,-1 1,0-1,0 0,-1 0,0 1,0-1,-1 0,-1 0,1 1,-1-1,-1 1,1-1,-1 1,-1 0,0 0,0 0,0 1,-1-1,-1 0,-9-6,0 1,-1 0,0 2,-1-1,0 2,-1 1,0 0,-1 1,0 1,0 0,0 2,-1 0,0 1,0 1,0 1,0 1,-14 1,6 0,0 1,0 1,1 2,-1 1,1 1,0 1,1 1,-21 10,-5 5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33:33.3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762 142,'-1'-1,"0"0,0 0,0 0,0 0,0 1,0-1,0 1,0-1,0 1,-1-1,1 1,0-1,0 1,0 0,-1 0,1 0,0 0,0 0,-1 0,1 0,0 0,0 0,-1 0,1 1,0-1,0 1,0-1,0 1,-1-1,1 1,0-1,0 1,0 0,0 0,0 0,1-1,-1 1,0 0,0 0,0 0,1 0,-1 0,1 1,-1-1,0 0,1 1,-160 195,40-19,68-100,-2-3,-42 42,72-92,17-21</inkml:trace>
  <inkml:trace contextRef="#ctx0" brushRef="#br0" timeOffset="428.877">141 1,'-1'5,"1"0,-1 0,1 1,0-1,0 0,1 0,-1 1,1-1,0 0,1 0,-1 0,1 0,0 0,0-1,1 1,2 4,7 11,2 1,0-1,1-1,1-1,1 0,18 14,-7-3,-2 1,-1 2,-2 0,-1 1,-2 2,-1 0,-1 0,-3 2,6 17,36 101,-56-153,-1 0,1 0,0 0,0-1,0 1,0 0,0-1,0 1,0-1,1 1,-1-1,1 1,-1-1,1 0,-1 0,1 0,-1 0,1 0,0 0,0 0,0-1,-1 1,1 0,0-1,0 0,0 1,0-1,0 0,0 0,0 0,0 0,0-1,0 1,0 0,0-1,-1 1,1-1,0 0,0 0,0 1,-1-1,1 0,0-1,-1 1,1 0,-1 0,1-1,-1 1,0-1,0 1,17-16</inkml:trace>
  <inkml:trace contextRef="#ctx0" brushRef="#br0" timeOffset="4697.381">875 678,'-11'138,"3"-99,6-24,0-1,-1 1,-1-1,0 0,-1 0,0 0,-1-1,-1 0,-2 2,26-73,-11 40,1 0,1 0,1 1,0 0,1 1,1 0,1 1,0 0,1 1,0 0,5-2,-16 15,1-1,-1 1,1 0,-1 1,1-1,0 0,0 1,-1-1,1 1,0 0,0 0,0 0,-1 1,1-1,0 0,0 1,-1 0,1 0,-1 0,1 0,0 0,-1 0,0 1,1-1,-1 1,0-1,0 1,0 0,0 0,0 0,0 0,0 0,-1 1,1-1,-1 0,0 1,1-1,-1 1,0 0,-1-1,1 1,0 0,-1 0,1-1,-1 1,0 0,0 0,0-1,-1 1,1 0,0 0,-1-1,7 107,-6-108,0 0,0-1,0 1,0-1,0 1,0-1,0 1,1 0,-1-1,0 1,0-1,1 1,-1-1,0 1,0-1,1 1,-1-1,1 0,-1 1,0-1,1 1,-1-1,1 0,-1 1,1-1,-1 0,1 0,-1 1,1-1,-1 0,1 0,0 0,-1 0,1 0,-1 0,1 0,-1 0,1 0,0 0,-1 0,1 0,-1 0,1 0,-1 0,1-1,-1 1,1 0,-1 0,1-1,-1 1,1 0,-1-1,1 1,-1 0,1-1,-1 1,0-1,1 1,-1-1,1 1,25-33,-24 30,142-182,-143 184,-1 1,0-1,1 1,-1-1,1 1,-1 0,1-1,-1 1,1 0,-1 0,1-1,-1 1,1 0,-1 0,1 0,0 0,-1 0,1 0,-1-1,1 1,-1 1,1-1,0 0,-1 0,1 0,-1 0,1 0,-1 0,1 1,-1-1,1 0,-1 0,1 1,-1-1,1 0,-1 1,1-1,-1 0,1 1,-1-1,0 1,1-1,-1 1,0-1,0 1,1-1,-1 1,0-1,0 1,0-1,1 1,-1-1,0 1,0 0,0-1,0 1,0-1,0 1,0 0,0-1,0 1,-1-1,1 1,0-1,0 1,0-1,-1 1,3 52,-3-47,0 83,0-64</inkml:trace>
  <inkml:trace contextRef="#ctx0" brushRef="#br0" timeOffset="7165.097">1722 706,'-7'2,"1"0,0 0,-1 1,1 0,0 0,1 0,-1 1,0 0,1 0,0 0,0 1,0 0,1 0,-1 0,1 0,1 1,-1 0,1-1,0 1,0 1,0-1,1 0,0 1,0-1,1 1,0 0,0-1,0 1,1 0,0-1,1 1,-1 0,1 0,0-1,1 1,0 1,0-4,-1 0,1 0,0-1,0 1,1 0,-1-1,1 0,0 0,0 0,0 0,0 0,0 0,0-1,1 1,0-1,-1 0,1 0,0-1,0 1,0-1,0 0,0 0,0 0,0 0,0-1,0 1,1-1,2-1,2 1,-1 0,0 0,0-1,0-1,0 1,0-1,0-1,0 0,0 0,-1 0,0-1,1 0,-1 0,3-3,-4 3,0-1,0 1,0-1,-1 0,0-1,0 1,0-1,-1 0,1 0,-2-1,1 1,-1-1,1 0,-2 0,1 0,-1 0,0-1,-1 1,0 0,0-1,0 1,-1-1,0 1,-1-1,1 1,-1-1,-1 1,0 0,0-1,0 1,-1 0,0 0,0 1,-1-1,1 1,-2-1,1 1,-1-1,-4 3,1 0,0 0,-1 1,1 0,-1 0,0 1,0 0,0 0,0 1,-1 1,1-1,0 2,0-1,0 1,0 0,0 1,0 0,-1 1,-9 4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1,'56'18,"-21"-12,1-1,0-2,0-1,0-2,0-2,4-1,91-25,-120 27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0,'33'0,"21"0,7 0,-4 0,-5 0,-8 0,-6 0,-4 0,-4 0,-2 0,-6 0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31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66,'-66'234,"35"-104,6 2,5 10,-6 30,29-165,3-8</inkml:trace>
  <inkml:trace contextRef="#ctx0" brushRef="#br0" timeOffset="360.473">677 151,'-295'251,"285"-242,5-6,1 1,-1 0,1 0,0 1,0-1,0 1,0 0,1-1,0 2,0-1,0 0,1 1,0-1,0 1,-1 1,5-4,0 0,0 0,0-1,0 1,1-1,-1 0,1 1,-1-1,1 0,0-1,0 1,0 0,0-1,0 1,0-1,0 0,0 0,0-1,1 1,-1 0,0-1,1 0,-1 0,0 0,1 0,-1-1,0 1,0-1,1 0,0 0,4 1,253-5,-254 5,0 0,0 1,0-1,0 1,0 1,-1 0,1-1,0 2,-1-1,0 1,1 0,-1 1,0-1,-1 1,1 0,-1 1,1-1,-1 1,-1 0,1 0,-1 1,0-1,0 1,0 0,-1 0,0 0,0 1,0-1,-1 1,0-1,-1 1,1 0,-1 0,0 0,-1 0,0 0,0 0,-6 8,-1-1,0 0,-1-1,0 0,-1 0,0-1,-1 0,-1 0,0-1,0-1,-1 0,-1 0,1-1,-1-1,-1 0,0-1,-3 5,1-1,0-1,0 0,0-1,-1 0,-1-2,0 0,0-1,0-1,-1 0,-4-2</inkml:trace>
  <inkml:trace contextRef="#ctx0" brushRef="#br0" timeOffset="610.414">592 151,'39'-10,"21"-3,11 6,-2 4,-7 2,-11 1,-8 6,-7 2,-5-1,-3-1,-6-2</inkml:trace>
  <inkml:trace contextRef="#ctx0" brushRef="#br0" timeOffset="1168.282">1185 433,'20'-39,"1"1,2 1,1 1,2 0,1 2,20-17,-30 32,2 0,0 1,1 0,1 2,0 1,2 0,-1 2,20-9,-41 21,0 1,-1-1,1 1,0-1,-1 1,1-1,0 1,0 0,-1-1,1 1,0 0,0-1,0 1,0 0,-1 0,1 0,0 0,0 0,0 0,0 0,0 0,-1 0,1 0,0 1,0-1,0 0,-1 0,1 1,0-1,0 1,0-1,-1 1,1-1,0 1,-1-1,1 1,-1-1,1 1,0 0,-1-1,0 1,1 0,-1 0,1-1,-1 1,0 0,1 0,-1 0,0 0,0-1,0 1,0 0,0 0,0 0,0 0,0 0,0-1,0 1,0 0,0 0,-1 0,1 0,0-1,-1 1,1 0,-18 57,4-26,-34 112,47-142,1 0,-1 0,1-1,0 1,0 0,0 0,0-1,0 1,0 0,0 0,1 0,-1-1,1 1,-1 0,1-1,0 1,-1 0,1-1,0 1,0-1,0 1,0-1,0 0,1 1,-1-1,0 0,1 0,-1 0,1 0,-1 0,1 0,-1 0,1-1,0 1,-1 0,1-1,0 1,0-1,-1 0,1 0,0 1,0-1,-1 0,1-1,0 1,0 0,0-1,82-29,102-128,-161 141,73-38,-97 56,0 0,1-1,-1 1,0 0,0 0,0 0,0 0,0 0,0 0,0 0,0 0,0 1,0-1,0 0,-1 0,1 1,-1-1,1 0,-1 1,1-1,-1 1,0-1,0 1,1-1,-1 0,0 1,-1-1,1 1,0-1,0 1,0-1,-1 1,1-1,-1 0,1 1,-1-1,0 0,1 1,-1-1,0 0,0 0,0 0,0 0,0 0,0 0,-1 1,2-1,-131 262,123-239</inkml:trace>
  <inkml:trace contextRef="#ctx0" brushRef="#br0" timeOffset="1416.214">2653 39,'-48'43,"-55"48,-18 22,-4 3,5-10,14-13,15-13,13-10,15-12,9-11,9-10,12-5,6-4,9-1,11-6,13-11,9-7,2-5</inkml:trace>
  <inkml:trace contextRef="#ctx0" brushRef="#br0" timeOffset="1746.125">2821 490,'-205'77,"-124"69,244-107,83-38,-55 32,56-32,0-1,0 1,0 0,0-1,0 1,0 0,1 0,-1 0,0 0,0 0,1 0,-1 0,0 0,1 0,-1 0,1 0,-1 0,1 0,0 0,-1 0,1 1,0-1,0 0,0 0,0 0,0 1,0-1,0 0,0 0,1 0,-1 0,0 1,1-1,-1 0,1 0,-1 0,1 0,0 0,-1 0,1 0,0 0,-1 0,1 0,0-1,0 1,0 0,0 0,0-1,1 1,86 24,-57-21,-9 0,114 30,-131-32,1 0,-1 1,0-1,0 1,0 0,0 1,0-1,-1 1,1 0,-1 0,0 0,0 1,-1-1,1 1,-1 0,0 0,-1 0,1 1,-1-1,0 0,1 6,-2-6,-1 0,0 1,0-1,0 0,-1 0,1 1,-1-1,-1 0,1 0,-1 0,0 0,0 0,0-1,-1 1,1-1,-1 1,0-1,-1 0,1 0,-1 0,0 0,0-1,0 0,-3 2,-113 60,119-65,-22 9,-1-1,0 0,0-2,0-1,-1-1,0-1,1-1,-1-1,0-2,-7 0,7-6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29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54,'23'109,"4"57,8-2,12 19,16 43,-52-198,-11-28,0 0,0-1,0 1,0-1,0 1,0 0,0-1,0 1,0 0,1-1,-1 1,0 0,0-1,0 1,0 0,1-1,-1 1,0 0,0 0,0-1,1 1,-1 0,0 0,0-1,1 1,-1 0,0 0,1 0,-1-1,0 1,1 0,-1 0,0 0,1 0,-1 0,0 0,1 0,-1 0,0 0,1 0,-1 0,1 0,-1 0,0 0,1 0,-1 0,0 0,1 0,-1 1,0-1,1 0,-1 0,0 0,0 0,1 1,-1-1,0 0,1 0,-1 1,0-1,0 0,0 1,1-1,-1 0,110-466,2 142,-76 211,-34 91</inkml:trace>
  <inkml:trace contextRef="#ctx0" brushRef="#br0" timeOffset="1074.705">480 732,'2'1,"0"1,0 0,0-1,-1 1,1 0,-1 0,1 0,-1 1,0-1,0 0,0 0,0 1,0-1,-1 1,1-1,-1 0,1 1,-1-1,0 1,0 1,1 0,0 19,0 1,-2-1,0 1,-2-1,0 0,-2 0,-1 0,-7 21,-3 15,-33 70,49-129,0 0,1 0,-1-1,0 1,0 0,0-1,0 1,0 0,0 0,0-1,-1 1,1 0,0 0,0-1,0 1,0 0,0 0,0-1,0 1,-1 0,1 0,0-1,0 1,0 0,0 0,-1 0,1 0,0-1,0 1,-1 0,1 0,0 0,0 0,-1 0,1 0,0-1,0 1,-1 0,1 0,0 0,0 0,-1 0,1 0,0 0,0 0,-1 0,1 0,0 0,5-31,14-21,3 0,2 2,2 1,20-27,-12 17,-10 29,-23 30,0 0,-1-1,1 1,-1 0,1 0,0 0,-1 0,1-1,-1 1,1 0,0 0,-1 0,1 1,0-1,-1 0,1 0,0 0,-1 0,1 1,-1-1,1 0,-1 0,1 1,0-1,-1 0,1 1,-1-1,1 1,-1-1,0 1,1-1,-1 1,1-1,-1 1,0-1,0 1,1-1,-1 1,0 0,0-1,1 1,-1 0,0-1,0 1,0-1,0 1,0 0,0-1,0 1,0 0,0-1,-1 1,1 0,0-1,0 1,-1-1,1 1,1 227,0-228,-1-1,1 0,-1 1,1-1,0 0,-1 1,1-1,0 1,0-1,-1 1,1 0,0-1,0 1,0 0,0-1,-1 1,1 0,0 0,0 0,0 0,0 0,0 0,0 0,0 0,-1 0,1 0,0 1,0-1,0 0,0 0,0 1,-1-1,1 1,0-1,0 1,-1-1,1 1,0-1,-1 1,1 0,0-1,-1 1,1 0,-1-1,1 1,-1 0,0 0,1 0,-1-1,0 1,1 0,-1 0,0 0,0 0,0 0,0 0,0-1,0 1,0 0,0 0,0 1,0-3,38-55,2 2,2 2,2 2,32-26,-75 74,-1 1,1 0,0-1,0 1,-1 0,1 0,0 0,0 0,0 0,1 0,-1 0,0 0,0 0,0 0,1 0,-1 1,0-1,1 1,-1-1,1 1,-1-1,1 1,-1 0,1 0,-1-1,1 1,-1 0,1 0,-1 1,0-1,1 0,-1 0,1 1,-1-1,1 1,-1-1,0 1,1 0,-1 0,0-1,0 1,1 0,-1 0,0 0,0 0,0 0,1 2,1 15,0 1,-1 0,-1 0,-1 0,-1 0,0 0,-4 12,5-30,-29 199,29-181,0-30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5:42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379 217,'-4'-3,"1"1,-1 0,1 0,-1 0,0 0,0 1,0 0,0-1,0 1,0 1,0-1,0 1,0-1,0 1,0 0,0 1,-1-1,1 1,0 0,0 0,0 0,0 0,0 1,1-1,-1 1,0 0,1 0,-1 1,1-1,0 1,0 0,0 0,0 0,0 0,1 0,-1 0,-1 3,-13 105,-8 90,-19 38,-24-7,39-65,-24-24,53-142,0 0,-1 0,1 0,0 1,-1-1,1 0,0 0,0 0,0 0,0 0,0 0,0 0,0 0,1 0,-1 1,0-1,0 0,1 0,-1 0,1 0,-1 0,1 0,-1 0,1-1,0 1,-1 0,1 0,0 0,0-1,0 1,-1 0,1-1,0 1,0 0,0-1,0 0,0 1,0-1,0 1,0-1,0 0,1 0,-1 0,1 1,55 3,-49-4,25 0,127-15,-142 9</inkml:trace>
  <inkml:trace contextRef="#ctx0" brushRef="#br0" timeOffset="404.934">943 781,'-11'-3,"-1"1,0 1,1 0,-1 0,0 1,0 1,0 0,1 0,-1 2,1-1,-1 1,1 1,0 0,0 0,0 1,1 1,0 0,0 0,0 1,1 0,0 1,0 0,1 0,0 1,0 0,1 0,0 1,1 0,-5 10,4-2,1 2,0-1,2 1,0 0,1 0,1 0,1 2,0-18,1 1,0 0,0-1,0 1,1-1,0 1,-1-1,2 1,-1-1,0 1,1-1,0 0,0 0,0 0,0 0,1 0,0 0,-1-1,1 1,1-1,-1 0,0 0,1 0,0 0,-1 0,1-1,0 0,0 0,1 0,-1 0,0-1,1 1,1-1,-1 0,-1-1,1 0,0 0,-1-1,1 1,-1-1,1 0,-1 0,0-1,1 1,-1-1,0 0,0 0,0 0,0 0,0-1,-1 0,1 0,11-8</inkml:trace>
  <inkml:trace contextRef="#ctx0" brushRef="#br0" timeOffset="733.819">1169 837,'-13'18,"1"0,0 1,1 0,1 0,1 1,1 1,1-1,1 1,0 1,2-1,-2 18,6-36,0 0,0 1,0-1,0 1,0-1,1 0,0 1,-1-1,1 0,1 0,-1 0,0 1,1-1,0 0,-1-1,1 1,0 0,1 0,-1-1,0 1,1-1,-1 0,1 0,0 0,0 0,0 0,0-1,0 1,0-1,0 0,0 0,0 0,1 0,1 0,4 0,-1 0,1-1,0 0,-1-1,1 0,-1 0,1 0,-1-1,1-1,-1 1,0-1,0-1,2-1,9-4,0-1,0 0,-1-1,-1-1,0-1,-1-1,0 0,-1-1,-1-1,0 0,-1 0,3-8,-15 20,1 0,-1-1,0 1,0-1,0 0,-1 1,1-1,-1 0,0 1,-1-1,1 0,-1 1,0-1,0 0,0 1,-1 0,0-1,1 1,-2 0,1 0,0 0,-1 0,0 0,0 0,0 1,0-1,0 1,-1 0,0 0,1 0,-1 1,0-1,0 1,-1 0,1 0,0 0,-1 1,1 0,-1 0,1 0,-1 0,0 0,1 1,-1 0,0 0,1 0,-1 1,-3 0,-81 22,64-10</inkml:trace>
  <inkml:trace contextRef="#ctx0" brushRef="#br0" timeOffset="1265.434">1564 1120,'47'-50,"-2"-2,-2-2,30-52,-52 79,-22 28,1-1,0 0,0 1,0-1,0 0,-1 1,1-1,0 0,0 1,0-1,0 0,0 1,0-1,0 1,0-1,0 0,0 1,0-1,0 0,0 1,0-1,1 0,-1 1,0-1,0 0,0 1,0-1,1 0,-1 1,0-1,0 0,1 0,-1 1,0-1,1 0,-1 0,0 1,0-1,1 0,-1 0,0 0,1 0,-1 0,1 0,-1 1,0-1,1 0,-1 0,0 0,1 0,-1 0,0 0,1 0,-1 0,1-1,-11 142,10-136,1-1,-1 1,1-1,0 1,0-1,0 1,1-1,-1 0,1 0,0 0,0 0,1 0,-1 0,1 0,0-1,0 1,0-1,0 0,1 0,-1 0,1 0,0-1,0 1,0-1,0 0,0 0,0 0,1-1,0 1,1-1,0-1,1 1,-1-1,0 0,1 0,-1-1,0 0,0 0,0-1,0 1,0-1,0 0,0-1,0 0,-1 0,1 0,-1 0,0-1,0 0,0 0,-1 0,2-2,82-112,-62 61,-18 32</inkml:trace>
  <inkml:trace contextRef="#ctx0" brushRef="#br0" timeOffset="1634.743">2608 725,'-24'9,"1"-1,-1 0,1 1,1 2,-1 0,2 1,0 1,0 2,-18 15,38-29,0 0,0-1,0 1,1 0,-1-1,0 1,0 0,0 0,1 0,-1 0,0 0,1 0,-1 0,1 0,-1 0,1 0,0 0,0 0,-1 0,1 0,0 1,0-1,0 0,0 0,0 0,0 0,0 0,0 1,1-1,-1 0,0 0,1 0,-1 0,1 0,-1 0,1 0,-1 0,1 0,0 0,0 0,-1 0,1-1,0 1,0 0,0 0,0-1,56 23,-30-14,-24-8,0 0,-1 0,1 0,-1 1,1-1,-1 1,0 0,0 0,1-1,-1 2,0-1,-1 0,1 0,0 0,-1 1,1-1,-1 1,0-1,0 1,0 0,0 0,0-1,0 1,-1 0,1 0,-1 0,0 0,0-1,0 1,0 0,-1 0,1 0,-1 0,0-1,0 1,1 0,-2 0,1-1,-1 2,-2 5,-1-1,0 0,-1-1,1 1,-2-1,1 0,-1-1,0 1,0-1,0-1,-7 4,-42 17,43-27</inkml:trace>
  <inkml:trace contextRef="#ctx0" brushRef="#br0" timeOffset="1885.8">2947 556,'-14'38,"-5"23,0 10,4-2,5-8,3-10,4-8,1-7,2-5,1-3,0-1,0-5</inkml:trace>
  <inkml:trace contextRef="#ctx0" brushRef="#br0" timeOffset="2073.395">2608 866,'43'-5,"34"-1,8 0,0 1,-11 6,-7 3,-11 1,-5 0,-7-2,0 0,-4-2,-4 0,-3-1,-6 0</inkml:trace>
  <inkml:trace contextRef="#ctx0" brushRef="#br0" timeOffset="2752.697">3455 866,'-27'5,"0"2,0 0,1 2,0 0,0 2,1 1,1 1,0 1,1 1,-2 3,24-17,-1-1,1 1,-1 0,1 0,-1 0,1 0,0 0,-1 0,1 0,0 0,0 0,0 1,0-1,0 1,0-1,0 1,0-1,1 1,-1-1,1 1,-1-1,1 1,-1 0,1-1,0 1,0 0,0-1,0 1,0 0,0-1,1 1,-1 0,0-1,1 1,-1 0,1-1,0 1,-1-1,1 1,0-1,0 1,0-1,0 0,0 1,0-1,1 0,-1 0,0 0,1 0,-1 0,0 0,1 0,1 0,12 1,0 0,0-1,0-1,0 0,0-1,0-1,0 0,0-1,0-1,0 0,-1-1,0-1,0 0,-1-1,1 0,-1-1,-1 0,0-2,4-2,8-4,-15 12,1 0,-1 1,0 0,1 0,0 1,-1 0,1 1,0 0,0 0,0 1,0 0,0 1,0 0,-1 1,1 0,4 2,-11-4,-1 0,1 1,-1 0,0-1,1 1,-1 0,0 0,1 1,-1-1,0 0,0 1,0-1,0 1,0 0,-1-1,1 1,0 0,-1 0,1 0,-1 0,0 1,0-1,0 0,0 1,0-1,0 0,0 1,-1-1,1 1,-1-1,0 1,0-1,0 1,0-1,0 1,-1-1,1 1,-1 1,1-3,-1-1,1 1,0 0,-1-1,1 1,0 0,0-1,-1 1,1 0,0 0,0-1,0 1,0 0,0 0,0-1,0 1,1 0,-1 0,0-1,0 1,0 0,1-1,-1 1,0 0,1-1,-1 1,1 0,-1-1,1 1,-1-1,1 1,-1-1,1 1,-1-1,1 1,0-1,-1 1,1-1,0 0,-1 0,1 1,0-1,0 0,-1 0,1 0,0 0,0 1,-1-1,1 0,0 0,0-1,-1 1,1 0,0 0,-1 0,1 0,0-1,0 1,-1 0,1-1,0 1,47-31,-38 23,4-2,1 0,0 0,1 2,0 0,0 0,1 2,0 0,6-1,-20 6,-1 1,0 0,0 0,1 0,-1 0,0 0,0 1,1-1,-1 1,0-1,0 1,0 0,0 0,0 0,0 0,0 0,0 0,0 1,0-1,-1 1,1-1,-1 1,1 0,-1-1,1 1,-1 0,0 0,0 0,0 0,0 0,0 0,0 0,-1 0,1 1,-1-1,1 1,17 32,-6-22</inkml:trace>
  <inkml:trace contextRef="#ctx0" brushRef="#br0" timeOffset="3336.991">4527 245,'-17'372,"5"-62,-13-178,15-112</inkml:trace>
  <inkml:trace contextRef="#ctx0" brushRef="#br0" timeOffset="3585.722">4217 640,'43'15,"34"4,8-1,0-3,-11-9,-12-6,-12-3,-15-1</inkml:trace>
  <inkml:trace contextRef="#ctx0" brushRef="#br0" timeOffset="4916.634">4669 19,'20'-5,"1"0,0 2,0 0,0 2,0 0,0 1,0 1,0 1,0 1,16 4,-33-6,0 1,0-1,0 1,0 0,0 0,0 1,-1-1,1 1,-1-1,0 1,0 0,0 0,0 1,0-1,-1 1,1-1,-1 1,0 0,0 0,0 0,-1 0,1 0,-1 0,0 0,0 1,-1-1,1 0,-1 1,0-1,0 0,0 1,-1-1,0 2,-23 246,19-204,3 0,2 1,1-1,3 0,2 0,3 0,1 0,2-2,2 1,11 19,-21-58,0 0,-1 1,0 0,0-1,-1 1,0 0,0 0,-1 0,0 0,-1 1,0-1,0 0,-1 0,-1 0,1 0,-1 0,-1 0,0 0,0-1,0 1,-2 1,0-7,1 1,-1-1,0 0,0 0,0 0,0-1,0 1,-1-1,1-1,-1 1,1-1,-1 0,0 0,1 0,-1-1,0 0,0 0,1-1,-5 0,-44 4,-56 28,93-24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6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309 1,'-10'24,"-17"17,-4 7,-2 0,0-8,1-7,1-8,1-4,0-5,2-6,4-4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418 1,'-203'23,"200"-23,1-1,0 1,-1 0,1 0,0 1,-1-1,1 0,0 1,-1 0,1-1,0 1,0 0,0 0,0 0,0 0,0 1,0-1,0 0,0 1,0 0,1-1,-1 1,1 0,-1 0,1 0,0 0,-1 0,1 0,0 0,0 0,1 0,-1 1,0-1,1 0,0 1,-1-1,1 0,0 1,0-1,0 0,0 1,1-1,-1 0,1 1,-1-1,1 0,1 2,135 80,-133-81,1-1,-1 0,0 1,0 0,0 0,0 0,-1 1,1-1,-1 1,0 0,0 0,0 0,0 0,-1 1,0-1,0 1,0-1,0 1,-1 0,1-1,-1 1,0 0,-1 0,0 0,1 0,-1 0,-1 0,1 0,-1 0,0 0,0 0,0 0,-1-1,0 1,0-1,0 1,-6 6,-1 1,0-2,0 0,-1 0,-1 0,0-1,0-1,-1 0,0 0,0-2,0 1,-1-1,0-1,0 0,-1-1,0-1,1 0,-1-1,-9 1,-52-12,74 8,-1 0,0 1,0-1,1 0,-1 0,0 0,1 0,-1 0,1-1,-1 1,1 0,0-1,0 1,-1-1,1 0,0 1,0-1,1 0,-1 1,0-1,0 0,1 0,-1 0,1 0,0 1,0-1,-1 0,1 0,0 0,0 0,1 0,-1 0,0 0,1 0,-1 1,1-1,0-1,8-13,2 2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1,'-19'38,"-6"23,1 6,4-5,11-11,7-16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0,'0'0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1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1,'0'15,"1"221,15 60,-4 121,-17-360,-2-34</inkml:trace>
  <inkml:trace contextRef="#ctx0" brushRef="#br0" timeOffset="192.662">0 594,'38'0,"28"5,7 1,0 0,-7-1,-14-2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1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82 818,'9'48,"-2"0,-1 1,-3-1,-2 1,-2 0,-2 0,-3 0,-1-1,-4 3,10-44,-2 1,1-1,-1 0,0 0,-1 0,0 0,0-1,0 1,-1-1,0 0,-4 4,9-9,-1-1,1 1,-1-1,0 1,1-1,-1 1,1-1,-1 0,0 1,1-1,-1 0,0 1,1-1,-1 0,0 0,0 0,1 0,-1 0,0 0,0 0,1 0,-1 0,0 0,1 0,-1 0,0 0,0 0,1-1,-1 1,0 0,1-1,-1 1,0 0,1-1,-1 1,1-1,-1 1,1-1,-1 1,1-1,-1 1,1-1,-1 0,1 1,0-1,-1 0,1 1,0-1,-1 0,1 1,0-1,0 0,0 0,0 1,0-1,0 0,0 0,-3-46,12 14,0 0,2 1,1 0,2 0,1 2,2 0,0 0,15-16,-10 14,2 1,1 1,1 1,1 1,2 2,0 1,2 1,1 1,4 0,38-3,-73 26,1 0,0 0,0 0,0 0,0 1,-1-1,1 1,0-1,0 1,0-1,-1 1,1 0,0 0,-1 0,1 0,-1 0,1 0,-1 0,0 1,1-1,-1 0,0 1,0-1,0 1,0-1,0 1,0 0,-1 0,1-1,0 1,-1 0,1 0,-1-1,0 1,0 0,1 0,-1 0,0 0,-1 1,0 12,-2 0,1-1,-2 1,0-1,-1 0,0 0,-1-1,-1 1,0-1,0-1,-1 1,-1-1,0-1,-2 2,-5 5,-1 0,-1-1,0-1,-1 0,-1-2,0 0,-1-1,0-1,-1-1,0-1,-1-1,0-1,0-1,-18-10,30-7</inkml:trace>
  <inkml:trace contextRef="#ctx0" brushRef="#br0" timeOffset="379.527">562 1015,'34'-10,"-1"-1,0-2,-1-1,0-2,-1-1,-1-1,0-2,12-11,-32 24,0 0,-1-1,0 0,-1-1,0 1,0-1,-1-1,0 0,0 0,-1 0,4-11,-9 20,-1-1,0 1,1 0,-1-1,0 1,0-1,0 1,0-1,0 1,-1-1,1 1,0-1,-1 1,1 0,-1-1,1 1,-1 0,1-1,-1 1,0 0,0 0,0-1,0 1,0 0,0 0,0 0,0 0,0 0,0 1,-1-1,1 0,0 0,-1 1,1-1,0 1,-1-1,1 1,-1 0,1-1,0 1,-1 0,1 0,-1 0,1 0,-2 0,-68 8,53-1,0 0,0 2,1 0,1 0,-1 2,2 0,0 1,0 1,1 0,0 1,1 0,1 1,0 0,2 1,-1 1,2-1,0 2,1-1,1 1,0 0,2 1,3-15,0-1,1 0,0 0,0 1,0-1,0 1,1-1,-1 1,1-1,0 1,0-1,0 1,0-1,1 1,-1-1,1 1,0-1,0 1,0-1,1 0,-1 1,1-1,0 0,0 0,0 0,0-1,0 1,1 0,-1-1,1 1,-1-1,1 0,0 0,0 0,0 0,0-1,1 1,-1-1,0 0,1 0,11-1,-1-1,1-1,0 0,-1-1,1-1,-1 0,0-1,0 0,-1-1,12-7,-7 4,20-8,-4 1</inkml:trace>
  <inkml:trace contextRef="#ctx0" brushRef="#br0" timeOffset="748.439">1098 931,'13'1,"-1"-1,1 0,-1-1,1 0,-1 0,0-2,1 0,-1 0,0-1,0 0,-1-1,0 0,0-1,10-7,-15 11,0-1,-1 0,1-1,-1 1,0-1,0 0,0 0,0-1,-1 1,1-1,-1 0,-1-1,1 1,-1 0,1-1,-2 0,1 0,-1 0,0 0,0 0,0 0,-1-1,0 1,0 0,-1-1,0 1,0-2,-3 5,1 0,-1 0,0 1,0-1,-1 1,1 0,0-1,-1 2,1-1,-1 0,0 1,0-1,0 1,1 0,-1 0,0 1,0-1,0 1,0 0,0 0,0 0,0 1,0-1,0 1,0 0,0 0,0 0,0 1,1-1,-1 1,1 0,-1 0,1 1,-18 7,0 1,2 2,-1 0,2 1,-1 1,2 0,0 1,1 1,-5 8,15-17,0 0,0 0,1 1,0 0,0 0,1 0,0 0,1 1,0 0,0-1,1 1,0 0,1 6,0-13,1 1,0 0,0 0,0-1,1 1,-1 0,1 0,0-1,0 1,0 0,1-1,-1 1,1-1,0 0,0 1,0-1,0 0,0 0,1 0,0-1,-1 1,1 0,0-1,0 0,0 0,1 0,-1 0,0 0,1-1,-1 1,1-1,0 0,-1 0,1 0,0-1,2 1,24-1,0-2,0 0,-1-2,1-2,-1 0,0-2,0-1,-1-1,0-2,-1-1,-1 0,7-7,-8 8,141-71,-117 58</inkml:trace>
  <inkml:trace contextRef="#ctx0" brushRef="#br0" timeOffset="1095.478">2002 648,'-44'12,"1"1,1 3,1 1,0 2,1 2,-12 10,41-23,0-1,1 1,1 1,-1 0,1 1,1-1,0 2,-6 8,12-16,0-1,1 1,-1-1,1 1,-1 0,1 0,0-1,0 1,0 0,1 0,-1 0,1 0,0 0,-1 0,1 0,0 0,1 0,-1 0,1 0,-1 0,1 0,0 0,0 0,0 0,0 0,1-1,-1 1,1 0,0-1,-1 1,1-1,0 0,0 0,1 0,-1 0,0 0,1 0,-1 0,2 0,9 2,-1 0,1 0,0-1,0-1,0 0,0-1,0 0,0-1,0-1,0 0,0 0,0-2,0 1,0-2,-1 0,1 0,4-4,13-4,-1-1,-1-2,0-1,-1-2,-1 0,-1-2,0 0,-2-2,0-1,-2 0,0-2,-2 0,14-25,-19 28,-2-1,-1 0,-1 0,-1-1,0 0,-2-1,-1 0,-1 0,-2 0,0-1,-1-10,-1 29,-1 0,0 1,0-1,-1 1,0-1,0 1,0-1,-1 1,0-1,0 1,-1 0,1 0,-1 0,-1 1,1-1,-1 1,0-1,0 1,-1 0,1 1,-1-1,0 1,0 0,-1 0,1 1,-1-1,0 1,0 1,0-1,0 1,0 0,-1 0,1 1,-1-1,1 2,-7-1,-3 5,-1 1,2 0,-1 2,1 0,0 0,0 2,1 0,0 0,0 1,2 1,-1 1,1-1,1 2,0-1,0 2,2-1,-1 2,2-1,0 1,1 0,0 1,-3 11,0 1,0-1,2 1,0 0,2 1,2 0,0 0,2 0,1 29,2-45,0 0,1 0,0 0,1 0,1 0,0 0,1-1,0 1,1-1,0-1,1 1,0-1,0 0,2-1,-1 1,1-2,1 1,0-1,0-1,9 6,17 8,-3-3</inkml:trace>
  <inkml:trace contextRef="#ctx0" brushRef="#br0" timeOffset="2551.239">2566 1128,'56'-40,"-1"-3,-2-2,-2-3,16-22,-19 22,-2-2,-2-3,-3-1,-2-1,-2-3,-4-1,-1-1,-4-2,21-63,-36 85,27-129,-40 167,1 0,-1 1,0-1,0 0,0 1,0-1,0 1,0-1,0 0,-1 1,1-1,0 1,-1-1,1 0,-1 1,0-1,0 1,1 0,-1-1,0 1,0 0,0-1,0 1,-1 0,1 0,0 0,0 0,-1 0,1 0,-1 0,1 1,-1-1,1 0,-1 1,1-1,-1 1,1 0,-1-1,0 1,1 0,-1 0,-1 0,-65 27,42-2,2 0,0 2,1 0,2 2,1 1,-2 7,8-17,-20 34,2 1,2 1,3 1,3 2,2 0,3 2,-12 62,29-119,1 1,-1 0,1 0,0 0,0 0,1 1,-1-1,1 0,0 0,1 0,-1 0,1 0,0 0,0 0,1 0,0 0,0 0,0 0,0-1,0 1,1-1,0 1,0-1,0 0,1 0,-1-1,1 1,0-1,0 0,0 0,0 0,1 0,-1-1,1 1,0-1,-1 0,3 0,13-1,-1-1,1-1,0 0,0-1,0-2,-1 0,1-1,-1 0,0-2,-1 0,0-1,0-1,0-1,-2-1,1 0,-1-1,8-8,85-67,-108 87,0 0,0 0,0 0,0 1,0-1,0 0,0 0,0 1,0-1,0 1,0-1,0 0,0 1,-1 0,1-1,0 1,0 0,-1-1,1 1,0 0,-1-1,1 1,-1 0,1 0,-1 0,1 0,-1 0,1 0,-1 0,0 0,0 0,0 0,1 0,-1 0,0 0,0 0,0 0,0 0,0-1,-1 1,1 0,0 0,0 0,-1 0,1 0,-1 0,1 0,0 0,-1 0,0 0,1-1,-1 1,0 0,1 0,-1-1,0 1,-1 15,1-13,1 1,0-1,0 0,1 1,-1-1,1 0,-1 1,1-1,0 0,0 0,1 0,-1 1,0-1,1-1,0 1,0 0,0 0,0-1,0 1,1-1,-1 1,1-1,-1 0,1 0,0 0,0-1,0 1,0-1,0 1,0-1,0 0,1 0,-1-1,0 1,1-1,-1 1,0-1,1 0,-1 0,0-1,1 1,-1-1,0 1,1-1,-1 0,0 0,0-1,1 1,204-106,-205 105,0 0,0 1,-1-1,1 1,0-1,0 1,0 0,1 0,-1 0,0 1,0-1,0 1,1 0,-1 0,0 0,1 0,-1 0,0 1,0-1,0 1,1 0,-1 0,0 0,0 1,0-1,-1 1,1-1,0 1,0 0,1 2,4 0,1 0,0 0,-1-1,2 0,-1 0,0-1,0 0,1-1,-1 0,1-1,-1 1,1-2,-1 0,1 0,-1 0,0-1,1-1,-1 1,0-2,-1 1,4-2,27-7,-30 13,0-1,0 1,0 0,0 1,0 0,0 1,0 0,-1 0,1 1,-1 0,0 0,0 1,0 0,-1 0,0 1,0 0,0 0,2 3,10 7,-7-7,-10-6,0-1,1 1,0 0,0-1,0 1,0-1,0 0,0 0,0 0,1 0,-1-1,1 1,0-1,-1 0,1 0,0 0,-1-1,1 1,0-1,0 0,0 0,-1 0,1-1,0 1,0-1,-1 0,1 0,0 0,0 0,8-8</inkml:trace>
  <inkml:trace contextRef="#ctx0" brushRef="#br0" timeOffset="2835.158">3525 197,'-5'5,"-1"1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1 396,'57'-86,"3"3,49-50,-44 73,-65 60,-1 0,1 1,0-1,0 0,0 1,-1-1,1 0,0 1,0-1,0 1,0-1,0 0,0 1,0-1,0 0,0 1,0-1,0 1,0-1,0 0,0 1,0-1,0 1,0-1,1 0,-1 1,0-1,0 0,0 1,1-1,-1 0,0 1,0-1,1 0,-1 0,0 1,1-1,-1 0,0 0,1 0,-1 1,0-1,1 0,-1 0,0 0,1 0,-1 0,1 0,-1 0,0 0,1 0,-1 0,1 0,-1 0,0 0,1 0,-1 0,0 0,1 0,-1 0,1 0,-1-1,0 1,1 0,-1 0,-14 40,12-34,-2 6,0-6,1 0,0 0,1 1,0-1,0 1,0 0,0-1,1 1,1 0,-1 0,1 0,0 0,0 0,1-1,0 1,0 0,1 0,0-1,0 1,1-5,1 0,0 0,-1-1,1 1,0-1,0 0,0 0,0 0,0-1,0 0,0 1,0-1,0 0,0-1,0 1,0-1,-1 0,1 0,0 0,0 0,0-1,-1 0,1 1,-1-1,1-1,-1 1,0 0,0-1,0 0,2-1,141-148,-95 107,-50 45,0 1,-1-1,1 0,0 1,0-1,0 1,-1-1,1 1,0-1,0 1,-1 0,1-1,-1 1,1 0,0-1,-1 1,1 0,-1 0,0-1,1 1,-1 0,0 0,1 0,-1 0,0 0,0-1,0 1,0 0,0 0,0 0,0 0,0 0,0 0,0 0,0 0,-1-1,1 2,0 0,-30 169,30-165,-2-2,1-1,0 1,0 0,1 0,-1 0,1 0,0 0,0 0,0 0,1 0,-1-1,1 1,0 0,0 0,0 0,0-1,1 1,0-1,-1 1,1-1,1 1,-1-1,0 0,1 0,0 0,-1-1,1 1,1 0,14 4</inkml:trace>
  <inkml:trace contextRef="#ctx0" brushRef="#br0" timeOffset="249.809">1045 1,'-29'34,"-38"49,-17 20,0-3,6-8,10-10,13-15,11-14,7-11,6-8,8-4,8-9</inkml:trace>
  <inkml:trace contextRef="#ctx0" brushRef="#br0" timeOffset="522.26">1271 368,'-288'154,"227"-106,61-46,0 0,0-1,0 1,0 0,1 0,-1-1,1 1,-1-1,1 1,0 0,0-1,0 1,0-1,0 0,0 1,0-1,0 0,0 1,0-1,1 0,-1 0,1 0,-1 0,1 0,-1-1,1 1,-1 0,1-1,0 1,-1-1,1 1,0-1,-1 0,1 0,0 0,0 0,-1 0,1 0,0 0,0-1,2 2,23 5,-20-6,1 1,0 0,0 1,-1 0,1 0,-1 1,0 0,0 0,0 1,0-1,0 2,-1-1,0 1,4 3,-8-6,-1 0,-1 0,1 0,0-1,0 1,-1 0,1 0,-1 0,0 0,1 1,-1-1,0 0,0 0,0 0,-1 0,1 0,0 0,-1 0,1 0,-1 0,0 0,0 0,1 0,-1-1,-1 1,1 0,0 0,0-1,-1 1,1-1,-1 1,1-1,-1 0,0 1,-59 42,60-44,-26 14,-1-2,-1-1,0-1,0-2,-1-1,0-1,0-1,0-2,-6-1,4-1,5 0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6:27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0,'-26'348,"12"-266,-2-1,-5 0,-21 52,0 21,43-155,0 1,-1-1,1 0,0 1,0-1,-1 1,1-1,0 1,0-1,0 1,0-1,0 1,-1 0,1-1,0 1,0 0,0 0,0 0,0 0,0 0,0 0,0 0,0 0,0 0,0 0,0 1,0-1,0 0,0 1,-1-1,1 0,0 1,0-1,0 1,0 0,-1-1,1 1,0 0,-1-1,1 1,0 0,-1 0,1-1,-1 1,1 0,-1 0,0 0,1 0,-1 0,0 0,0-1,1 1,-1 0,0 0,0 0,0 0,0 0,0 0,0 0,-1 0,1 0,0 0,0 0,-1 0,1 0,-1 0,61-77,-46 59</inkml:trace>
  <inkml:trace contextRef="#ctx0" brushRef="#br0" timeOffset="354.428">612 142,'-33'42,"1"1,3 2,2 1,1 1,3 2,2 0,2 1,2 1,3 0,-3 20,16-66,-1 0,1 0,0 1,0-1,0 0,1 1,0-1,0 0,0 1,1-1,0 1,0-1,0 0,0 0,1 0,0 0,0 0,0 0,1 0,0 0,0-1,0 1,0-1,1 0,0 0,-1-1,1 1,1-1,-1 1,1-1,0 0,3 0,-1-1,1 0,0 0,0 0,0-1,0-1,0 1,0-1,0-1,0 1,0-1,0-1,0 1,-1-1,1-1,-1 1,1-2,-1 1,4-2,124-93,-121 87,0-1,-1-1,0 0,-1 0,0-2,-1 1,-1-1,0-1,-1 0,-1 0,-1-1,0 0,-1 0,-1-1,0 0,-1 0,-1 0,-1 0,-1 0,0 0,-2-1,-1-9,-1 18,0 1,0-1,-1 1,-1 0,0 0,0 1,0 0,-1 0,0 0,-1 0,0 1,0 0,-1 1,1-1,-2 1,1 1,0 0,-1 0,0 0,0 1,-1 1,1 0,-1 0,1 0,-1 1,0 1,0 0,0 0,0 1,0 0,0 1,0 0,-3 1,3 1,0 0,0 0,0 1,0 1,1-1,-1 2,1-1,1 1,-1 1,1-1,0 1,-3 5,-9 10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47,'225'0,"-25"-29,-128 18,-54 5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7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18,'34'5,"25"-3,7-3,-2 0,-8 0,-8-1,-7 1,-7 1,-4-1,-6-4,-4-1,-4-1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4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542 80,'0'0,"-10"-9,0 1,0 0,-1 1,0 0,0 1,-1 0,1 1,-1 0,-1 1,1 0,0 1,-1 1,0-1,1 2,-1 0,0 1,0 0,0 1,-6 1,0 7,0 0,0 2,1 0,1 2,0 0,0 0,1 2,1 0,0 0,2 2,-1 0,2 0,1 1,0 1,1 0,1 0,0 1,-3 14,6-13,0 0,2 1,0-1,2 1,0 0,1 0,1 0,1 0,3 8,-4-24,0-1,1 1,0-1,0 1,0-1,1 1,-1-1,1 0,1 0,-1 0,1 0,0 0,0 0,0-1,1 1,-1-1,1 0,0 0,1 0,-1-1,0 0,1 0,0 0,0 0,0 0,0-1,0 0,0 0,1-1,-1 0,1 1,-1-2,1 1,-1-1,1 1,0-2,-1 1,1-1,-1 1,1-2,-1 1,5-2,14-13,0 0,-1-2,0-1,-2-1,0-1,-1-1,-2 0,0-1,-1-2,4-10,-18 31,27-42,-2-1,-2-1,-3-2,-2 0,3-15,-20 39,-17 38,1 15,2-1,1 2,1-1,1 1,-2 21,5-30,0 1,2 0,0 0,1 0,1 0,1-1,0 1,2 0,0 0,1-1,2 1,0-1,5 11,-4-14,1-1,0 0,1 0,0-1,1 0,1-1,0 0,8 5,-2-3</inkml:trace>
  <inkml:trace contextRef="#ctx0" brushRef="#br0" timeOffset="2182.502">853 532,'1'67,"-13"150,-18-60,30-156,0 0,0 0,0 0,0-1,0 1,0 0,-1 0,1 0,0-1,0 1,-1 0,1 0,0-1,-1 1,1 0,-1-1,1 1,-1 0,1-1,-1 1,1 0,-1-1,0 1,1-1,-1 1,0-1,1 0,-1 1,0-1,0 0,0 1,1-1,-1 0,0 0,0 0,0 0,1 0,-1 0,0 0,0 0,0 0,1 0,-1 0,0 0,0-1,0 1,1 0,-1-1,0 1,0 0,1-1,-1 1,0-1,1 1,-1-1,1 1,-1-1,0 0,1 1,-1-1,1 0,0 1,-1-1,1 0,0 0,-1 1,1-2,-2-16,1-1,1 1,1-1,0 1,2-1,0 1,1 0,1 0,0 1,1-1,1 1,1 0,1 1,0 0,1 0,0 1,2 0,7-8,1-7,0 1,3 1,0 1,1 0,2 2,1 1,5-2,-30 24,0 0,0 0,0 0,0 0,1 1,-1-1,0 1,1-1,-1 1,1 0,0 0,-1 0,1 0,0 1,0-1,0 1,-1-1,1 1,0 0,0 0,0 0,0 1,-1-1,1 1,0-1,0 1,-1 0,1 0,0 0,-1 0,1 1,-1-1,0 1,1 0,-1-1,0 1,0 0,0 0,0 1,0-1,-1 0,1 0,0 1,0 1,0 7,0 1,0-1,-1 1,-1 0,0-1,0 1,-1 0,-1-1,0 1,-1-1,0 0,0 1,-1-1,-1-1,1 1,-2-1,0 0,0 0,-1 0,0-1,0 0,-1 0,-1-1,1 0,-1-1,0 1,-1-2,-2 2,8-5,0-1,-1 1,1-1,-1 0,1 0,-1-1,0 1,0-1,0 0,0 0,0-1,1 1,-1-1,0 0,0-1,0 1,0-1,0 0,0 0,0-1,0 1,1-1,-1 0,1 0,-1-1,1 1,0-1,0 0,0 0,0 0,1-1,-1 1,1-1,0 0,0 0,0 0,1 0,-1-1,1 1,0-1,0 1,0-1,1 0,0 0,0 1,0-1,0-5,5-48,2 33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617 5,'-57'-1,"36"-1,0 1,-1 1,1 0,-1 2,1 0,0 2,0 0,0 2,1 0,-17 7,32-7,-1-1,1 1,0 0,0 0,1 1,-1-1,2 1,-1 0,1 0,0 1,0-1,1 0,0 1,0 0,1-1,0 1,0 0,1 0,0 4,-8 37,-9 24,-4-2,-3-1,-3 0,-12 15,16-32,1 2,4 1,-7 32,15-59,8-27,0 1,0-1,0 1,1 0,-1 0,1 0,0 0,0 0,0 0,0 0,0 0,1 0,-1 1,1-1,0 0,0 0,0 1,1-1,-1 0,1 0,-1 0,1 1,0-1,0 0,1 0,-1 0,1-1,-1 1,1 0,0 0,0-1,0 1,0-1,1 0,-1 0,1 1,6-1,1 0,-1-1,1 0,0 0,-1-1,1 0,-1-1,1 0,-1 0,1-1,-1-1,0 1,2-2,48-9,67-9,-58 18,-51 8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4.6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261 611,'-28'8,"1"1,0 1,0 1,1 2,0 1,1 0,1 2,23-15,-1-1,1 0,0 1,0 0,0-1,-1 1,1 0,0-1,0 1,0 0,0 0,0 0,1 0,-1 0,0 0,0 0,1 0,-1 0,0 1,1-1,-1 0,1 0,0 0,-1 1,1-1,0 0,0 1,0-1,0 0,0 1,0-1,0 0,0 0,0 1,1-1,-1 0,0 0,1 1,-1-1,1 0,0 0,-1 0,1 0,0 0,0 0,-1 0,1 0,0 0,0 0,0 0,0 0,0 0,1-1,-1 1,0-1,0 1,0-1,1 1,-1-1,0 1,1-1,140 24,-140-23,0-1,-1 1,1-1,0 1,-1 0,1 0,-1 0,1 0,0 0,-1 0,0 0,1 0,-1 0,0 1,0-1,1 1,-1-1,0 1,-1-1,1 1,0-1,0 1,-1 0,1-1,-1 1,1 0,-1 0,0 0,1-1,-1 1,0 0,0 0,-1 0,1-1,0 1,-1 0,1 0,-1 0,1-1,-1 1,0 0,0 0,-50 61,-104 37,137-90</inkml:trace>
  <inkml:trace contextRef="#ctx0" brushRef="#br0" timeOffset="252.13">825 301,'-19'43,"-21"43,-3 17,0-5,8-14,10-16,9-15,7-12,5-13</inkml:trace>
  <inkml:trace contextRef="#ctx0" brushRef="#br0" timeOffset="496.975">374 668,'39'-5,"31"-1,13 0,-1 1,-12 6,-16 3</inkml:trace>
  <inkml:trace contextRef="#ctx0" brushRef="#br0" timeOffset="795.556">1249 668,'-49'10,"0"3,0 1,2 3,0 2,-13 8,-34 28,91-53,0 0,1 0,-1 0,1 0,0 1,0-1,-1 1,2 0,-1 0,0-1,1 1,-1 0,1 0,0 1,0-1,0 0,0 0,1 1,-1-1,1 0,0 0,0 1,0-1,0 0,1 1,-1-1,1 0,0 1,0-1,1 2,-1-2,1-1,-1 1,1-1,0 0,0 0,0 1,0-1,0-1,0 1,0 0,1 0,-1-1,1 0,-1 1,1-1,0 0,-1 0,1 0,0-1,0 1,0 0,-1-1,1 0,0 0,0 0,0 0,0 0,0-1,-1 1,4-2,83-27,215-146,-301 172,-1 1,1 0,0 0,0 0,0 1,0-1,0 1,0 0,0-1,0 1,1 1,-1-1,0 0,1 1,-1 0,1 0,-1 0,0 0,1 0,-1 1,0-1,1 1,-1 0,0 0,0 0,1 1,-1-1,0 1,0-1,-1 1,1 0,0 0,-1 1,1-1,-1 0,1 1,0 1,7 41,-10-40,1-1,-1 1,1 0,0-1,0 1,1-1,-1 1,1-1,0 1,0-1,1 0,-1 0,1 0,0 0,0 0,7 3</inkml:trace>
  <inkml:trace contextRef="#ctx0" brushRef="#br0" timeOffset="1183.51">1616 951,'198'-187,"-154"160,-43 26,-1 0,1 1,0-1,0 1,-1-1,1 1,0 0,0-1,0 1,0 0,0 0,-1-1,1 1,0 0,0 0,0 0,0 0,0 0,0 0,0 0,0 0,-1 1,1-1,0 0,0 0,0 1,0-1,0 1,-1-1,1 1,0-1,0 1,-1-1,1 1,0 0,-1-1,1 1,-1 0,1-1,-1 1,1 0,-1 0,1 0,-1-1,0 1,0 0,1 0,-1 0,0 0,0 1,-5 52,4-51,-1 0,1 1,0-1,0 0,0 1,0 0,1-1,-1 1,1-1,0 1,0 0,0-1,1 1,-1 0,1-1,0 1,0-1,0 1,0-1,1 0,-1 1,1-1,0 0,0 0,0 0,0 0,1 0,-1-1,1 1,-1-1,1 1,0-1,0 0,0 0,1-1,1 2,6-2,1-1,-1-1,1 1,-1-2,1 0,-1 0,0-1,0 0,0-1,0 0,0-1,-1 0,0-1,0 0,-1 0,1-1,-1 0,4-6,25-22,-22 21</inkml:trace>
  <inkml:trace contextRef="#ctx0" brushRef="#br0" timeOffset="1433.662">2576 273,'0'34,"-5"34,-2 16,-3 3,-2-3,3-12,-3-8,1-11,2-3,3-7,2-6,2-3,1-9</inkml:trace>
  <inkml:trace contextRef="#ctx0" brushRef="#br0" timeOffset="1597.08">2209 555,'38'0,"28"0,6 0,-3 0,-9 0,-6 0,-6 0,-7 0,-6 0,-3 0,-3 0,-7-5,-6-1</inkml:trace>
  <inkml:trace contextRef="#ctx0" brushRef="#br0" timeOffset="2166.503">2971 47,'6'-3,"6"-3,0-1,1 2,0-1,0 2,1 0,-1 0,1 2,0-1,0 2,0 0,0 0,0 1,0 1,-1 1,1 0,-11 0,0 1,0 0,0-1,-1 1,1 0,-1 1,0-1,0 0,0 1,0-1,-1 1,1-1,-1 1,0 0,0 0,0-1,-1 1,1 0,-1 0,0 0,0 0,-1 0,1 0,-1 0,1-1,-1 1,0 0,-1 0,1-1,-1 1,0 0,-2 16,-3 27,2 0,2 1,2 0,2 0,3-1,2 8,51 311,-50-337,-2 1,-2 0,0 0,-2 0,-2 14,0-39,0-1,-1 1,1-1,-1 0,0 1,0-1,0 0,0 0,-1 0,0 0,0-1,0 1,0-1,0 1,-1-1,1 0,-1-1,0 1,0-1,0 1,0-1,-1 0,1-1,-4 2,-113 23,64-29,32-4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1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99,'-34'10,"-20"17,-6 4,7 2,12 0,14-1,11-1,8-2,11-4,9-3,8-4,5-6,-2-5</inkml:trace>
  <inkml:trace contextRef="#ctx0" brushRef="#br0" timeOffset="313.735">603 155,'-20'19,"2"0,-1 2,2 0,1 0,1 2,1 0,0 0,2 2,-9 24,20-47,0 0,0 0,1 0,-1 1,0-1,1 0,0 0,-1 0,1 1,0-1,0 0,0 0,1 0,-1 1,0-1,1 0,-1 0,1 0,0 0,0 0,0 0,0 0,0 0,0 0,1 0,-1 0,0-1,1 1,0 0,-1-1,1 1,0-1,0 0,-1 0,1 0,0 0,0 0,1 0,-1 0,0-1,0 1,0-1,0 1,1-1,0 0,14 0,1-1,-1 0,0-2,0 0,0-1,0-1,0 0,-1-1,0-1,0 0,-1-2,0 1,0-2,-1 0,0-1,-1 0,8-9,-10 9,-1 0,-1-1,0 0,0 0,-1-1,-1 0,0 0,-1-1,0 0,-1 0,-1 0,0-1,0-5,-4 17,1-1,0 1,-1 0,0-1,0 1,0-1,0 1,-1 0,1-1,-1 1,0 0,0-1,0 1,-1 0,1 0,-1 0,1 0,-1 0,0 0,0 1,0-1,-1 0,1 1,0 0,-1 0,0 0,0 0,1 0,-1 0,0 0,0 1,-1 0,1 0,0 0,0 0,-1 0,1 0,0 1,-1 0,1-1,-1 1,1 1,0-1,-1 0,1 1,0 0,-1-1,1 1,0 1,0-1,-3 2,-17 7,3 3</inkml:trace>
  <inkml:trace contextRef="#ctx0" brushRef="#br0" timeOffset="733.886">1027 269,'307'-246,"-278"227,-28 19,-1-1,0 1,1 0,-1 0,0-1,1 1,-1 0,1 0,-1-1,1 1,-1 0,1 0,-1 0,0 0,1 0,-1 0,1 0,-1 0,1 0,-1 0,1 0,-1 0,1 0,-1 0,1 0,-1 0,0 1,1-1,-1 0,1 0,-1 1,1-1,-1 0,0 0,1 1,-1-1,0 0,1 1,-1-1,0 1,0-1,1 0,-1 1,0-1,0 1,0-1,1 0,-1 1,0-1,0 1,0-1,0 1,0-1,0 1,0-1,0 1,0-1,0 1,0-1,0 1,-1-1,1 0,0 1,0-1,0 1,-1-1,1 1,-33 72,29-69,1 1,-1 0,1-1,0 1,0 0,0 1,1-1,0 0,0 1,0-1,1 1,0 0,0 0,0-1,1 1,0 0,0 0,0 0,1 0,0-1,0 1,0 0,1-1,0 1,1 2,3-3,1 0,0-1,0 1,0-2,1 1,-1-1,1 0,0 0,0-1,0 0,0-1,0 0,0 0,0 0,1-1,-1-1,0 1,0-1,0 0,0-1,0 0,4-2,2 1,0 0,0-1,-1 0,0-1,0-1,0 0,-1-1,0 0,0-1,0-1,-1 1,3-5,8-8,-4 3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17:09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1 178,'5'-9,"0"0,1 1,0 0,0 0,1 1,0 0,0 0,1 1,0-1,0 2,1-1,-1 1,2 0,-3 0,13-6,-1 1,1 0,1 1,0 2,0 0,0 1,1 1,0 1,0 1,0 1,0 1,1 1,-1 0,0 2,6 2,-24-4,0 1,0 0,0 0,0 0,0 0,0 0,0 1,-1 0,1 0,-1 0,1 0,-1 1,1-1,-1 1,0 0,0 0,-1 0,1 0,-1 0,1 1,-1-1,0 1,0-1,-1 1,1 0,-1 0,1 0,-1 0,-1 0,1 0,0 0,-1 0,0 0,0 0,0 0,-1 1,0 0,0 8,0 0,-2 0,0 0,0-1,-1 1,0-1,-1 0,-1 0,0-1,0 0,-1 0,-1 0,0-1,0 0,-1 0,-2 1,-48 67,58-76,-1 0,1 0,0 0,0 0,0 0,1 0,-1 0,0 0,1 1,-1-1,1 0,0 0,0 1,0-1,0 0,0 0,0 0,1 1,-1-1,1 0,0 0,-1 0,1 0,0 0,0 0,0 0,1 0,-1 0,0 0,1 0,-1-1,1 1,0-1,-1 1,3 0,79 44,-55-34,-26-10,144 89,-142-88,0 1,0 0,0 0,-1 1,0-1,1 1,-1 0,-1-1,1 1,-1 1,0-1,0 0,0 0,-1 1,0-1,0 1,0-1,-1 1,0 0,0-1,0 1,-1-1,1 1,-1 0,-1-1,1 0,-1 1,-2 4,-1-1,0 0,0 0,-1 0,0-1,-1 0,0 0,0-1,-1 1,0-2,0 1,-1-1,1 0,-1-1,0 0,-1-1,1 0,-1 0,-1 0,-187 36,42-36,154-4,0 0,1-1,-1 1,0 0,0-1,0 0,0 1,0-1,1 0,-1 0,0 0,0 0,1 0,-1 0,1 0,-1-1,1 1,0-1,0 1,-1-1,1 1,0-1,0 0,0 1,0-1,1 0,-1 0,1 0,-1 0,1 1,-1-1,1 0,0 0,0 0,0 0,0 0,0 0,0 0,1 0,-1 0,1 0,-1 0,1 1,0-1,0 0,0 0,0 1,0-1,0 0,0 1,0-1,1 1,-1-1,0 1,1 0,-1 0,16-23</inkml:trace>
  <inkml:trace contextRef="#ctx0" brushRef="#br0" timeOffset="1681.147">933 742,'-5'9,"-1"9,-1 5,7 0,3-5</inkml:trace>
  <inkml:trace contextRef="#ctx0" brushRef="#br0" timeOffset="2019.085">1355 318,'-31'53,"2"1,3 1,2 1,-14 52,35-104,1 0,-1 0,1 0,0 1,1-1,-1 1,1 0,0-1,0 1,0 0,1 0,-1-1,1 1,0 0,1 0,-1 0,1-1,0 1,0 0,1-1,-1 1,1-1,0 1,0-1,1 0,-1 1,1-1,0-1,0 1,0 0,0-1,1 1,-1-1,1 0,1 0,8-2,-1 0,1-1,-1-1,0 0,1 0,-1-2,0 1,0-2,0 1,0-2,-1 1,0-2,0 0,0 0,-1 0,1-2,-2 1,1-1,-1-1,0 1,-1-2,3-3,7-6,-1-1,0-1,-2 0,-1-1,0 0,-2-1,-1-1,0 0,-2 0,-1-1,-1 0,0 0,-3-1,0 0,-1-6,-2 24,-1 1,-1-1,1 0,-2 0,1 0,-1 1,0-1,0 1,-1-1,0 1,0 0,-1 0,0 0,0 1,-1-1,0 1,0 0,0 0,-1 1,1-1,-1 1,-1 1,1-1,-1 1,0 0,0 0,0 1,0 0,0 0,-1 1,0 0,1 0,-1 1,0 0,0 0,1 1,-1 0,-6 1,0 2,1 0,0 0,0 2,0-1,0 2,1 0,0 0,0 1,0 0,1 1,1 1,-8 6,-8 9</inkml:trace>
  <inkml:trace contextRef="#ctx0" brushRef="#br0" timeOffset="2536.443">1808 545,'51'-88,"4"3,4 3,23-21,-78 98,2-3,1 0,0 1,0 0,0 0,1 1,0 0,0 0,0 1,1 0,2-1,-10 6,0 0,0-1,0 1,0 0,0 0,0 0,0-1,0 1,0 0,0 0,0 1,0-1,0 0,0 0,0 0,0 1,0-1,0 0,0 1,0-1,0 1,0-1,0 1,0-1,-1 1,1 0,0 0,-1-1,1 1,0 0,-1 0,1 0,-1-1,1 1,-1 0,1 0,-1 0,0 0,1 0,-1 0,0 0,0 0,0 0,0 0,0 0,0 0,0 0,0 0,0 0,0 0,-1 1,-6 54,7-56,-2 2,1 0,0-1,-1 1,1 0,0 0,0 0,1 0,-1 0,0 0,1 1,-1-1,1 0,0 0,-1 0,1 1,0-1,1 0,-1 0,0 0,0 1,1-1,0 0,-1 0,1 0,0 0,0 0,0 0,0 0,0 0,1 0,-1-1,0 1,1 0,0-1,-1 1,1-1,0 0,0 1,-1-1,1 0,0 0,0 0,0 0,0-1,1 1,-1-1,0 1,0-1,7-3,0 0,-1-1,1-1,-1 1,0-1,0 0,-1-1,1 0,-1 0,3-4,15-11,86-58,-110 78,0 0,0 0,1 0,-1 0,0 0,1 1,-1-1,0 0,1 1,-1-1,1 1,-1 0,1 0,-1-1,1 1,-1 0,1 0,-1 0,1 0,0 1,-1-1,1 0,-1 1,0-1,1 1,-1-1,1 1,-1 0,0-1,1 1,-1 0,0 0,0 0,0 0,0 0,0 0,0 0,0 1,0-1,0 0,0 1,-1-1,1 0,0 1,-1-1,1 1,-1-1,0 1,1-1,-1 1,0-1,1 60,-2-55,1 1,-1-1,1 1,0 0,1-1,-1 1,1-1,1 1,-1-1,1 1,0-1,1 0,2 5,6 2</inkml:trace>
  <inkml:trace contextRef="#ctx0" brushRef="#br0" timeOffset="2786.629">3049 8,'-43'43,"-43"43,-17 22,-5 1,7-7,10-18,16-12,11-14,12-12,10-9,7-6,5-4,2-1,7 0,6-5</inkml:trace>
  <inkml:trace contextRef="#ctx0" brushRef="#br0" timeOffset="3147.068">3106 572,'-90'28,"-143"59,182-48,52-38,-1 0,1 1,0-1,-1 0,1 0,0 0,0 1,0-1,0 0,0 0,0 0,0 0,0-1,0 1,0 0,1 0,-1-1,0 1,0-1,1 1,-1-1,1 1,-1-1,0 0,1 0,-1 0,1 0,-1 0,0 0,1 0,-1 0,1 0,0-1,3 2,5-1,0 1,-1 0,1 0,-1 1,1 0,-1 1,0 0,0 0,0 1,-1 0,1 1,-1 0,0 0,0 0,0 1,-1 1,0-1,0 1,-1 0,2 3,-8-4,0 0,0 0,0-1,-1 1,0 0,0-1,0 1,-1-1,0 1,0-1,0 0,-1 1,0-1,0 0,0-1,-1 1,1-1,-1 1,0-1,0 0,-1 0,1-1,-1 0,0 1,-4 1,-2 3,0-1,0 0,0 0,-1-1,0-1,0 0,-1 0,1-2,-1 1,0-2,0 1,0-2,-5 0,-5 0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2:55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1 108,'1'-3,"1"0,0-1,0 1,0 0,1 1,-1-1,1 0,-1 1,1-1,0 1,0 0,0 0,0 0,1 0,-1 0,0 1,1-1,4-2,5-3,-5 0,1 1,0 1,1-1,-1 2,1-1,0 1,0 1,1 0,-1 0,1 1,-1 0,1 1,0 0,1 1,-10 0,-1 1,1 0,0-1,0 1,-1 0,1 0,0 0,-1 0,1 0,-1 0,1 0,-1 1,1-1,-1 1,0-1,0 1,0-1,0 1,0 0,0-1,0 1,-1 0,1 0,0-1,-1 1,0 0,1 0,-1 0,0 0,0 0,0 0,0 0,0 0,-1-1,1 1,0 0,-1 0,1 0,-1 0,0-1,0 2,-38 71,28-62,1-1,1 1,0 1,0 0,2 0,-1 1,2 0,0 0,0 1,2-1,-1 1,2 0,0 3,2-15,1-1,0 0,0 0,1 1,-1-1,0 0,1 1,-1-1,1 0,0 0,0 0,0 0,0 0,0 0,0 0,1 0,-1 0,0 0,1-1,0 1,-1 0,1-1,0 0,0 1,0-1,0 0,0 0,0 0,0 0,0 0,0-1,0 1,1 0,-1-1,0 0,1 0,-1 1,0-1,0-1,1 1,-1 0,2-1,97-26,-81 18,-2 0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48.7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57,'482'0,"-256"-28,479 29,-507-30,282 29,55 0,-511 0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0.4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1 220,'1979'0,"-1533"-27,148-4,590 32,-907-29,5 28,-113-24,72-9,216 34,-213-29,94 28,-169-28,-1 5,-88 33,-62 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7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185 2,'4'-1,"0"0,1 1,-1 0,0 0,1 0,-1 1,1-1,-1 1,0 0,0 1,1-1,-1 0,0 1,0 0,0 0,-1 1,1-1,0 1,-1-1,0 1,1 0,-1 0,-1 1,1-1,0 1,-1-1,1 1,-1 0,0 0,0 0,-1 0,1 0,-1 0,0 0,0 1,0-1,-1 0,0 1,0-1,0 1,0-1,0 0,-1 1,0-1,0 0,0 1,0-1,-2 2,-3 20,-1 0,-1 0,-2-1,0 0,-2-1,0 0,-2 0,-1-2,0 0,-2 0,-1-1,-101 81,92-91,23-16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2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 16,'-20'5,"-10"2,4-1,12-6,12-3,7-6,8-1,-4 1,-3 7,-3 3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23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19,'4'-13,"-9"10,-23 41,27-38,1 1,0 0,0-1,0 1,0 0,-1 0,1 0,0-1,0 1,1 0,-1 0,0-1,0 1,0 0,0 0,1-1,-1 1,0 0,1-1,-1 1,1 0,-1-1,0 1,1-1,0 1,-1-1,1 1,-1-1,1 1,-1-1,1 1,0-1,-1 0,1 1,0-1,0 0,-1 1,1-1,0 0,0 0,-1 0,1 0,0 0,0 0,-1 0,1 0,0 0,0 0,-1 0,1-1,0 1,0 0,-1 0,1-1,0 1,-1-1,1 1,0 0,-1-1,1 1,5-1,0 0,0 0,-1-1,1 0,0 0,0 0,-1-1,0 1,1-1,-1-1,0 1,0-1,-1 0,1 0,0-1,-4 4,-1 1,0-1,0 1,0-1,0 1,1 0,-1-1,0 1,0-1,0 1,0-1,0 1,0-1,0 1,0-1,0 1,0-1,0 1,-1 0,1-1,0 1,0-1,0 1,0-1,-1 1,1 0,0-1,-1 1,1 0,0-1,-1 1,1 0,0-1,-1 1,1 0,0 0,-1-1,1 1,-1 0,1 0,-1 0,1-1,0 1,-1 0,1 0,-1 0,1 0,-1 0,1 0,-1 0,1 0,-1 0,1 0,-1 0,1 1,0-1,-1 0,1 0,-1 0,1 1,-1-1,-32 5,28-4,0-1,0 2,1-1,-1 0,1 1,-1 0,1 0,0 1,-1-1,1 1,0 0,1 0,-1 0,1 0,-1 1,1-1,-1 2,5 5,6-2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9:12.9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367 678,'-21'25,"0"1,2 1,1 0,1 2,2 0,1 1,1 0,0 3,11-27,1-1,-1 0,1 1,0-1,0 0,1 1,0 0,0-1,0 1,0-1,1 1,0-1,0 0,1 1,-1-1,1 0,0 0,0 0,1 0,0 0,0 0,0-1,0 1,1-1,0 0,-1 0,2 0,-1-1,0 1,1-1,-1 0,1 0,0-1,0 0,0 1,0-2,1 1,-1 0,0-1,1 0,-1-1,1 1,2-1,7 0,0-1,0-1,0-1,0 0,0-1,-1 0,0-1,0-1,0 0,-1-1,1 0,-2-1,1-1,-1 0,0-1,-1 0,0 0,-1-1,0-1,-1 0,0 0,-1-1,0 0,-1 0,-1-1,0 0,0 0,-2 0,0-1,0 1,-2-1,1 0,-2 0,0 0,-1 0,-1-1,0 1,-1-2,-2 7,0-1,-1 1,0 0,-1 1,0-1,0 1,-1 0,0 1,-1-1,0 1,0 1,0 0,-1 0,0 0,-1 1,0 1,0 0,0 0,0 1,-1 0,1 1,-1 0,0 0,0 1,0 1,0 0,-8 0,14 1,0 1,0-1,0 1,0 0,0 0,0 0,0 0,0 1,1 0,-1 0,1 1,-1-1,1 1,0 0,0 0,0 0,0 0,1 1,-1 0,1-1,0 1,0 1,0-1,1 0,-1 1,1-1,0 1,0 2,-5 17</inkml:trace>
  <inkml:trace contextRef="#ctx0" brushRef="#br0" timeOffset="271.513">1045 791,'-68'204,"86"-266,3 2,3 0,2 2,21-32,17-9,4 3,37-37,-61 92,-43 40,0 1,0-1,0 0,0 1,0-1,0 1,0-1,0 1,0-1,0 1,0 0,0-1,0 1,0 0,0 0,1 0,-1 0,0 0,0 0,0 0,0 0,0 0,0 1,1-1,-1 0,0 1,0-1,0 1,0-1,0 1,0 0,0-1,-1 1,1 0,0 0,0-1,0 1,-1 0,1 0,0 0,-1 0,1 0,-1 0,1 0,-1 0,0 0,1 1,4 16</inkml:trace>
  <inkml:trace contextRef="#ctx0" brushRef="#br0" timeOffset="524.203">113 1384,'107'-7,"-1"-5,0-5,-1-4,-1-5,47-20,122-28,12 22,-217 45,-42 1</inkml:trace>
  <inkml:trace contextRef="#ctx0" brushRef="#br0" timeOffset="5388.549">7113 510,'-158'116,"157"-115,0 0,0 0,0 0,0 1,0-1,0 0,0 0,0 1,0-1,0 1,1-1,-1 1,0-1,1 1,0-1,-1 1,1 0,0-1,0 1,0 0,0-1,0 1,0 0,0-1,1 1,-1-1,0 1,1-1,-1 1,1 0,0-1,0 0,0 1,-1-1,1 1,0-1,0 0,1 0,0 1,61 43,-40-31,35 43,-57-56,0 1,0-1,0 1,-1 0,1-1,0 1,-1 0,1-1,-1 1,1 0,-1 0,0 0,0-1,0 1,0 0,0 0,0 0,0-1,-1 1,1 0,-1 0,1-1,-1 1,0 0,0-1,1 1,-1-1,0 1,0-1,-1 1,1-1,0 0,0 1,-1-1,1 0,-1 0,1 0,-1 0,1 0,-1 0,0-1,-1 1,-98 32,76-29</inkml:trace>
  <inkml:trace contextRef="#ctx0" brushRef="#br0" timeOffset="5739.816">7310 1,'76'140,"-49"-95,-1 0,-2 2,-3 1,-1 1,-3 0,-2 1,-2 1,0 15,-9-49,-2 1,0 0,-2 0,0 0,0 0,-2 0,0-1,-1 1,-1-1,-1 1,0-1,-1 0,-1-1,0 1,-2-1,1-1,-2 0,0 0,-1-1,-1 0,0-1,0 0,-1-1,-1 0,0-1,-1-1,-6 3,-8-1,5-4</inkml:trace>
  <inkml:trace contextRef="#ctx0" brushRef="#br0" timeOffset="4574.682">6041 340,'-5'24,"-2"13,-3 4,-2 6,-2-1,0-4,-1 2,1 2,-2-2,-2-4,1 2,-1-2,2 1,5 0,-2-4,3-2,1-3,4-7</inkml:trace>
  <inkml:trace contextRef="#ctx0" brushRef="#br0" timeOffset="4874.521">6351 481,'-12'17,"-19"23,2 1,2 2,2 0,2 2,-16 44,37-85,-1 1,2-1,-1 1,0 0,1-1,0 1,0 0,0 0,1 0,0 0,0 0,0 0,0 0,1 0,0 0,0 0,0 0,1-1,-1 1,1 0,0-1,1 1,-1-1,1 0,0 0,0 0,0 0,0 0,1-1,-1 1,1-1,0 0,0 0,0 0,5 1,1-1,1-1,-1-1,1 0,-1 0,1-1,-1 0,1-1,-1 0,1-1,-1 0,0-1,0 0,0 0,0-1,0 0,7-5,8-5,0-1,-1-1,0-1,-2-1,13-13,-26 24,0 0,-1-1,0 0,0 0,0-1,-1 0,-1 0,1-1,-1 1,-1-2,0 1,0 0,-1-1,-1 0,0 0,0 0,-1 0,0-1,-1 1,0-1,-1 1,-1-1,0 1,0 0,-1-1,0 1,-1 0,0 0,-4-7,3 9,0 1,-1 1,0-1,-1 1,1 0,-1 0,-1 1,1-1,-1 1,0 1,0 0,-1 0,0 0,0 1,0 0,0 0,-1 1,-16-4</inkml:trace>
  <inkml:trace contextRef="#ctx0" brushRef="#br0" timeOffset="1904.731">2710 424,'-35'24,"1"2,1 1,1 1,2 2,1 1,1 1,2 2,1 0,2 2,2 0,-17 39,17-39,-122 196,129-209,1-6</inkml:trace>
  <inkml:trace contextRef="#ctx0" brushRef="#br0" timeOffset="2185.608">2061 311,'109'189,"-8"4,7 40,6-38,-87-171,-16-23</inkml:trace>
  <inkml:trace contextRef="#ctx0" brushRef="#br0" timeOffset="2772.673">2766 1271,'-1'-4,"1"0,-1 1,1-1,0 0,0 0,0 0,0 0,1 0,-1 0,1 0,0 0,1 1,-1-1,0 0,1 1,0-1,0 1,0 0,0-1,2 0,-3 2,1-2,13-25,1 1,1 1,1 1,2 1,0 0,5-2,-24 26,0-1,0 1,0-1,0 1,0-1,0 1,1 0,-1 0,0 0,1 0,-1 0,1 0,-1 0,1 0,-1 0,1 1,0-1,0 1,-1-1,1 1,0-1,0 1,-1 0,1 0,0 0,0 0,-1 0,1 1,0-1,0 0,-1 1,1 0,0-1,-1 1,1 0,0 0,-1-1,1 1,-1 1,0-1,1 0,-1 0,0 0,1 1,7 49,-10-48,0 0,1-1,0 1,-1 0,1 0,0 0,0 0,1-1,-1 1,1 0,-1 0,1 0,0-1,0 1,0 0,0-1,1 1,-1-1,1 1,-1-1,1 0,0 0,0 0,0 0,0 0,0 0,1 0,-1-1,0 1,1-1,-1 1,1-1,0 0,-1 0,1 0,0-1,0 1,0-1,7-1,0-1,-1-1,1 1,0-2,-1 1,0-1,1-1,-2 0,1 0,-1-1,3-1,40-23,-49 29,-1 0,0 0,1 0,-1 1,0-1,1 1,-1-1,0 1,1-1,-1 1,1 0,-1 0,1-1,-1 1,1 0,-1 1,1-1,-1 0,1 0,-1 1,1-1,-1 0,1 1,-1 0,0-1,1 1,-1 0,0 0,0 0,0-1,1 1,-1 0,0 1,0-1,0 0,0 0,-1 0,2 2,12 59,-10-35,6 20,-5-26</inkml:trace>
  <inkml:trace contextRef="#ctx0" brushRef="#br0" timeOffset="3123.737">3896 143,'-25'17,"1"2,1 1,0 0,2 2,0 0,2 2,0 0,2 1,1 1,1 0,1 1,1 1,1 0,-3 17,2 15,2 1,3 1,3 0,3 0,2 0,5 21,-4-65,1-1,1 0,0 0,1 0,1 0,1 0,0-1,1 0,4 5,-8-16,0 1,0-1,1 0,0-1,0 1,0-1,0 1,1-1,0-1,0 1,0 0,0-1,0 0,1-1,-1 1,1-1,0 0,0 0,0-1,0 1,0-2,0 1,0 0,0-1,0 0,0-1,6 0,41-17,-35 6</inkml:trace>
  <inkml:trace contextRef="#ctx0" brushRef="#br0" timeOffset="3925.528">5024 594,'34'9,"15"4,5-1,-2-7,-6-4,-5-3,-5-1,-4-4,-2-2,-2 2,-6 1</inkml:trace>
  <inkml:trace contextRef="#ctx0" brushRef="#br0" timeOffset="4138.473">5081 820,'33'5,"17"1,4 0,-3-1,-4-2,-6-5,-5-4,-4 1,-3 0,-5 2</inkml:trace>
  <inkml:trace contextRef="#ctx0" brushRef="#br0" timeOffset="3488.312">4460 255,'-2'48,"-2"1,-2-1,-2 1,-2-2,-3 0,-1 0,-3-1,-1-1,-20 34,-21 69,59-146,-1 1,1 0,-1-1,1 1,0 0,0 0,0-1,0 1,0 0,1-1,0 1,-1 0,1-1,0 1,0-1,0 1,0-1,1 1,-1-1,1 0,-1 0,1 1,0-1,0 0,0-1,0 1,0 0,0-1,1 1,-1-1,0 0,1 1,-1-1,1 0,-1-1,1 1,2 0,108 4,-88-6,113-7,-121-3,-5-1</inkml:trace>
  <inkml:trace contextRef="#ctx0" brushRef="#br0" timeOffset="3740.526">4177 594,'34'0,"20"-5,6-1,-2 0,-2 1,-5 2,-6 0,-7 2,-5 1,-2 0,-3 0,-1 0,0-4,-5-3</inkml:trace>
  <inkml:trace contextRef="#ctx0" brushRef="#br0" timeOffset="9741.796">0 1751,'715'-86,"664"-22,-208 20,-368 31,-36 28,590 30,-1050-29,-92 16,-98 1,0 5,36 6,-83 1,99-30,-146 28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28:59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410,'9'10,"4"2</inkml:trace>
  <inkml:trace contextRef="#ctx0" brushRef="#br0" timeOffset="954.926">2625 805,'-10'-1,"0"1,1 0,-1 0,0 1,1 1,-1 0,1 0,-1 1,1 0,0 0,0 1,0 0,1 1,-1 0,1 0,0 1,1 0,-1 0,1 1,-5 6,4-4,1 1,0-1,1 1,0 1,1-1,0 1,0 0,1 0,1 0,0 0,0 1,1-1,0 7,2-13,0 0,-1 1,2-1,-1 0,1 0,-1 0,1 0,1 0,-1 0,1-1,0 1,0 0,0-1,1 1,-1-1,1 0,0 0,0 0,1 0,-1 0,1-1,0 1,0-1,0 0,0-1,1 1,-1 0,1-1,-1 0,1 0,4 0,4 2,1-1,0 0,0-1,0-1,0 0,0-1,0-1,0 0,0-1,0 0,0-1,0-1,-1 0,0 0,0-2,0 0,0 0,-1-1,0-1,0 0,-1 0,0-1,-1-1,12-10,-1-2,-1 0,-1-1,-2-1,0-1,-1-1,9-21,-23 44,19-39,-2 0,-1-1,-2 0,-3-2,1-5,-12 39,0-1,0 0,-1 1,-1-1,0 0,0 0,-1 0,-1 1,0-1,0 0,-1 1,-1 0,0 0,0 0,-1 0,0 1,-1-1,-1 1,1 1,-2-1,1 1,-7-5,8 7,0 0,-1 0,0 1,0 0,-1 1,0-1,0 2,0-1,0 1,-1 0,0 1,1 0,-1 0,0 1,-1 0,1 0,0 1,-1 1,1 0,0 0,-1 0,1 1,0 1,0 0,0 0,0 0,0 1,0 1,0-1,1 2,0-1,0 1,0 0,0 1,-1 1,-2 5,0 0,1 1,0 0,1 0,0 1,2 0,-1 1,2 0,0 0,0 1,2-1,0 1,1 0,0 0,1 0,1 1,1-1,0 0,1 1,1-1,0 0,1 0,1 0,0-1,1 1,1-1,5 8,6 10,2 0,1-2,2 0,1-1,1-1,2-2,1 0,1-2,1-1,0-1,2-1,1-2,1-2,0 0,2-3,9 3,-16-8,-4-3</inkml:trace>
  <inkml:trace contextRef="#ctx0" brushRef="#br0" timeOffset="-251.133">1186 1144,'0'5,"0"6,0 6,0 5,0 4,-5-3,-2-1,1-3</inkml:trace>
  <inkml:trace contextRef="#ctx0" brushRef="#br0" timeOffset="312.744">1440 1228,'222'-367,"-220"364,26-33,-27 35,-1 1,1-1,-1 1,1-1,-1 1,1 0,-1-1,1 1,-1 0,1-1,0 1,-1 0,1 0,0-1,-1 1,1 0,0 0,-1 0,1 0,0 0,-1 0,1 0,0 0,-1 0,1 0,0 0,-1 1,1-1,0 0,-1 0,1 1,-1-1,1 0,0 1,-1-1,1 1,-1-1,1 1,-1-1,1 1,-1-1,0 1,1-1,-1 1,0-1,1 1,-1 0,0-1,0 1,1 0,-1-1,0 1,0 0,0-1,0 1,0 0,0-1,0 1,0 0,30 166,-29-162,-1 0,1 0,0 0,1 0,-1 0,1 0,0 0,0 0,0-1,1 1,-1-1,1 1,0-1,1 0,-1 0,1-1,0 1,-1-1,2 1,-1-1,0 0,1-1,-1 1,1-1,-1 0,1 0,0-1,0 1,0-1,0 0,1 0,-1-1,0 1,0-1,0-1,0 1,1 0,-1-1,0 0,0-1,0 1,3-5,1 0,-2-1,1 0,-1 0,0-1,-1 1,0-2,0 1,0-1,-1 1,-1-1,1-1,-2 1,1-1,-1 1,-1-1,1 0,-2 0,1 0,-2 0,1-1,-1 1,-1-8,1-7</inkml:trace>
  <inkml:trace contextRef="#ctx0" brushRef="#br0" timeOffset="-963.202">57 184,'75'-9,"-1"-4,0-2,-2-4,0-3,68-30,-32 2,-107 49,-1 1,1-1,0 1,-1 0,1 0,-1-1,1 1,0 0,-1 0,1 0,0 0,-1 0,1 0,0 0,-1 0,1 0,0 0,-1 0,1 0,0 0,-1 0,1 1,0-1,-1 0,1 1,-1-1,1 0,0 1,-1-1,1 1,-1-1,1 0,-1 1,0 0,1-1,-1 1,1-1,-1 1,0-1,1 1,-1 0,0-1,0 1,0 0,1-1,-1 1,0 0,0-1,0 1,0 0,0-1,0 1,0 0,-1-1,1 1,0 0,0-1,-10 48,8-40,-28 97,3-13,5 1,-9 76,-8 245,12-131,24-264,-4-22,-8-29,13 25,-8-16</inkml:trace>
  <inkml:trace contextRef="#ctx0" brushRef="#br0" timeOffset="-550.883">142 720,'388'-141,"-121"38,-263 101,-3 1,0 0,0-1,0 1,1 0,-1 0,1 0,-1 0,1 0,-1 0,1 0,-1 1,1-1,0 0,-1 1,1 0,0-1,0 1,-1 0,1 0,0 0,0 0,-1 0,1 0,0 0,0 1,-1-1,1 1,0-1,-1 1,1 0,0-1,-1 1,1 0,-1 0,1 0,-1 0,0 1,1-1,-1 0,0 0,0 1,0-1,0 1,0-1,0 1,0-1,-1 1,1 0,-1-1,1 1,-1 0,1-1,-1 1,-26 167,30-64,2-93</inkml:trace>
  <inkml:trace contextRef="#ctx0" brushRef="#br0" timeOffset="9273.8">6887 325,'-14'33,"-10"22,-1 5,4-2,1-2,3-5,1-7,2-6,4-4,4-4,2-2,3 0,0-1,2-5</inkml:trace>
  <inkml:trace contextRef="#ctx0" brushRef="#br0" timeOffset="9571.469">7169 410,'-53'60,"29"-37,1 1,2 2,1 0,0 1,2 1,2 0,0 2,2-1,-4 14,17-38,0 1,0-1,0 1,1 0,0-1,0 1,0-1,1 1,0-1,0 1,0-1,0 1,1-1,0 0,0 0,1 0,0 0,-1 0,2 0,-1-1,0 0,1 1,0-1,0 0,0-1,0 1,1-1,-1 0,1 0,0 0,0-1,0 1,0-1,1 0,-1-1,0 0,1 1,-1-2,1 1,-1-1,1 1,0-1,-1-1,2 0,12-2,0 0,0-2,0 0,-1-2,0 0,-1-1,0 0,0-1,0-1,-1-1,-1-1,0 0,4-5,-9 10,-1-1,0 0,-1 0,0-1,0 0,-1 0,0-1,0 0,-1 0,-1-1,0 1,0-1,-1-1,0 1,-1 0,-1-1,1 0,-2 1,0-1,0 0,-1 0,-1 0,0 0,0 0,-1 1,-1-1,0 1,0-1,-5-10,2 15,1 1,-1-1,0 1,-1 0,0 0,1 1,-2 0,1 0,-1 0,1 1,-1 0,0 1,-1 0,1 0,0 1,-1 0,0 0,1 1,-1 0,0 1,0 0,0 0,-16 4</inkml:trace>
  <inkml:trace contextRef="#ctx0" brushRef="#br0" timeOffset="10785.434">7846 551,'-4'-2,"0"1,1 0,-1 0,0 0,-1 0,1 1,0 0,0 0,0 0,0 0,0 0,0 1,0 0,0 0,0 0,0 0,0 1,0 0,-5 0,1 0,0 1,0 1,0 0,0 0,1 0,-1 1,1 0,0 0,1 1,-1 0,1 0,-1 2,6-7,0 1,1-1,-1 0,1 1,-1-1,1 0,-1 1,1-1,0 1,0-1,0 1,0-1,0 0,0 1,0-1,0 1,1-1,-1 1,0-1,1 0,-1 1,1-1,0 0,-1 1,1-1,0 0,0 0,0 0,0 0,0 0,0 0,0 0,0 0,0 0,0 0,1 0,-1-1,0 1,1 0,-1-1,1 1,63 21,-61-21,15 3,90 33,-107-35,1-1,0 1,-1 0,0 0,1 0,-1 0,0 0,0 1,0-1,0 1,0-1,-1 1,1 0,-1 0,0-1,0 1,0 0,0 0,0 0,-1 0,1 0,-1 1,0-1,0 0,0 0,0 0,0 0,-1 0,0 0,1 0,-1 0,0 0,-1 0,1 1,-4 3,1 0,-1 0,0 0,-1-1,0 0,0 0,0 0,-1-1,0 0,0 0,0 0,0-1,-1 0,0-1,0 0,0 0,0-1,0 1,0-2,-1 1,1-1,-1-1,1 1,-1-2,1 1,-1-1,-3-1,-13 2</inkml:trace>
  <inkml:trace contextRef="#ctx0" brushRef="#br0" timeOffset="11055.545">8100 156,'35'25,"0"1,-2 1,-1 2,-2 1,-1 2,-1 1,-1 0,-3 3,0 0,-3 1,-1 1,4 12,-15-25,-1 1,-1 0,-1 0,-2 1,0 0,-2 0,-1 0,-1 0,-1 0,-1-1,-2 1,-1 0,0-1,-3 0,0 0,-1-1,-1 0,-10 16,9-27,-1 1,-1-2,0 0,-1 0,0-1,-1-1,0 0,-3 0,-10 9</inkml:trace>
  <inkml:trace contextRef="#ctx0" brushRef="#br0" timeOffset="2672.949">4573 297,'-83'111,"-128"249,52-125,103-179,42-43</inkml:trace>
  <inkml:trace contextRef="#ctx0" brushRef="#br0" timeOffset="3138.084">4093 410,'100'142,"44"113,8 0,-109-201,-35-47</inkml:trace>
  <inkml:trace contextRef="#ctx0" brushRef="#br0" timeOffset="6536.032">4713 1087,'2'2,"0"-1,0 0,0 1,0-1,-1 1,1 0,-1 0,1-1,-1 1,0 0,1 0,-1 0,0 0,0 1,-1-1,1 0,0 0,-1 1,1-1,-1 0,0 1,0-1,0 0,0 1,0 0,0 0,3 338,-8-290,-1-33</inkml:trace>
  <inkml:trace contextRef="#ctx0" brushRef="#br0" timeOffset="6969.866">4657 1144,'139'-127,"-130"119,2 1,-1 1,1-1,0 2,1-1,-1 2,1-1,0 2,0-1,0 2,1 0,-1 0,0 1,1 0,-1 1,1 1,6 1,-15 1,0 1,-1 0,1-1,-1 2,0-1,0 0,0 0,0 1,-1 0,1-1,-1 1,-1 0,1 0,-1 0,0 1,0-1,0 0,-1 0,1 1,-1-1,-1 0,1 0,-1 1,0-1,0 0,0 0,-1 0,0 0,0 0,0 0,0-1,-1 1,0-1,-2 3,-1 2,-1 0,0-1,0 0,-1 0,0-1,0 0,-1 0,0-1,0 0,0 0,-1-1,0-1,5-1,0-1,0 0,0 0,-1 0,1 0,-1-1,1 0,-1 0,1-1,-1 0,1 0,-1 0,1 0,-1-1,1 0,-1 0,1-1,-1 1,1-1,0 0,0-1,0 1,0-1,0 0,-9-10</inkml:trace>
  <inkml:trace contextRef="#ctx0" brushRef="#br0" timeOffset="7533.654">5504 14,'-26'18,"1"0,1 1,1 2,1 0,0 2,2 0,1 1,1 1,1 1,1 1,-9 21,-1 8,2 1,3 1,3 1,2 1,-2 26,12-65,1 0,1 1,1-1,1 1,0 0,2-1,1 1,0 0,2-1,0 1,1-1,2 0,0 0,1 0,1-1,8 15,-7-27,0 0,0-1,1 0,0 0,0-1,1-1,0 0,0 0,0-1,0 0,1-1,-1 0,1-1,0 0,6 0,-12-1,0 0,0 0,0-1,0 1,0-1,0 0,0-1,0 0,0 0,0 0,0-1,0 1,0-1,0-1,-1 1,0-1,1 0,-1 0,0-1,0 1,3-5,2-7</inkml:trace>
  <inkml:trace contextRef="#ctx0" brushRef="#br0" timeOffset="8199.141">5843 156,'-21'87,"-3"-1,-4-2,-4-1,-3-1,-20 29,-17 54,70-163,1 1,0 0,0-1,0 1,1-1,-1 1,0 0,1 0,0-1,0 1,0 0,0 0,0-1,0 1,1 0,-1 0,1-1,0 1,0 0,0-1,0 1,0-1,1 1,-1-1,1 0,0 0,-1 0,1 0,0 0,0 0,0 0,0 0,1-1,-1 1,0-1,1 1,-1-1,1 0,0 0,-1 0,1-1,0 1,-1-1,1 1,0-1,0 0,-1 0,1 0,0 0,1-1,140-25,-64 0,-61 14</inkml:trace>
  <inkml:trace contextRef="#ctx0" brushRef="#br0" timeOffset="8458.368">5419 607,'34'-9,"15"-4,10 1,-1 2,-1 3,-5 3,-6 1,-2 2,-4 1,-3 1,-3-1,-4 1,-5-1</inkml:trace>
  <inkml:trace contextRef="#ctx0" brushRef="#br0" timeOffset="8706.246">6153 551,'39'0,"16"0,5-5,-3-1,-7 0,-12 1</inkml:trace>
  <inkml:trace contextRef="#ctx0" brushRef="#br0" timeOffset="8870.944">6125 805,'33'5,"17"-4,3-1,-1-1,-5-1,-6-4,-5-1,-9 0</inkml:trace>
  <inkml:trace contextRef="#ctx0" brushRef="#br0" timeOffset="21740.884">1 1595,'22'8,"0"-1,0-2,1 0,-1-1,1-1,0-1,0-1,0-1,0-2,1 0,33 1,319-27,-124 10,597-24,-275 33,109-27,-183 14,385 6,-845 16,465-26,58-4,39 0,694 31,-1164-8,0-6,0-6,51-17,-6-1,-142 30,-28 4,1 1,-1 0,0 1,0-1,1 2,-1-1,1 1,-1 0,1 0,-1 1,1 0,-1 0,0 1,1 0,-1 0,0 1,0 0,8 7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07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682 0,'-32'60,"-80"140,-168 230,111-213,95-134,62-91,10-5</inkml:trace>
  <inkml:trace contextRef="#ctx0" brushRef="#br0" timeOffset="599.524">5 29,'23'39,"59"120,51 238,-11-57,-58-146,-51-175,-10-24,-7-7</inkml:trace>
  <inkml:trace contextRef="#ctx0" brushRef="#br0" timeOffset="19425.556">739 904,'-11'137,"-18"-2,-5-40,50-150,11-8,2 1,3 2,3 1,33-42,-63 93,0 1,0-1,0 1,1 0,0 0,0 0,1 1,0 0,0 0,0 1,1 0,0 0,0 1,5-2,-11 6,0 0,0 0,0 1,0-1,0 0,0 1,0 0,-1-1,1 1,0 0,0 0,-1 0,1 0,-1 0,1 1,-1-1,1 0,-1 1,0-1,1 1,-1-1,0 1,0 0,0 0,0-1,-1 1,1 0,0 0,-1 0,1 0,-1-1,0 1,0 2,7 69,-7-68,-15 172,9-128,6-48,0 0,0 0,0 0,0 0,0 0,0 0,0 0,1-1,-1 1,0 0,0 0,1 0,-1 0,1 0,-1 0,1 0,-1-1,1 1,-1 0,1 0,0-1,-1 1,1 0,0-1,0 1,0-1,-1 1,1-1,0 1,0-1,0 0,0 1,0-1,0 0,0 0,0 1,0-1,0 0,-1 0,1 0,0 0,0-1,0 1,0 0,0 0,0 0,0-1,0 1,73-71,54-80,-127 151,0-1,-1 0,1 1,0-1,-1 1,1-1,0 1,0-1,0 1,-1 0,1-1,0 1,0 0,0-1,0 1,0 0,-1 0,1 0,0 0,0 0,0 0,0 0,0 0,0 0,0 1,0-1,-1 0,1 1,0-1,0 0,0 1,-1-1,1 1,0-1,0 1,-1-1,1 1,0 0,-1-1,1 1,-1 0,1 0,-1-1,1 1,-1 0,0 0,1 0,-1-1,0 1,1 0,-1 0,0 0,0 0,0 0,0 0,0 0,0 0,4 60,-4-55,-3 142,3-122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27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1 424,'167'16,"-146"-13,0-2,1-1,-1 0,0-2,1 0,12-4,62-5,-46 5,-32 0</inkml:trace>
  <inkml:trace contextRef="#ctx0" brushRef="#br0" timeOffset="301.88">30 705,'19'5,"11"2,5-6,2-3,-1 0,-1-1,-3 1,-1 0,-2 1,0 0,-1 1,-5 0</inkml:trace>
  <inkml:trace contextRef="#ctx0" brushRef="#br0" timeOffset="1235.394">762 113,'1'0,"0"0,-1-1,1 1,-1 0,1 0,0-1,-1 1,1 0,0 0,-1 0,1 0,0 0,-1 0,1 0,-1 0,1 0,0 1,-1-1,1 0,0 0,-1 0,1 1,-1-1,1 0,-1 1,1-1,-1 1,1-1,-1 0,1 1,-1-1,1 1,-1-1,0 1,1-1,-1 1,0 0,1-1,-1 1,0-1,0 1,0 0,1-1,-1 1,0 0,57 124,27 133,4 54,-66-256,-1-72,58-225,54-263,-111 440,-13 92,-9-8</inkml:trace>
  <inkml:trace contextRef="#ctx0" brushRef="#br0" timeOffset="1903.281">1328 1213,'40'-43,"-32"30,97-148,-72 121,-20 70,-13-26,0 1,-1 0,1 0,1 0,-1 0,1 0,0 0,0-1,0 1,1 0,-1 0,1-1,0 1,1-1,-1 0,1 1,0-1,0 0,0 0,2 1,-3-5,1 0,0 0,0 0,0 0,-1-1,1 1,0-1,0 1,-1-1,1 0,-1 0,1 0,-1-1,1 1,-1-1,0 1,1-1,-1 0,0 1,0-1,0 0,0-1,-1 1,1 0,-1 0,10-8,123-105,-133 114,-1 0,1 1,0-1,0 0,-1 1,1-1,0 1,0-1,0 1,0 0,0-1,0 1,-1 0,1-1,0 1,0 0,0 0,0 0,0 0,0 0,0 0,0 0,0 0,0 1,0-1,0 0,0 0,0 1,-1-1,1 1,0-1,0 1,0-1,0 1,-1-1,1 1,0 0,-1-1,1 1,0 0,-1 0,1 0,-1-1,1 1,9 47,-7-25,3-4</inkml:trace>
  <inkml:trace contextRef="#ctx0" brushRef="#br0" timeOffset="2454.401">2400 0,'-29'343,"26"-317,0-1,-2 0,-1 0,0-1,-2 0,-1 0,-1-1,-12 21,11-24,1 0,1 1,0 0,2 0,1 1,0 0,2 0,0 0,2 1,0-1,2 6,2-21,0-1,0 1,1-1,0 1,0-1,0 0,1 0,0-1,0 1,1-1,-1 0,1 0,0 0,1-1,-1 0,1 0,0 0,0-1,0 0,0 0,0 0,1-1,0 0,-1 0,1 0,0-1,0 0,0-1,-1 1,1-1,0-1,0 1,0-1,0 0,5-3,-10 5,0-1,0 0,0 0,0-1,0 1,0 0,0-1,0 1,-1-1,1 1,0-1,0 0,0 0,-1 0,1 0,-1 0,1 0,-1 0,1-1,-1 1,0-1,1 1,-1-1,0 1,0-1,0 0,0 1,0-1,-1 0,1 0,0 0,-1 1,0-1,1 0,-1 0,0 0,0 0,0 0,-3-13</inkml:trace>
  <inkml:trace contextRef="#ctx0" brushRef="#br0" timeOffset="2740.797">2005 508,'370'0,"-320"5,-32 1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4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424 282,'-222'474,"209"-443,-1-1,-1 0,-2-1,-1 0,-1-2,-1 0,-1-1,-20 17,21-24</inkml:trace>
  <inkml:trace contextRef="#ctx0" brushRef="#br0" timeOffset="349.651">0 198,'3'28,"1"0,1-1,1 1,1-1,2 0,0-1,2 0,1 0,1-1,1-1,2 0,14 17,28 52,-3 3,-5 2,17 54,-35-51,-18-88,-9-19</inkml:trace>
  <inkml:trace contextRef="#ctx0" brushRef="#br0" timeOffset="982.191">480 1270,'104'-165,"-99"157,-3 5,-1-1,1 1,0-1,0 1,1 0,-1-1,1 1,-1 1,1-1,0 0,0 1,0-1,1 1,-1 0,0 0,3-1,17 46,-23-41,1 1,0-1,0 1,0-1,0 1,0-1,0 0,1 0,-1 0,1 1,-1-1,1 0,0-1,0 1,0 0,0-1,0 1,0-1,1 1,-1-1,0 0,1 0,-1 0,1 0,-1 0,1-1,-1 1,1-1,0 0,-1 0,1 0,0 0,-1 0,1 0,-1-1,1 1,-1-1,1 0,-1 0,1 0,-1 0,1 0,-1 0,0-1,2 0,21-21,39-18,-61 42,-1 1,1-1,-1 1,1 0,-1-1,0 1,0 0,0 1,0-1,0 0,0 0,-1 1,1-1,-1 1,1-1,-1 1,0 0,0 0,0-1,-1 1,1 0,-1 0,1 0,-1 0,0 0,0 0,0-1,0 1,-1 0,1 0,-1 0,0 0,1 2,0 20</inkml:trace>
  <inkml:trace contextRef="#ctx0" brushRef="#br0" timeOffset="1349.127">1384 0,'-31'24,"2"1,1 1,0 2,3 1,0 0,2 2,1 1,1 1,2 0,1 2,2 0,2 1,1 0,2 1,-6 34,11 3,4 0,3 1,6 31,-3-69,1 0,2 1,1-2,2 1,2-1,3 3,-15-37,0 0,1 0,-1 0,1-1,-1 1,1 0,0 0,-1-1,1 1,0 0,0-1,0 1,0-1,1 0,-1 1,0-1,1 0,-1 1,0-1,1 0,0 0,-1 0,1-1,0 1,-1 0,1-1,0 1,0-1,-1 1,1-1,0 0,0 1,0-1,0 0,-1-1,1 1,0 0,0 0,0-1,0 1,-1-1,1 1,0-1,-1 0,1 0,0 0,-1 0,1 0,-1 0,1 0,-1-1,1 1,11-13,-2 0</inkml:trace>
  <inkml:trace contextRef="#ctx0" brushRef="#br0" timeOffset="1603.095">1610 395,'-5'33,"-1"22,-5 5,-1-2,3-2,-3-5,1-7,-3-1,2-3,2-4,3-3,3-2,-3-2,0-1,6-5,7-6,4-7</inkml:trace>
  <inkml:trace contextRef="#ctx0" brushRef="#br0" timeOffset="1901.776">1977 451,'-208'306,"169"-207,38-96,0 0,1 1,0-1,0 1,0-1,1 1,-1-1,1 1,-1-1,1 1,0-1,1 0,-1 0,1 0,-1 1,1-1,0 0,0-1,0 1,0 0,1-1,-1 1,1-1,-1 0,1 0,0 0,0 0,2 1,2 0,1 0,-1 0,1-1,-1 0,1 0,0-1,0 0,0 0,-1-1,1 0,0 0,0-1,0 0,0-1,-1 0,1 0,0 0,-1-1,0 0,0-1,5-2,6-4,-1 0,0-1,-1-1,0-1,-1 0,0-1,-1 0,0-2,-3 2,-1 0,0-1,-1 0,-1 0,0-1,-1 0,-1-1,0 0,-1 0,1-10,-4 19,-1 0,0-1,0 1,-1 0,0-1,-1 1,1 0,-1 0,-1-1,0 1,0 0,-1 0,1 1,-2-1,1 1,-1-1,0 1,-1 0,0 0,0 1,0-1,-1 1,-1-1,3 4,1 0,-1 0,0 1,1-1,-1 1,0 0,-1 0,1 0,0 1,-1-1,1 1,0 0,-1 0,1 1,-1-1,-4 1,-10 3</inkml:trace>
  <inkml:trace contextRef="#ctx0" brushRef="#br0" timeOffset="2288.079">2569 508,'-17'3,"1"2,0 0,0 0,1 2,-1 0,1 1,1 0,-1 1,2 1,-1 0,1 1,-7 7,19-17,0 1,-1-1,1 1,0-1,0 1,0 0,0-1,0 1,0 0,0 0,1 0,-1 0,1 0,-1-1,1 1,0 0,0 0,0 0,0 0,0 0,0 0,0 0,1 0,-1 0,1 0,-1 0,1 0,0 0,0-1,0 1,0 0,0-1,0 1,0 0,0-1,1 1,0-1,70 43,-29-20,-40-23,0 1,0-1,0 1,-1 0,1 0,-1 0,0 0,1 0,-1 1,0-1,0 1,0-1,-1 1,1 0,-1 0,1 0,-1 0,0 0,0 0,0 0,-1 0,1 0,-1 0,1 1,-1-1,0 0,-1 0,1 0,0 1,-1-1,0 0,1 0,-1 0,-1 0,1 0,0 0,-1 0,1 0,-1-1,0 1,0-1,0 1,-1 0,-7 5,-1-1,0 0,0 0,0-1,-1-1,0 0,0-1,0 0,-1-1,1 0,-1-1,-9 1,-3-1</inkml:trace>
  <inkml:trace contextRef="#ctx0" brushRef="#br0" timeOffset="2580.12">2682 84,'25'35,"-2"1,-1 1,-1 1,-3 0,-1 2,-2 0,-1 1,-3 0,-1 1,-2 0,0 18,-7-36,-2 1,0-1,-2 1,0-1,-2 0,-1 0,-1 0,0-1,-2 0,-1 0,-1-1,-1 0,0-1,-2-1,0 0,-2 0,-16 16,-49 47,66-72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48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0 329,'482'0,"-400"-14,26 4,-107 10,-1 0,1 0,-1 0,1 0,-1 0,1 0,-1 0,1 1,-1-1,1 0,-1 0,0 0,1 0,-1 0,1 1,-1-1,1 0,-1 1,0-1,1 0,-1 0,0 1,1-1,-1 1,0-1,1 0,-1 1,0-1,0 1,0-1,1 0,-1 1,0-1,0 1,0-1,0 1,0-1,0 1,0-1,0 1,0-1,0 1,0-1,0 0,0 1,0-1,0 1,-1-1,1 1,0-1,0 1,0-1,-1 0,1 1,0-1,-1 0,1 1,0-1,-1 0,1 1,0-1,-1 0,1 1,-1-1,-7 10</inkml:trace>
  <inkml:trace contextRef="#ctx0" brushRef="#br0" timeOffset="248.033">84 554,'39'4,"17"3,4-6,1-2,-4-2,-8 0,-7 1,-6 0,-4 1,-3 0,-2-4,0-1,-5 0</inkml:trace>
  <inkml:trace contextRef="#ctx0" brushRef="#br0" timeOffset="615.605">367 18,'0'-1,"0"0,0 1,-1-1,1 0,0 0,0 0,-1 1,1-1,-1 0,1 0,-1 1,1-1,-1 0,1 1,-1-1,1 0,-1 1,0-1,0 1,1-1,-1 1,0 0,0-1,1 1,-1 0,0-1,0 1,0 0,1 0,-1 0,0 0,0 0,0 0,0 0,0 0,1 0,-1 0,0 0,0 0,0 1,0-1,1 0,-1 1,0-1,0 0,1 1,-1-1,0 1,1-1,-1 1,0 0,1-1,-1 1,1 0,-1-1,1 1,-1 0,1-1,-1 1,1 0,0 0,0 0,-1-1,1 1,0 0,0 0,0 0,0 0,0 0,0 0,4 7,1-1,-1 1,2-1,-1 0,1 0,0-1,0 0,1 0,0 0,0-1,0 0,1 0,-1-1,1 0,0 0,0-1,3 1,-11-4,108 42,-83-34,0 0,-1 2,0 1,-1 1,0 1,10 8,-29-18,0 0,0-1,0 2,-1-1,1 0,-1 1,0-1,0 1,0 0,-1 0,1 0,-1 0,0 0,0 1,0-1,-1 1,0-1,1 1,-2 0,1 0,0-1,-1 1,0 0,0 0,-1-1,1 1,-1 0,0-1,0 1,-1 0,1-1,-1 1,0-1,0 1,-18 21,-1 0,-1-1,-2-1,0-1,-1-1,-5 2,23-18,-231 182,176-117,57-53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0:52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0 847,'10'0,"7"0,7 0,3 0,2 0,1 0,0 0,0 0,0 0,-1 0,-1 0,1 0,-1-5,-10 3,-7 3</inkml:trace>
  <inkml:trace contextRef="#ctx0" brushRef="#br0" timeOffset="267.698">28 1073,'29'4,"14"3,5-1,-1-1,-4-7,-4-2,-5-1,-2 1,-3 1,-5 0</inkml:trace>
  <inkml:trace contextRef="#ctx0" brushRef="#br0" timeOffset="1465.894">875 452,'-39'310,"-34"142,76-402,3-38</inkml:trace>
  <inkml:trace contextRef="#ctx0" brushRef="#br0" timeOffset="1803.606">1327 480,'-36'36,"-10"7,3 1,2 2,2 2,2 2,-10 20,45-68,0 0,-1 1,1-1,0 1,0 0,1-1,-1 1,1 0,-1 0,1 0,0 0,0 0,0 1,1-1,-1 0,1 0,-1 1,1-1,0 0,1 0,-1 1,0-1,1 0,0 0,0 0,0 1,0-1,0 0,0 0,1-1,0 1,-1 0,1 0,0-1,1 1,-1-1,0 0,1 1,0-1,17 5,1 0,0-2,0-1,0 0,0-2,0 0,12-1,99 14,-128-14,0 0,0 0,1 1,-1 0,0-1,0 1,-1 1,1-1,0 0,-1 1,1 0,-1 0,0 0,0 0,0 1,-1-1,1 1,-1-1,0 1,1 0,-2 0,1 0,0 0,-1 0,0 0,0 1,0-1,-1 0,1 1,-1-1,0 0,0 1,0-1,-1 1,0-1,0 0,0 0,0 1,-1-1,1 0,-1 0,-1 1,-7 14,0-1,-2 0,0-1,-1-1,0 1,-2-2,0 0,0-1,-1 0,-1-2,-12 8,27-18,0 0,-1-1,1 1,0-1,-1 0,1 1,-1-1,1 0,-1 0,0 0,1-1,-1 1,0-1,1 0,-1 1,0-1,0 0,1 0,-1-1,0 1,0-1,1 1,-1-1,0 0,1 0,-1 0,1 0,-1-1,1 1,0-1,0 1,-2-2,-12-13</inkml:trace>
  <inkml:trace contextRef="#ctx0" brushRef="#br0" timeOffset="2054.127">1129 536,'34'-9,"20"-9,11 0,4-3,-5 3,-4 4,-2 4,-7 5,-7 2,-1 2,-8 6,-10 3</inkml:trace>
  <inkml:trace contextRef="#ctx0" brushRef="#br0" timeOffset="5135.425">3500 56,'-3'30,"1"0,1 0,1 0,2 0,2-1,0 1,2-1,1 1,1-2,2 1,5 8,-7-14,103 306,-103-295,-2 0,-2 0,0 0,-3 1,0-1,-3 0,-1 1,-1-1,-2 3,-3-1,-1 0,-2-1,-1 0,-2 0,-1-2,-2 0,-1-1,-1-1,-2 0,-1-2,-2-1,0 0,-2-2,-1-2,-1 0,-1-2,-23 13,-40 17,53-34</inkml:trace>
  <inkml:trace contextRef="#ctx0" brushRef="#br0" timeOffset="5708.153">791 1,'-47'65,"3"1,3 3,3 1,3 2,4 2,2 0,4 2,4 1,-11 66,14-63,3 0,3 0,4 1,3 1,4-1,7 57,-5-123,0 0,1 0,0 0,1 0,1 0,0 0,1-1,1 0,0 0,1 0,0-1,1 0,1 0,0-1,0 0,2-1,-1 0,1 0,1-1,0-1,0 0,1 0,1-1,18 6,1-2,1-1,0-2,0-1,1-2,-1-1,1-2,1-1,-1-2,0-1,3-2,15-4</inkml:trace>
  <inkml:trace contextRef="#ctx0" brushRef="#br0" timeOffset="6321.634">4375 649,'-29'39,"-14"17,-5 8,6-1,10-2,6-7,7-2,7-6,1-6,1 0,4-1,2-4,2-2,1-2,1-2,0-6</inkml:trace>
  <inkml:trace contextRef="#ctx0" brushRef="#br0" timeOffset="6621.912">4629 847,'-40'32,"1"2,3 2,0 1,3 2,1 1,-4 11,32-47,0 0,1 0,0 1,0-1,0 1,1 0,-1-1,1 1,0 0,0 1,1-1,0 0,0 0,0 1,0-1,1 0,0 1,0-1,0 1,1-1,0 0,0 1,0-1,1 0,0 0,0 0,0 0,0 0,1 0,0-1,0 1,0-1,0 0,1 0,0 0,0 0,0-1,0 1,0-1,1 0,7 0,1 0,-1-1,1 0,0-1,0-1,0 0,0 0,-1-1,1-1,0 0,-1-1,1-1,-1 0,0 0,0-1,0 0,-1-1,0-1,0 0,-1 0,1-1,-2 0,1-1,-1 0,0-1,-1 0,0 0,-1 0,0-1,-1 0,0-1,0 2,-1 0,0 0,-1 0,0 0,0-1,-2 0,1 1,-1-1,-1 0,0 0,0 0,-1-1,0 1,-1 0,-1 0,1 0,-2 0,0 1,0-1,-1 1,-1-2,0 1,-1 1,0 0,-1 0,0 0,0 1,-1 0,0 1,-1 0,0 0,0 1,-1 0,0 0,0 1,0 0,-1 1,0 1,-5-2,-42 7,33 9</inkml:trace>
  <inkml:trace contextRef="#ctx0" brushRef="#br0" timeOffset="7023.902">5136 903,'-6'3,"-1"0,1 0,0 0,0 1,0 0,0 0,1 0,-1 1,1 0,0 0,1 0,-1 1,-2 4,6-8,-1 0,1 0,0 1,0-1,0 0,0 0,0 1,1-1,-1 0,1 1,0-1,-1 1,1-1,0 0,0 1,1-1,-1 1,0-1,1 1,-1-1,1 0,0 1,0-1,0 0,0 0,0 0,1 0,-1 0,1 0,-1 0,1 0,-1 0,1-1,0 1,0-1,0 1,0-1,0 0,0 0,1 1,37 17,-34-17,1 0,0 1,-1 0,0 0,0 1,0 0,0 0,0 0,-1 0,0 1,0 0,0 0,0 1,-1-1,3 6,-7-5,0 0,-1 0,1 0,-1-1,-1 1,1 0,-1 0,0-1,0 1,-1-1,1 0,-1 1,-1-1,1 0,-1-1,1 1,-1-1,-1 0,1 0,-1 0,1 0,-1-1,0 1,-4 1,-4 5,-89 59,80-62</inkml:trace>
  <inkml:trace contextRef="#ctx0" brushRef="#br0" timeOffset="7334.166">5249 282,'32'28,"-1"1,-2 1,-1 2,-1 0,-2 2,-1 1,-2 1,-2 0,-1 2,-2 0,-1 2,1 9,-8-8,-2 0,-1 0,-3 1,-1 0,-2-1,-2 1,-1 0,-3-1,-1 0,-6 17,7-33,-2 1,0 0,-2-1,0-1,-2 0,-1 0,-1-2,0 1,-2-2,-1 0,-5 4,-10 7,4-7</inkml:trace>
  <inkml:trace contextRef="#ctx0" brushRef="#br0" timeOffset="7740.773">3782 142,'-51'58,"3"2,3 3,3 1,2 3,-13 34,36-64,1 0,2 1,2 1,2 0,1 0,2 1,2 0,2 1,1-1,2 1,3 12,-1-28,2-1,1 1,1-1,1 0,1 0,1-1,1 0,1-1,1 0,1 0,1-2,1 1,1-2,0 0,1-1,1-1,1 0,1-2,0 0,1-1,0-1,1-1,20 8,-4-6,1-1,0-2,0-1,1-2,9-1,-10-4</inkml:trace>
  <inkml:trace contextRef="#ctx0" brushRef="#br0" timeOffset="68805.469">2117 509,'-25'221,"26"-221,-1 0,0 0,1 0,-1 0,0 0,1 0,-1 0,1 0,-1 0,0 0,1 0,-1 0,0 0,1 0,-1 0,1 0,-1 0,0 1,1-1,-1 0,0 0,0 0,1 1,-1-1,0 0,1 0,-1 1,0-1,0 0,1 0,-1 1,0-1,0 0,0 1,0-1,1 0,-1 1,0-1,0 0,0 1,0-1,0 1,0-1,0 0,0 1,0-1,0 0,0 1,0-1,0 1,0-1,0 0,-1 1,1-1,0 0,19-33,-15 26,14-29,24-45,3 2,4 2,37-43,-85 119,0-1,-1 0,0 1,1-1,-1 1,1 0,0-1,0 1,-1-1,1 1,0 0,0 0,0-1,0 1,0 0,1 0,-1 0,0 0,0 0,1 1,-1-1,1 0,-1 0,1 1,-1-1,1 1,-1 0,1-1,-1 1,1 0,-1 0,1 0,0 0,-1 0,1 0,-1 0,1 1,-1-1,1 0,-1 1,1-1,-1 1,1 0,-1 0,0-1,2 2,0 13,-1 0,0 0,-1 0,-1 0,0 0,-1 0,-1 0,0 0,-1 0,-2 7,3-12,-4 15,3-14,0 0,1 0,0 0,1 1,0-1,1 0,0 1,1-1,0 0,1 4,-1-14,-1 1,1 0,0-1,0 1,0 0,0-1,0 1,0-1,0 0,0 1,0-1,1 0,-1 0,1 0,-1 0,1 0,-1 0,1 0,-1 0,1 0,0-1,0 1,-1-1,1 1,0-1,0 0,0 0,-1 0,1 0,0 0,0 0,0 0,-1-1,1 1,0 0,0-1,-1 0,1 1,0-1,-1 0,1 0,-1 0,1 0,0-1,68-52,99-134,-169 187,1 0,-1-1,1 1,-1 0,1 0,0 0,-1-1,1 1,0 0,0 0,0 0,-1 0,1 0,0 0,1 1,-1-1,0 0,0 0,0 1,0-1,1 1,-1-1,0 1,0-1,1 1,-1 0,0 0,1 0,-1 0,0 0,1 0,-1 0,0 0,1 0,-1 0,0 1,0-1,1 1,-1-1,0 1,0-1,1 1,-1 0,0-1,0 1,0 0,0 0,0 0,0 0,0 0,-1 0,1 0,0 0,0 0,-1 0,1 2,1 13,-1 0,-1 0,0 1,-1-1,-1 0,0 0,-1 0,-3 7,-6 39,9-40,0-10,1 0,1 0,0 1,0-1,1 1,1-1,0 1,1-1,2 10,24 5,-10-21</inkml:trace>
  <inkml:trace contextRef="#ctx0" brushRef="#br0" timeOffset="69089.753">2060 1044,'34'5,"20"-4,11-1,4-1,0 0,-3-6,-2 0,-8 0,-3 2,-1 2,-6 0,-4 2,-6 1,-3 0,-3 0,-2 0,0 1,-6-1</inkml:trace>
  <inkml:trace contextRef="#ctx0" brushRef="#br0" timeOffset="69541.708">2540 1270,'-36'9,"1"1,0 2,1 2,0 1,2 1,-1 2,-1 3,32-20,0 0,0 0,0 0,0 0,0 1,0-1,0 0,1 1,-1-1,0 1,1 0,0 0,-1 0,1-1,0 1,0 0,0 0,0 1,0-1,0 0,1 0,-1 0,1 0,0 1,-1-1,1 0,0 1,0-1,0 0,1 0,-1 1,1-1,-1 0,1 0,0 0,-1 0,1 0,0 1,0-2,1 1,-1 0,0 0,1 0,-1 0,1-1,0 1,142 47,-115-39,-23-10,0 1,0 0,0 1,0 0,0 0,0 0,-1 1,1-1,-1 1,0 1,0-1,0 1,0 0,0 0,-1 0,0 1,0-1,0 1,0 0,-1 0,0 1,0-1,0 1,-1 1,-1 1,-1-1,1 0,-1 1,0-1,-1 1,0-1,0 0,-1 0,1 1,-2-1,1 0,-1 0,0-1,0 1,-1-1,0 1,0-1,0 0,-1-1,0 1,0-1,0 0,-1 0,0 0,0-1,-4 2,-4 4,-1-1,0-1,-1 0,1-2,-2 1,1-2,0 0,-1-1,0-1,0 0,-9-1,13 0,0-2,0 0,-1 0,2-1,-1-1,0 0,0-1,0 0,1-1,-1 0,-11-9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0,'1'2,"1"0,-1 0,1 0,0-1,-1 1,1 0,0-1,0 0,0 1,0-1,0 0,0 0,0 0,1 0,-1 0,0-1,1 1,-1-1,0 1,1-1,-1 0,0 0,1 0,1 0,-1 0,196-24,-1 24,-140 16,-51-11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1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0,'-9'5,"1"2,2 4,7 0,8-2,7-2,7-2,2-2,4-2,0-1,1 0,-1-1,1 1,-1-1,0 1,-1 0,-4 0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19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31,'2'1,"0"0,-1 1,1-1,0 1,0 0,-1 0,1 0,-1-1,0 1,1 1,-1-1,0 0,0 0,0 0,-1 0,1 1,-1-1,1 0,-1 1,1-1,-1 1,0-1,0 0,-1 3,2-2,1 35,0-1,-3 1,-1 0,-2-1,-7 32,-12 97,19-149,1 0,0 0,2 0,0 0,1 1,0-1,2 0,1 7,-17 77,13-97</inkml:trace>
  <inkml:trace contextRef="#ctx0" brushRef="#br0" timeOffset="638.515">541 59,'-55'18,"50"-17,-12 4,0 0,0 2,0-1,0 2,1 0,1 1,-1 1,2 0,-11 10,22-18,1 1,0-1,0 1,1-1,-1 1,0 0,1 0,0 0,-1 0,1 0,0 0,1 0,-1 0,0 0,1 0,0 1,0-1,0 0,0 0,0 0,1 1,-1-1,1 0,0 0,0 0,0 0,0 0,1 0,-1 0,1-1,0 1,0 0,0-1,0 1,0-1,0 0,1 0,1 2,104 69,-101-69,1 0,-1 0,-1 1,1-1,0 2,-1-1,0 1,-1 0,1 0,-1 0,0 1,0 0,-1 0,0 0,-1 0,1 1,-1-1,-1 1,1 0,-1 0,-1 0,1 0,-1 0,-1 1,0-1,0 0,0 0,-1 0,0 1,-1-1,0 0,0 0,-1-1,0 1,0 0,-1-1,0 0,0 1,-2 1,0-1,-1-1,1 1,-2-1,1 0,-1 0,0-1,0 0,0-1,-1 0,0 0,0-1,0 0,-1 0,1-1,-1 0,0-1,0 0,0-1,0 0,-3 0,-32-24,26 6</inkml:trace>
  <inkml:trace contextRef="#ctx0" brushRef="#br0" timeOffset="887.467">344 59,'34'-9,"15"-4,5 1,-2 2,-6 3,-5 3,-5 1,-4 2,-2 1,-7 6,-2 0,0 1,-4-2</inkml:trace>
  <inkml:trace contextRef="#ctx0" brushRef="#br0" timeOffset="1184.989">965 59,'-197'303,"191"-292,1 0,0 0,1 0,0 1,0-1,1 1,1 0,0 0,1 0,0 0,1 0,0 0,1 0,0 0,1 0,2 8,-2-16,0-1,0 1,0 0,0-1,1 0,-1 1,1-1,0 0,0 0,0 0,0-1,1 1,-1-1,1 0,-1 0,1 0,0 0,0-1,0 1,0-1,0 0,0 0,0-1,2 1,102-1,-91-4,0-2,0 0,0 0,-1-2,0 0,-1-1,0 0,0-1,-1-1,0 0,-1-1,0-1,-1 0,0 0,-1-1,-1-1,0 0,-1 0,0-1,-2 0,0-1,-1 1,2-7,-5 17,-1-1,0 1,0-1,0 1,0-1,-1 0,0 0,-1 0,0 1,0-1,0 0,-1 0,0 0,0 0,-1 1,1-1,-2 1,1-1,-1 1,0 0,0 0,0 0,-1 0,0 0,0 1,-1 0,1 0,-1 0,0 0,-1 1,1 0,-1 0,0 0,0 1,0 0,0 0,-5-1,0 2,0 1,0 0,-1 0,1 1,0 1,0 0,0 0,0 1,0 1,1 0,-1 0,1 1,0 0,0 1,0 0,0 1,-2 2,10-7,-26 13</inkml:trace>
  <inkml:trace contextRef="#ctx0" brushRef="#br0" timeOffset="1932.252">1361 653,'112'-169,"-93"136,2 1,1 1,2 0,1 2,10-8,-34 36,-1 1,0-1,1 1,-1-1,1 1,-1-1,1 1,-1 0,1-1,-1 1,1 0,-1-1,1 1,-1 0,1 0,-1 0,1-1,0 1,-1 0,1 0,-1 0,1 0,0 0,-1 0,1 0,0 0,-1 0,1 1,-1-1,1 0,-1 0,1 0,0 1,-1-1,1 0,-1 1,1-1,-1 0,1 1,-1-1,0 1,1-1,-1 1,1-1,-1 1,0-1,0 1,1-1,-1 1,0-1,0 1,1-1,-1 1,0 0,0-1,0 1,0-1,0 1,0 0,0-1,0 1,0-1,0 1,0 0,-1 0,3 51,-3-44,0 15,3 58,-1-79,-1 0,1 0,-1 0,1 0,0 0,-1 0,1 0,0-1,0 1,1 0,-1 0,0-1,0 1,1-1,-1 1,1-1,0 0,-1 1,1-1,0 0,0 0,-1 0,1 0,0-1,0 1,0 0,0-1,0 0,0 1,0-1,0 0,0 0,0 0,1 0,6-2,0 0,0-1,0 0,-1-1,1 1,-1-2,0 1,0-1,0 0,-1-1,0 0,0 0,4-5,17-12,-10 7,-14 12,0-1,0 1,0 1,1-1,0 1,-1-1,1 1,0 0,0 1,1 0,-1-1,0 2,1-1,-1 0,1 1,3 0,-6 3,0 0,0 0,0 1,-1-1,1 1,-1 0,0 0,0 0,0 0,0 0,0 0,0 0,-1 0,0 1,1-1,-1 1,-1-1,1 1,0-1,-1 1,0 0,0-1,0 1,0 0,-1-1,0 4,1-3,-2 200,6-181,2-5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28.4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80,'41'-14,"1"2,0 2,1 2,0 1,0 3,1 1,-1 3,14 2,213 25,-89-53,-81 2,-99 24,-12 5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28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0 166,'485'0,"-461"-2,-1-2,1 0,-1-2,1-1,-2 0,1-2,-1 0,0-2,-1 0,-1-2,11-7,20-22,-33 22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29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1,'59'20,"240"85,-290-104,0 2,0-1,0 1,-1 0,1 1,-1 0,0 1,0-1,-1 2,1-1,-1 1,0 0,0 0,-1 1,0 0,0 0,-1 0,0 1,0 0,-1 0,0 0,0 1,-1-1,0 1,0 0,-1 0,0 0,-1 0,0 0,0 0,-1 0,0 1,-1-1,-1 7,-7 2,0 0,-1 0,-1-1,-1 0,0-1,-1-1,-1 0,-1 0,-15 11,5-2,-31 28,-2-2,-2-2,-2-4,-42 22,43-26,54-33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4:32:3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4914 1027,'7'5,"0"-1,1-1,-1 1,1-2,0 1,0-1,0 0,1 0,-1-1,0 0,1-1,-1 1,0-2,4 0,3 2,160-18,134 4,-274-3,-40 11</inkml:trace>
  <inkml:trace contextRef="#ctx0" brushRef="#br0" timeOffset="300.776">4970 1309,'20'0,"10"0,6 0,1-5,4-1,-1 0,-1 1,1 2,0 1,-4 0,-1 2,-3 0,-2 0,-1 0,-1 1,-5-6,-2-1,-4 0</inkml:trace>
  <inkml:trace contextRef="#ctx0" brushRef="#br0" timeOffset="-7572.177">1330 858,'-60'93,"-131"164,131-172,-4-2,-71 70,61-84,63-81,9-2</inkml:trace>
  <inkml:trace contextRef="#ctx0" brushRef="#br0" timeOffset="-7319.11">765 858,'13'9,"-1"0,0 1,0 1,-2 0,1 0,-1 1,-1 0,0 1,-1 0,0 1,-1 0,1 4,8 11,215 354,-159-240,-60-130</inkml:trace>
  <inkml:trace contextRef="#ctx0" brushRef="#br0" timeOffset="-6700.603">1359 1705,'26'-32,"-19"17,0 2,0-1,2 1,-1 1,2-1,0 1,0 1,1 0,0 0,1 1,0 1,1 0,0 1,0 0,3 0,-15 7,1 0,0 0,0 1,0-1,0 1,0 0,0-1,0 1,0 0,0 0,0 0,-1 1,1-1,0 0,0 1,0-1,0 1,0 0,0-1,-1 1,1 0,0 0,-1 0,1 1,0-1,-1 0,1 0,-1 1,0-1,0 1,1-1,-1 1,0 0,0-1,0 1,-1 0,1 0,0 0,-1 0,1-1,-1 1,0 0,1 0,-1 0,0 0,0 0,0 0,-1 0,1 0,-1 1,1 0,0-1,0 1,0-1,0 1,0-1,1 1,-1-1,1 1,0-1,0 1,-1-1,1 0,1 1,-1-1,0 0,1 0,-1 0,1 0,-1 0,1 0,0-1,0 1,0 0,0-1,0 1,0-1,0 0,1 0,-1 0,0 0,1 0,-1 0,0-1,1 1,-1-1,3 1,127-56,-129 56,-1 0,1 0,-1 0,1 0,-1 0,0 0,0 0,1 1,-1-1,0 1,0 0,0-1,-1 1,1 0,0 0,-1 0,1 0,-1 1,1-1,-1 0,0 1,0-1,0 0,-1 1,1-1,0 1,-1 0,0-1,0 1,1-1,-2 1,1 0,0-1,-1 3,7 24,3-10,1-4</inkml:trace>
  <inkml:trace contextRef="#ctx0" brushRef="#br0" timeOffset="-5822.803">2374 660,'-9'3,"0"0,0 1,0 0,0 0,0 0,1 1,0 1,0 0,1 0,-1 0,1 1,1 0,-1 0,1 0,1 1,-1 0,1 0,0 2,3-8,-28 45,1 1,2 1,3 2,2 0,2 1,2 1,3 1,2 1,3 0,2 1,5-40,0 0,2 1,0-1,1 0,0 1,2-1,0 0,0 1,2-1,0-1,1 1,0 0,1-1,1 0,1-1,0 1,0-2,2 1,0-1,0 0,1-1,7 6,-8-11,0 0,0 0,0-2,1 1,0-1,0-1,0 0,1 0,-1-1,1-1,0 0,0 0,0-1,0-1,7 0,-16-1,1 0,0 0,-1-1,1 1,-1-1,1 1,-1-1,0 0,0 0,0-1,0 1,0-1,0 0,-1 1,1-1,-1 0,0 0,0-1,0 1,0 0,1-3,8-15</inkml:trace>
  <inkml:trace contextRef="#ctx0" brushRef="#br0" timeOffset="-5570.127">2826 971,'-35'104,"-5"-2,-25 43,6-12,6 9,53-140,0 0,0 0,1 0,-1 0,0 0,0-1,1 1,-1 0,1 0,0 0,0 0,-1-1,1 1,0 0,1-1,-1 1,0-1,0 1,1-1,-1 0,0 1,1-1,-1 0,1 0,0 0,-1 0,1 0,0 0,0-1,0 1,-1-1,1 1,0-1,0 0,0 1,0-1,0 0,0 0,0 0,0-1,0 1,0 0,-1-1,1 1,0-1,0 0,0 0,-1 1,1-1,0 0,-1 0,1-1,-1 1,2-1,21-9</inkml:trace>
  <inkml:trace contextRef="#ctx0" brushRef="#br0" timeOffset="-5335.269">3334 999,'-78'81,"4"5,-48 74,64-47,57-110,0 0,0-1,0 1,0 0,1 0,-1 0,1 0,0 0,0 0,0 0,0 0,0 0,1 0,-1 0,1 0,0 0,0 0,0 0,0-1,1 1,-1 0,1-1,-1 1,1-1,0 1,0-1,0 0,0 0,0 0,1 0,-1 0,1-1,-1 1,1-1,0 1,-1-1,1 0,0 0,1 0,13 2,-1-1,1-1,-1-1,1 0,0-1,-1-1,1-1,-1 0,0-1,0 0,0-2,-1 0,1 0,-1-1,-1-1,0-1,0 0,0-1,-1 0,-1-1,8-9,-7 6,-2-1,1 0,-2 0,0-2,-1 1,0-1,-2 0,0-1,-1 0,0 0,-2 0,2-10,-5 24,0-1,1 1,-2-1,1 1,0-1,-1 1,0-1,0 1,0-1,-1 0,1 1,-1-1,0 1,0 0,-1-1,1 1,-1 0,0 0,0 0,-1 0,1 0,-1 0,0 1,0-1,0 1,0 0,0 0,-1 0,0 0,1 1,-1-1,0 1,0 0,-1 0,1 0,0 1,0-1,-1 1,1 0,-1 1,1-1,-1 1,1 0,-1 0,-2 0,-45 18,33-6</inkml:trace>
  <inkml:trace contextRef="#ctx0" brushRef="#br0" timeOffset="-4617.181">3898 1253,'-86'23,"-53"44,138-66,0-1,-1 1,1-1,0 1,0 0,0-1,0 1,0 0,0 0,0 0,0 0,0 0,0 0,0 0,0 0,1 0,-1 0,1 0,-1 0,1 1,-1-1,1 0,-1 0,1 1,0-1,0 0,0 1,0-1,0 0,0 1,0-1,0 0,0 1,0-1,1 0,-1 0,1 1,-1-1,1 0,-1 0,1 0,0 0,0 0,-1 0,1 0,0 0,0 0,0 0,0 0,0 0,0 0,0-1,0 1,1 0,0 0,50 26,-43-24,-1 0,0 0,0 1,1 0,-2 0,1 1,-1 0,1 1,-2-1,1 1,0 1,-1-1,-1 1,1 0,-1 1,0-1,0 1,-1 0,0 0,2 7,-6-10,-1 0,1 0,-1 0,0-1,0 1,-1 0,1 0,-1-1,0 1,-1-1,1 1,-1-1,1 0,-1 0,-1 0,1 0,0-1,-1 1,0-1,0 0,0 0,0 0,0-1,0 0,-1 1,1-1,-1-1,0 1,0-1,1 0,-1 0,0 0,0 0,0-1,0 0,0 0,0-1,0 1,0-1,0 0,0 0,-2-1,-13-10</inkml:trace>
  <inkml:trace contextRef="#ctx0" brushRef="#br0" timeOffset="-916.489">4236 660,'0'0,"0"-1,0 1,0-1,0 1,0-1,0 1,0-1,0 0,1 1,-1-1,0 1,0-1,0 1,1-1,-1 1,0-1,0 1,1 0,-1-1,0 1,1-1,-1 1,1 0,-1-1,0 1,1 0,-1-1,1 1,-1 0,1-1,-1 1,1 0,-1 0,1 0,-1 0,1 0,-1 0,1-1,0 1,-1 0,1 0,-1 1,1-1,-1 0,1 0,-1 0,1 0,-1 0,1 1,-1-1,1 0,-1 0,1 1,-1-1,1 0,-1 1,0-1,1 0,-1 1,1-1,-1 1,0-1,1 1,-1-1,0 1,0-1,0 1,1-1,12 46,-10-34,12 51,-3 1,-3 0,-3 1,-2 0,-4 3,0-24,2-21,-1 0,-2-1,0 1,-1 0,-1-1,-2 0,0 0,-1 0,-1 0,-1-1,-7 13,3-14,-1 0,0-1,-2 0,0-1,-1-1,-1 0,-1-1,-13 9,17-15,-55 24,68-35,0 0,0 0,1 0,-1 0,0-1,1 1,-1 0,1 0,-1-1,1 1,-1 0,1-1,0 1,0-1,0 1,0 0,0-1,0 1,0-1,0 1,0 0,1-1,-1 1,0 0,1-1,0 1,-1 0,1 0,0-1,-1 1,1 0,0 0,0 0,0 0,0 0,0 0,0 0,0 0,0 0,1 1,-1-1,0 0,1 1,1-3,10-15</inkml:trace>
  <inkml:trace contextRef="#ctx0" brushRef="#br0" timeOffset="1401.764">6381 688,'0'-1,"0"0,0 1,0-1,0 0,0 0,-1 0,1 1,0-1,-1 0,1 1,-1-1,1 0,-1 1,1-1,-1 0,1 1,-1-1,1 1,-1-1,0 1,0-1,1 1,-1-1,0 1,1 0,-1-1,0 1,0 0,0 0,1 0,-1 0,0-1,0 1,0 0,0 0,1 0,-1 1,0-1,0 0,0 0,1 0,-1 1,0-1,0 0,1 1,-1-1,0 1,1-1,-1 1,0-1,1 1,-1-1,0 1,1-1,-1 1,1 0,0-1,-1 1,1 0,-1 0,1-1,0 1,0 0,-1 0,1 0,0-1,0 2,-22 55,-97 556,82-461,36-148,0-4,1 0,-1 1,1-1,-1 1,1-1,0 1,-1-1,1 1,0-1,-1 1,1-1,0 1,0-1,0 1,0 0,-1-1,1 1,0-1,0 1,0-1,0 1,0 0,0-1,0 1,1-1,-1 1,0 0,0-1,0 1,0-1,1 1,-1-1,0 1,1-1,-1 1,0-1,1 1,-1-1,1 1,-1-1,1 0,-1 1,0-1,1 0,0 1,-1-1,1 0,-1 0,1 0,-1 1,1-1,-1 0,1 0,0 0,10-5</inkml:trace>
  <inkml:trace contextRef="#ctx0" brushRef="#br0" timeOffset="1783.816">6918 801,'-242'211,"235"-204,-38 44,45-50,-1 1,0-1,0 0,1 0,-1 1,0-1,1 1,0-1,-1 0,1 1,0-1,-1 1,1-1,0 1,0-1,0 1,1-1,-1 1,0-1,1 1,-1-1,0 1,1-1,0 0,-1 1,1-1,0 0,0 1,-1-1,1 0,0 0,0 0,0 0,1 0,-1 0,0 0,0 0,0 0,1-1,-1 1,137 36,-128-36,4 1,128 33,-137-33,0 0,0 1,0-1,-1 1,1 0,-1 0,0 1,0-1,0 1,-1 0,1 0,-1 0,0 1,0-1,0 1,-1-1,0 1,1 0,-2 0,1 0,-1 0,1 1,-1-1,-1 0,1 1,-1-1,-2 11,-1 0,-1 0,0 0,-1-1,-1 1,0-1,-1-1,-1 1,0-1,-1-1,-1 1,0-1,0-1,-1 0,-1-1,0 0,-1 0,0-2,0 1,-5 1,-42 13,45-26</inkml:trace>
  <inkml:trace contextRef="#ctx0" brushRef="#br0" timeOffset="2035.202">6748 801,'34'-19,"15"-7,5 2,3 4,-4 6,-6 6,-6 3,-6 3,-3 2,-3 6,-1 1,-1 5,0 1,-5-3</inkml:trace>
  <inkml:trace contextRef="#ctx0" brushRef="#br0" timeOffset="2297.893">7623 773,'-15'20,"-37"47,2 2,4 2,2 2,4 2,-4 16,41-84,1 0,0-1,0 1,0 0,0 0,1 0,1 0,-1 1,1-1,0 0,1 0,0 0,0 0,0 0,1 0,0 0,0 0,1-1,0 1,0-1,0 0,1 0,0 0,0 0,1 0,-1-1,1 0,0 0,1 0,-1-1,1 0,6 4,-3-1,0-1,1 0,0 0,0-1,1 0,0-1,-1 0,1-1,0 0,1-1,-1 0,0-1,1 0,-1 0,1-2,-1 1,1-1,-1-1,0 0,11-4,6-8,-1-1,0-1,-1-2,-1 0,-1-2,-1-1,0-1,-2 0,0-2,6-11,-12 14,-1 0,-2-1,0-1,-1 0,-1 0,-1-1,-2 0,0 0,-1-1,-2 0,-1 0,0 0,-2-1,-1 1,-1 0,-4-24,4 43,0-1,0 0,-1 0,0 1,0-1,0 1,-1 0,0 0,-1 0,1 0,-1 0,0 1,0-1,-1 1,0 0,0 1,0-1,0 1,-1 0,1 0,-1 1,0-1,0 1,-1 1,1-1,-1 1,1 0,-1 1,1-1,-1 1,0 1,0-1,0 1,-6 1,-2 2,1 0,-1 1,1 1,0 1,1 0,-1 0,1 2,0-1,1 2,0 0,0 0,0 2,-24 18</inkml:trace>
  <inkml:trace contextRef="#ctx0" brushRef="#br0" timeOffset="2816.502">8047 1451,'3'-20,"2"-1,1 2,0-1,2 1,0 0,1 0,1 1,1 1,0-1,1 2,1 0,0 0,1 1,1 1,1 0,7-4,-9 4,0 0,-3 2,0 1,0 0,1 1,0 0,1 1,0 1,1 0,0 0,-13 7,0 1,0-1,0 1,0-1,0 1,0 0,0-1,1 1,-1 0,0 0,0 0,0 0,0 0,0 0,1 0,-1 0,0 0,0 1,0-1,0 0,0 1,0-1,0 1,0-1,0 1,0-1,0 1,0 0,0 0,0-1,-1 1,1 0,0 0,-1 0,1 0,0 0,-1 0,1 0,-1 0,1 0,-1 0,0 0,1 0,-1 0,0 0,0 0,0 1,0-1,0 0,0 1,-7 62,6-56,-2 6,-5 70,8-82,0 0,0 1,1-1,-1 0,1 0,-1 0,1 1,0-1,0 0,0 0,0 0,0 0,1-1,-1 1,0 0,1 0,-1-1,1 1,0-1,0 1,-1-1,1 0,0 0,0 0,0 0,0 0,1 0,-1 0,0-1,0 1,0-1,0 0,1 1,0-1,7-1,1 1,-1-2,1 1,-1-1,0-1,0 0,0-1,0 0,0 0,-1-1,0 0,3-2,90-33,-101 40,1-1,-1 1,1 0,-1 0,0 0,1 0,-1 0,1 1,-1-1,1 0,-1 0,0 1,1-1,-1 1,0 0,0-1,1 1,-1 0,0 0,0-1,0 1,0 0,0 0,0 0,0 1,0-1,0 0,0 0,-1 0,1 1,-1-1,1 0,-1 1,1-1,-1 0,1 1,-1-1,0 0,0 1,0-1,0 1,0-1,-8 72,4-49,4-20,-2 1,0 1,1-1,0 1,0-1,1 1,0 0,0-1,0 1,1 0,-1-1,1 1,0 0,1-1,0 0,0 1,0-1,0 0,1 0,0 0,0 0,0-1,0 1,1-1,1 2,11 2</inkml:trace>
  <inkml:trace contextRef="#ctx0" brushRef="#br0" timeOffset="5931.603">4 265,'-1'-1,"1"-1,-1 1,1 0,-1 0,1-1,0 1,-1 0,1 0,0-1,0 1,0 0,0 0,0-1,0 1,1 0,-1-1,0 1,1 0,-1 0,0 0,1-1,0 1,-1 0,1 0,0 0,-1 0,1 0,0 0,0 0,0 0,0 0,0 1,0-1,0 0,0 0,0 1,0-1,1 1,-1-1,0 1,0 0,0-1,1 1,-1 0,0 0,1 0,-1 0,0 0,0 0,1 0,-1 0,0 0,1 1,-1-1,0 0,0 1,1 0,9 10,-1 2,0-1,-1 1,0 1,-1 0,0 0,-1 0,-1 1,0 0,-1 1,0 2,17 66,-4 1,-4 1,-4 0,-3 1,-4 0,-4 0,-4 5,3 37,0 815,2-941,-1-1,0 1,1 0,0-1,0 1,0-1,0 1,0 0,0-1,1 1,-1-1,1 1,0 0,-1-1,1 1,0-1,1 0,-1 1,0-1,1 0,-1 0,1 0,0 0,0 0,0 0,0 0,0-1,0 1,0-1,0 1,1-1,-1 0,0 0,1 0,-1 0,1-1,0 1,-1 0,1-1,229-52,-50 38,135-14,89 0,161-7,81 13,319-12,627-51,-691 76,-246 8,165-28,-264 19,-410 2,775-57,-764 48,671-90,-696 77,-133 30,-1 0,1 0,-1 0,1 0,-1 0,1-1,-1 1,1 0,-1 0,1 0,-1 0,0-1,1 1,-1 0,1-1,-1 1,0 0,1 0,-1-1,0 1,1-1,-1 1,0 0,1-1,-1 1,0-1,0 1,0-1,0 1,1-1,-1 1,0 0,0-1,0 1,0-1,0 1,0-1,0 1,0-1,0 1,0-1,0 1,-1-1,1 1,0-1,0 1,0-1,-1 1,1 0,0-1,0 1,-1-1,1 1,0 0,-1-1,1 1,0 0,-1-1,1 1,-1 0,1 0,-1 0,1-1,-1 1,-36-19,27 15,-7-6,1 0,0-1,0-1,2 0,-1-2,2 1,-1-2,2 1,0-2,1 0,1 0,0-1,-1-3,-12-29,1-1,3-1,2-1,1-6,-26-108,6-3,-5-110,14 104,-40-22,62 65,3 128,0 1,-1 0,0-1,0 1,0 1,0-1,0 0,0 1,-1-1,1 1,-1 0,0 0,0 1,1-1,-1 1,0 0,0 0,0 0,-1 0,1 1,0-1,0 1,0 0,0 1,0-1,-1 1,1 0,0 0,-1 0,-8 0,-221 30,-171-17,48 4,-101-18,198-2,-1145 2,650-27,-1191 27,1757-1,-475 13,-190 36,227 17,510-53,0-5,0-4,-4-7,-35 2,102 6,0 3,1 2,1 2,0 2,-27 12,59-19,-209 57,87-31,88-30,30-3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393 368,'-32'5,"0"1,0 2,1 1,0 2,1 0,-22 14,51-25,-1 0,1 1,0-1,0 1,0-1,0 1,0 0,0-1,0 1,0 0,0 0,0 0,1-1,-1 1,0 0,0 0,1 0,-1 0,1 1,-1-1,1 0,-1 0,1 0,0 0,-1 0,1 1,0-1,0 0,0 0,0 0,0 1,0-1,0 0,1 0,-1 0,0 1,1-1,-1 0,1 0,-1 0,1 0,-1 0,1 0,0 0,-1 0,1 0,0 0,0 0,0 0,0-1,0 1,0 0,0-1,0 1,0 0,0-1,0 0,0 1,0-1,1 0,-1 1,0-1,0 0,1 0,13 6,36 18,-50-23,0 0,0 0,0 0,-1 0,1 0,0 0,-1 0,1 0,0 1,-1-1,0 0,1 0,-1 0,0 1,1-1,-1 0,0 1,0-1,0 0,0 0,0 1,-1-1,1 0,0 1,0-1,-1 0,1 0,-1 0,1 1,-1-1,0 0,1 0,-1 0,0 0,0 0,0 0,0 0,0 0,0-1,0 1,0 0,-133 105,127-102,1 0,0 0,0 1,0 0,1 0,0 1,0 0,0 0,1 0,-1 0,2 1,-1-1,1 1,0 0,0 0,1 0,-1 1,2-1,-1 0,1 1,0-1,1 1,0 0,0-1,0 1,1-1,1 5,0-9,0 0,0 0,1 0,-1 0,1 0,-1-1,1 1,0-1,0 0,0 0,0 0,0 0,1 0,-1-1,1 1,-1-1,1 0,-1 0,1 0,0 0,-1-1,1 0,0 0,0 0,-1 0,3 0,97-20,-56-5,-28 10</inkml:trace>
  <inkml:trace contextRef="#ctx0" brushRef="#br0" timeOffset="346.395">281 1,'0'30,"3"103,-5 1,-6-1,-6 0,-6-1,-19 55,-33 64,35-130,32-103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24.6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30,'1'-2,"1"0,-1 0,1 0,-1 0,1 1,0-1,0 1,-1-1,1 1,0-1,0 1,1 0,-1 0,0 0,0 1,0-1,1 0,-1 1,0-1,1 1,-1 0,0 0,1 0,-1 0,1 0,0 0,338-3,788 3,-932 28,283-27,-152-1,-124 27,393-27,-317 30,-103-42,-95 1,1 4,-1 3,73 7,-26-2,379-1,-282-28,55 29,-257-1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31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121 694,'-12'7,"1"1,0 0,1 0,0 1,0 1,1-1,0 2,1-1,0 1,0 0,2 1,-1 1,6-12,1 1,0-1,0 1,0 0,0-1,0 1,0-1,0 1,0-1,1 1,-1-1,0 0,1 1,-1-1,1 1,0-1,0 0,-1 1,1-1,0 0,0 0,0 0,0 0,0 0,0 0,1 0,-1 0,0 0,1 0,-1-1,0 1,1 0,-1-1,0 1,1-1,-1 0,1 1,-1-1,1 0,-1 0,1 0,-1 0,1 0,-1 0,1-1,-1 1,1 0,-1-1,1 1,-1-1,1 0,-1 1,0-1,0 0,1 0,-1 0,0 0,0 0,0 0,0 0,0 0,0 0,1-1,3-3,0 0,0 0,0 0,0-1,-1 0,0 0,0 0,0-1,-1 1,0-1,0 0,-1 0,0 0,0 0,0 0,-1 0,0 0,-1-1,1 1,-2 0,1 0,-1-1,0 1,0 0,-1 0,0 0,0 0,-1 0,1 0,-2 1,1-1,-1 1,0 0,-2-2,6 7,0 0,-1 0,1 0,0 1,-1-1,1 0,-1 0,1 1,-1-1,1 0,-1 1,0-1,1 1,-1-1,0 0,1 1,-1 0,0-1,0 1,1-1,-1 1,0 0,0 0,0-1,0 1,1 0,-1 0,0 0,0 0,0 0,0 0,0 0,0 0,1 0,-1 1,0-1,0 0,0 0,1 1,-1-1,0 1,0-1,1 0,-1 1,0 0,0-1,1 1,-1-1,1 1,-1 0,1-1,-1 1,1 0,-1 0,1-1,0 1,-1 0,1 0,0 0,-1 0,1-1,0 1,0 0,0 1,0-1,1 1,-1-1,1 1,-1-1,1 1,-1-1,1 1,0-1,0 0,0 1,0-1,0 0,0 0,0 1,0-1,0 0,0 0,1-1,-1 1,0 0,1 0,-1 0,1-1,-1 1,1-1,-1 1,1-1,-1 0,1 0,0 1,-1-1,1 0,-1 0,1-1,-1 1,1 0,0 0,-1-1,1 1,0-1,59-31,-44 13,-1-1,-1-1,0 0,-2-1,-1 0,0-1,-2 0,-1-1,-1 0,5-22,-1 11,69-267,-72 287,-8 52,3 32,3-1,3 0,3 0,4 4,7 38,1 25,-5 1,-7 1,-5 26,-6-96,1 25,-5 1,-3 0,-5 7,7-85,0 1,-1-1,-1 0,0-1,-1 1,0-1,-7 11,11-22,0 0,1 0,-1 0,0 0,0-1,0 1,-1-1,1 1,0-1,-1 0,0 0,0 0,1 0,-1-1,0 1,0-1,0 0,-1 1,1-2,0 1,0 0,-1 0,1-1,0 0,-1 0,1 0,0 0,-1 0,1-1,0 1,-1-1,1 0,0 0,0 0,0-1,0 1,0-1,-1 0,-1-2,0 1,0-1,1 0,0 0,0-1,0 1,0-1,1 0,-1 0,1 0,0-1,1 1,0-1,0 1,0-1,0 0,1 0,0 0,0 0,0-3,2-125,-1 125,3-18,2 0,0 1,2 0,0 0,2 1,1-1,1 2,1 0,1 0,1 1,2 1,0 0,1 1,1 1,1 0,43-41,-39 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0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92,'-186'110,"183"-109,1 0,-1 0,1 0,-1 1,1-1,0 1,-1-1,1 1,0 0,0 0,0 0,0 0,1 0,-1 0,0 1,1-1,0 1,-1-1,1 1,0-1,0 1,1 0,-1-1,1 1,-1 0,1 0,0-1,0 1,0 0,0 0,0 0,1-1,-1 1,1 0,0-1,0 1,0 0,0-1,0 1,0-1,1 1,-1-1,1 0,0 0,0 0,0 0,0 0,0 0,0 0,14 4,-1-1,1 0,0-1,1-1,-1 0,1-1,0-1,3-1,93 16,-107-15,0 1,0 0,0 0,-1 0,1 1,-1 0,1 0,-1 0,0 1,0 0,-1 0,1 0,-1 0,0 1,0 0,0-1,-1 2,1-1,-1 0,0 1,-1-1,0 1,0 0,0 0,0 0,-1 0,0 0,0 0,-1 0,1 0,-1 0,-1 0,1 1,-1-1,0 0,-1 0,1 0,-1-1,-1 1,1 0,-1-1,1 1,-2-1,1 0,-1 0,1 0,-4 3,-17 10,0 0,-1-2,-1-1,0-1,-1-1,0-1,-1-2,-10 2,36-10,-1-2,1 1,-1 0,1 0,-1-1,1 1,-1-1,0 0,1 0,-1 0,0 0,1 0,-1-1,1 1,-1-1,0 0,1 0,-1 0,1 0,0 0,-1 0,1-1,0 1,0-1,0 1,0-1,0 0,0 0,0 0,1 0,-1 0,1 0,-1 0,1-1,0 1,0-1,0 1,-1-2,-2-16</inkml:trace>
  <inkml:trace contextRef="#ctx0" brushRef="#br0" timeOffset="251.405">146 148,'24'-24,"22"-8,9 1,-1 7,-5 6,-5 7,-6 5,-5 4,-2 2,-3 1,0 1,-1-1,-5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27.0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903 192,'0'-6,"-2"0,1 0,-1 0,0 0,0 1,-1-1,1 1,-1 0,-1-1,1 2,-1-1,0 0,0 1,0-1,0 1,-1 0,0 0,1 1,-1 0,-1 0,1 0,0 0,-1 1,0 0,1 0,-1 0,0 1,0 0,0 0,0 0,0 1,0 0,0 0,0 0,0 1,-5 1,-6 1,1 1,0 0,0 1,1 1,-1 1,1 0,1 1,-1 0,1 1,1 1,0 0,0 1,1 0,-7 8,13-11,0 0,0 1,1 0,0-1,1 2,0-1,0 0,1 1,0 0,1 0,-1 5,2-9,1-1,1 0,-1 1,1-1,0 0,0 1,0-1,1 0,-1 0,1 0,1 0,-1 0,1-1,0 1,0-1,0 0,0 0,1 0,0 0,0 0,0-1,0 1,0-1,1 0,-1-1,1 1,0-1,0 0,0 0,0 0,0-1,3 1,-7-2,0 0,0 0,0 0,0 1,0-1,0 0,0 1,0-1,0 0,0 1,-1-1,1 1,0 0,0-1,0 1,-1 0,1-1,0 1,-1 0,1 0,0 0,-1-1,1 1,-1 0,1 0,-1 0,0 0,1 0,-1 0,0 0,0 0,0 0,0 0,1 0,-1 0,-1 0,1 0,0 0,0 0,0 0,0 0,-1 0,1 0,-1 0,1 0,-1 0,1 0,-1 0,1-1,-1 1,1 0,-1 0,0 0,0-1,1 1,-1-1,0 1,0 0,0-1,-168 156,127-112,32-35,0 0,1 1,0 0,1 0,0 1,0 0,1 0,0 1,1 0,1 0,0 1,0-1,1 1,1 0,0 1,2-9,0-1,0 1,0 0,1 0,-1-1,1 1,1 0,-1 0,0-1,1 1,0 0,0-1,1 1,-1-1,1 1,0-1,0 1,1-1,-1 0,1 0,0-1,0 1,0 0,0-1,1 0,-1 1,1-2,0 1,0 0,0-1,0 1,0-1,1 0,-1-1,1 1,-1-1,1 0,12 0,0 0,0-1,0-1,-1-1,1 0,0-2,-1 1,0-2,0 0,0-1,0-1,-1 0,0-1,8-6,-15 9,28-24,-44 31</inkml:trace>
  <inkml:trace contextRef="#ctx0" brushRef="#br0" timeOffset="1089.569">1101 643,'-2'-3,"1"0,-1 1,0-1,0 1,0-1,0 1,0 0,0 0,-1 0,1 0,-1 0,0 0,1 1,-1-1,0 1,0 0,0 0,0 0,0 0,0 0,0 1,0-1,0 1,0 0,-1 0,1 0,0 1,0-1,0 1,0-1,0 1,0 0,0 0,0 0,-99 51,88-43,1 1,0 1,0 0,1 0,0 1,1 1,1-1,0 2,1 0,0 0,1 0,1 1,0 1,-5 14,12-25,0-1,-1 0,1 0,1 1,-1-1,0 0,1 0,0 1,0-1,1 0,-1 0,1 0,0 0,-1-1,2 1,-1 0,0-1,1 1,0-1,0 0,0 0,0 0,0 0,1-1,-1 1,1-1,-1 0,1 0,0 0,0-1,0 1,0-1,0 0,0 0,1 0,-1-1,0 1,0-1,1 0,-1 0,0-1,0 1,1-1,-1 0,0 0,0 0,0-1,0 1,0-1,0 0,-1 0,1-1,-1 1,1-1,18-11,0-2,-2 0,0-2,0 0,-2-1,0-1,-2 0,0-2,-1 0,-1 0,-1-1,-1-1,-1-2,-3-5,-31 54,8 5,1 2,2-1,1 2,1-1,2 2,-2 15,-4 11,-32 201,34-178,8-67,1 0,1-1,0 1,0 0,1 0,1 0,0 0,1 0,1 0,0 0,1 0,1 0,0-1,0 0,1 1,6 8,-11-21,1-1,-1 0,1 1,-1-1,1 1,-1-1,1 0,0 1,-1-1,1 0,-1 1,1-1,0 0,-1 0,1 0,0 0,-1 0,1 0,0 0,-1 0,1 0,0 0,-1 0,1 0,0 0,-1 0,1-1,-1 1,1 0,0 0,-1-1,1 1,-1 0,1-1,-1 1,1-1,-1 1,1-1,-1 1,1-1,-1 1,0-1,1 1,-1-1,0 1,1-1,-1 0,0 1,0-1,0 0,1 1,-1-1,0 0,0 1,0-1,0 0,0 1,0-1,0 0,-1 1,1-1,0 0,0 1,13-53,-13 51,2-6,-1-1,-1 1,1-1,-2 0,1 1,-1-1,0 0,-1 1,0-1,0 1,-1 0,0 0,0 0,-1 0,0 0,-1 1,0 0,0 0,0 0,-1 0,0 1,0 0,0 0,-1 1,0-1,0 2,-1-1,1 1,-1 0,0 0,0 1,0 0,0 1,-1 0,1 0,-1 0,0 1,-5 1,-56-2,69 2,1 0,0-1,0 1,0-1,0 1,0-1,-1 1,1-1,0 1,0-1,0 1,0 0,0-1,0 1,0-1,1 1,-1-1,0 1,0-1,0 1,0-1,1 1,-1 0,0-1,0 1,1-1,-1 1,0 0,0-1,1 1,-1 0,1-1,-1 1,0 0,1 0,-1-1,1 1,-1 0,0 0,1 0,-1 0,1-1,-1 1,1 0,-1 0,1 0,-1 0,1 0,-1 0,1 0,-1 0,1 1,-1-1,0 0,1 0,-1 0,1 0,-1 1,1-1,173-42,-40-18,-120 50</inkml:trace>
  <inkml:trace contextRef="#ctx0" brushRef="#br0" timeOffset="1423.58">1355 643,'-11'17,"2"1,0 0,1 0,0 1,2 0,0 1,2-1,0 1,1 0,1 0,0 0,2 1,1-1,1 8,-1-23,1-1,-1 0,1 0,0 0,0 0,1 0,-1 0,1-1,0 1,0-1,0 1,0-1,0 0,1-1,0 1,-1 0,1-1,0 0,0 0,0 0,1 0,-1-1,0 0,1 0,-1 0,1 0,-1-1,1 1,-1-1,1 0,-1-1,1 1,-1-1,0 0,1 0,-1 0,0-1,1 1,-1-1,0 0,0 0,0-1,-1 1,2-1,8-4,0-1,-1 0,0 0,0-1,0-1,-1 0,-1 0,0-1,0 0,-1-1,-1 0,0-1,0 0,-1 0,-1 0,0-1,-1 0,-1 0,3-14,-6 26,-1 0,0 0,1 1,-1-1,0 0,0 0,0 0,-1 1,1-1,0 0,-1 0,1 1,-1-1,1 0,-1 1,0-1,0 0,0 1,1-1,-2 1,1 0,0-1,0 1,0 0,-1 0,1-1,0 1,-1 0,1 0,-2 0,-8 0</inkml:trace>
  <inkml:trace contextRef="#ctx0" brushRef="#br0" timeOffset="2169.657">2032 699,'-24'10,"0"1,0 1,1 1,1 1,0 1,1 1,1 1,-8 9,-16 40,43-65,1 1,-1-1,1 0,0 1,0-1,-1 1,1-1,0 1,0-1,0 0,1 1,-1-1,0 1,1-1,-1 0,0 1,1-1,-1 0,1 1,0-1,0 0,-1 0,1 1,0-1,0 0,0 0,0 0,0 0,0 0,1 0,-1-1,0 1,0 0,1-1,-1 1,0 0,1-1,-1 0,0 1,1-1,-1 0,1 0,-1 0,1 1,-1-2,0 1,1 0,-1 0,1 0,0-1,13 0,-1 0,1-1,-1 0,0-2,1 1,-1-2,-1 0,11-5,51-17,-72 27,0-1,-1 1,1 0,0 0,0 0,0 0,-1 0,1 0,0 1,0 0,-1-1,1 1,0 0,-1 0,1 0,-1 1,1-1,-1 1,0-1,0 1,1 0,-1 0,0 0,-1 0,1 0,0 0,0 0,-1 1,0-1,1 1,-1-1,0 1,0 1,1-1,-1 0,0 0,1-1,-1 1,1 0,0-1,0 1,0-1,0 0,0 0,0 1,1-2,-1 1,1 0,-1 0,1-1,0 1,0-1,0 0,-1 0,1 0,0 0,0-1,1 1,0-1,10-3,-1-1,0 0,0-1,0-1,-1 0,0-1,0 0,0-1,-1 0,0-1,-1 0,0 0,0-1,-1-1,0 0,3-6,2-1,20-21,-2-2,-2-2,-1 0,-3-2,13-30,-25 30,-1-1,-2 0,-3 0,-1-1,-2-1,-3 1,-2 0,-4-41,4 85,0 0,1 0,-1 0,1 0,-1 1,0-1,0 0,0 0,-1 0,1 1,-1-1,1 0,-1 0,0 1,0-1,0 1,-1-1,1 1,0-1,-1 1,0 0,0-1,1 1,-1 0,0 0,-1 0,1 1,0-1,-2-1,0 5,1 1,0-1,0 1,0 0,0-1,0 1,0 0,1 1,-1-1,1 0,0 1,0-1,0 1,1 0,-1 0,1 0,0-1,0 1,0 0,1 1,-10 28,1 1,2 1,2-1,1 1,1 0,2 0,2-1,1 1,4 16,69 249,-68-279,0 1,-2 0,-1 0,-1 1,0-1,-2 1,-1 6,-12-55,5 9</inkml:trace>
  <inkml:trace contextRef="#ctx0" brushRef="#br0" timeOffset="2452.052">2230 445,'15'0,"23"0,10 0,7 0,-1 0,0 0,-5 0,-6 0,0 0,-3 0,-4 0,-2 0,-3 5,-2 1,-1 0,0-1,-5-1</inkml:trace>
  <inkml:trace contextRef="#ctx0" brushRef="#br0" timeOffset="2687.723">3076 671,'0'38,"0"18,5-1,2-9</inkml:trace>
  <inkml:trace contextRef="#ctx0" brushRef="#br0" timeOffset="2917.549">3105 276,'-5'14,"-1"5</inkml:trace>
  <inkml:trace contextRef="#ctx0" brushRef="#br0" timeOffset="3107.248">3359 643,'-5'16,"2"0,0 0,0 0,2 0,0 1,0-1,3 17,-2-29,0 0,1 0,0 0,-1-1,1 1,1 0,-1-1,0 1,1 0,0-1,0 0,0 1,0-1,0 0,1 0,0 0,-1 0,1-1,0 1,0-1,0 1,1-1,-1 0,1-1,-1 1,1 0,-1-1,1 0,0 0,0 0,-1 0,1-1,0 1,0-1,3 0,3-2,-1-1,1 0,-1 0,0-1,0 0,0 0,0-1,-1 0,0-1,0 0,0 0,-1-1,0 1,0-2,-1 1,0-1,0 0,-1 0,0-1,0 1,-1-1,3-8,-4 12,0-1,-1 1,0-1,0 0,0 1,-1-1,0 0,0 0,0 0,-1 0,0 0,0 0,0 0,-1 0,0 0,0 0,0 1,-1-1,0 0,0 1,-1-1,1 1,-1 0,0-1,-1 1,1 1,-1-1,0 0,0 1,0 0,-1 0,1 0,-4-1,3 3,1 0,-1 1,0 0,0 0,0 0,0 0,0 1,0-1,0 1,0 1,-1-1,1 1,0 0,0 0,1 0,-1 1,0-1,0 1,1 0,-1 1,1-1,-1 1,1 0,-1 1,-19 12</inkml:trace>
  <inkml:trace contextRef="#ctx0" brushRef="#br0" timeOffset="3450.799">3754 840,'138'-176,"-136"174,-1 1,0-1,0 0,0 1,0-1,0 1,0-1,0 1,1-1,-1 1,1 0,-1 0,1 0,-1 0,1 0,0 0,0 0,-1 0,1 1,0-1,0 1,0-1,0 1,-1 0,1 0,0 0,0 0,0 0,0 0,0 0,0 1,0-1,-1 0,1 1,0 0,1 0,25 46,28 26,-51-69,1 1,-1-1,1 0,0-1,0 1,0-1,0 0,0-1,1 0,-1 0,1 0,0 0,-1-1,1 0,0-1,0 0,0 0,-1 0,1-1,0 0,0 0,-1 0,1-1,0 0,-1-1,0 1,0-1,1-1,-2 1,2-1,68-80,-66 64</inkml:trace>
  <inkml:trace contextRef="#ctx0" brushRef="#br0" timeOffset="16006.561">0 2618,'163'-88,"-100"57,-2-3,-2-2,50-41,-86 60,0-1,-2 0,0-2,-1-1,-1 0,-1-2,-1 0,-1-1,-1 0,-1-1,-2-1,0 0,-2-1,0 0,-2 0,-1-1,-2 0,0-1,-2 1,-1-18,-2 40,-1-1,0 1,0 0,-1 0,0 0,0 1,0-1,0 0,-1 1,0-1,0 1,-1 0,0 0,0 0,0 1,0-1,0 1,-1 0,0 0,0 0,0 1,0 0,-1 0,1 0,-1 1,0 0,0 0,0 0,0 1,0-1,0 2,0-1,0 1,0-1,-1 2,1-1,0 1,-4 1,-3 2,1 1,-1 1,1 0,0 1,0 0,1 1,0 1,0-1,1 2,1-1,-1 1,1 1,1 0,0 0,1 0,0 1,0 0,1 1,-4 12,3-7,1 1,1 0,0 0,2 0,0 0,1 1,1-1,0 1,2-1,0 1,2-1,0 0,5 16,-3-13,1-1,2 0,0 0,1-1,1 0,1-1,0 0,2 0,0-1,1-1,1 0,0-1,2-1,2 2,-7-12,0-1,0 0,0 0,0-1,1 0,0-1,-1-1,1 0,0-1,0 0,-1-1,1 0,0-1,-1-1,1 0,-1 0,0-2,0 1,0-1,-1-1,9-5,192-141,-125 83,-86 68,-1 0,0 0,1 0,-1 0,0 0,1 0,-1 1,1-1,-1 0,1 0,0 0,-1 1,1-1,0 0,0 0,-1 1,1-1,0 1,0-1,0 1,0-1,0 1,0 0,0-1,0 1,0 0,0 0,0-1,0 1,0 0,0 0,0 0,0 0,0 1,0-1,0 0,0 0,0 0,0 1,-1-1,1 1,0-1,0 1,0-1,0 1,0-1,-1 1,1 0,0-1,0 1,-1 0,1 0,0-1,-1 1,1 0,-1 0,0 0,1 0,-1 0,1 0,-1 0,0 0,0 0,0 0,0 0,1 0,-19 167,18-165,0 0,0-1,0 1,1 0,0-1,-1 1,1-1,0 1,0-1,0 1,0-1,1 0,-1 1,1-1,-1 0,1 0,0 0,0 0,0 0,0-1,0 1,0 0,0-1,1 0,-1 0,1 1,-1-1,0 0,1-1,0 1,-1 0,1-1,0 0,-1 1,1-1,2 0,96-23,-78 9,0-2,-1 0,0-1,-2-1,0-1,3-5,81-69,-103 92,-1 0,1-1,0 1,0 0,0 0,0 0,0 0,0 1,0-1,0 0,0 0,0 1,0-1,1 0,-1 1,0-1,0 1,1 0,-1-1,0 1,1 0,-1 0,0 0,1 0,-1 0,0 0,1 0,-1 0,0 0,1 1,-1-1,0 1,1-1,-1 1,0-1,0 1,0 0,0 0,1-1,-1 1,0 0,0 0,0 0,-1 0,1 0,0 0,0 0,-1 1,1-1,0 0,-1 0,1 1,-1-1,1 1,4 38,-6-36,1-1,-1 1,1 0,0 0,0-1,0 1,1 0,-1 0,1-1,0 1,0 0,0-1,1 1,-1-1,1 1,0-1,0 0,0 0,0 0,0 0,1 0,0 0,-1 0,1-1,0 0,0 1,0-1,1 0,-1 0,0-1,1 1,-1-1,1 0,0 0,-1 0,1 0,2 0,7-2,0 0,0-1,-1-1,1 0,-1-1,1 0,-1-1,0 0,-1-1,7-3,31-15,-48 24,1-1,-1 0,1 1,0-1,-1 0,1 1,0 0,-1-1,1 1,0 0,0 0,-1 0,1 0,0 0,-1 1,1-1,0 0,-1 1,1 0,0-1,-1 1,1 0,-1-1,1 1,-1 0,1 0,-1 0,0 1,0-1,1 0,-1 0,0 1,0-1,0 0,0 1,0-1,-1 1,1 0,0-1,-1 1,1-1,-1 1,0 0,1 0,7 80,-8-77,0 20</inkml:trace>
  <inkml:trace contextRef="#ctx0" brushRef="#br0" timeOffset="16471.905">2230 2392,'29'-1,"-1"-1,0-1,0-2,0-1,0-1,-1-1,0-2,-1 0,0-2,-1-1,17-11,-38 21,1 0,-1 0,1 0,-1 0,0-1,-1 0,1 0,-1 0,1 0,-1 0,0-1,-1 1,1-1,-1 0,0 0,0 0,0 0,-1 0,0 0,0 0,0-1,-1 1,1 0,-1-1,-1 1,1 0,-1 0,0-1,0 1,0 0,-1 0,1 0,-1 0,-1 0,1 0,-1 1,0-1,0 1,0 0,0 0,-1 0,-3-3,-1 2,0 1,0 0,-1 1,0 0,0 0,1 1,-2 0,1 0,0 1,0 0,0 1,-1 0,1 0,0 1,-1 0,1 1,0 0,0 0,0 1,1 0,-1 1,1 0,0 0,0 1,0 0,0 0,1 1,0 0,0 0,0 1,1 0,-2 3,0-1,0 0,0 1,1 0,1 0,-1 1,2 0,-1 0,2 0,-1 1,2 0,-1-1,2 1,0 0,0 1,1-1,0 0,1 1,1-1,0 0,0 0,1 0,1 0,0 0,1 0,0 0,5 7,-3-8,0-1,2-1,-1 1,1-1,0 0,1-1,0 0,0-1,1 1,0-2,0 0,1 0,0 0,0-1,0-1,5 1,5 3,-18-6,0 0,1-1,-1 1,0-1,0 0,1 0,-1 0,1 0,-1-1,1 1,-1-1,1 0,0 0,-1 0,1 0,-1-1,1 0,-1 1,1-1,-1 0,0-1,3 0,4-9</inkml:trace>
  <inkml:trace contextRef="#ctx0" brushRef="#br0" timeOffset="17178.233">1299 1631,'-14'4,"-6"7,7 2,5-7,8-4,5-3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32.60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94,'0'678,"1"-655,1 0,1-1,1 1,0 0,2-1,1 0,4 9,-3 7,-11-24</inkml:trace>
  <inkml:trace contextRef="#ctx0" brushRef="#br0" timeOffset="163.81">425 686,'48'-33,"21"-12,3 2,-5 9,-15 15,-11 10,-8 11,-9 7</inkml:trace>
  <inkml:trace contextRef="#ctx0" brushRef="#br0" timeOffset="501.28">934 912,'0'0,"0"-1,0 1,-1-1,1 1,0-1,-1 1,1-1,0 1,-1 0,1-1,0 1,-1-1,1 1,-1 0,1-1,-1 1,1 0,-1 0,1-1,-1 1,1 0,-1 0,1 0,-1 0,1-1,-1 1,1 0,-1 0,0 0,1 0,-1 0,1 1,-1-1,1 0,-1 0,1 0,-1 0,1 1,-1-1,1 0,-1 0,1 1,-1-1,1 0,-1 1,1-1,0 1,-1-1,1 0,-1 1,1-1,0 1,0-1,-1 1,1-1,0 1,0-1,-5-51,5 51,0-16,1 1,0-1,2 1,0-1,0 1,2 0,-1 0,2 1,0 0,1 0,0 0,1 0,1 1,0 1,1 0,0 0,1 1,0 0,0 0,2 2,-1-1,1 2,0-1,1 2,0 0,7-3,31 4,-33 11</inkml:trace>
  <inkml:trace contextRef="#ctx0" brushRef="#br0" timeOffset="5981.147">1583 715,'0'-1,"0"-1,0 1,0 0,0-1,0 1,0 0,0 0,-1-1,1 1,0 0,-1 0,1-1,-1 1,1 0,-1 0,0 0,1 0,-1 0,0-1,0 2,0-1,0 0,0 0,0 0,0 0,0 0,0 1,0-1,0 1,-1-1,-6-3,-1 2,1-1,0 1,-1 0,1 1,-1 0,1 0,-1 1,1 0,-1 1,0 0,1 0,-1 1,1 0,0 0,0 1,0 0,0 0,0 1,-2 2,4-1,0 0,0 1,0 0,1 1,0-1,0 1,1 0,0 0,0 0,1 0,-1 1,2 0,-1-1,1 1,0 0,1 0,0 1,0-1,1 0,0 0,0 0,1 0,0 1,0-1,1 0,0 0,1-1,-1 1,1 0,4 6,-5-10,0 0,1 0,-1 0,1 0,-1-1,1 1,0-1,0 0,1 0,-1 0,1 0,-1 0,1-1,0 0,0 0,0 0,0 0,0 0,1-1,-1 0,1 0,-1 0,0 0,1-1,-1 0,1 1,-1-2,1 1,-1-1,1 1,-1-1,1 0,-1-1,0 1,0-1,1 0,-1 0,0 0,-1 0,2-2,14-8,-1 0,0-2,-1 0,-1 0,0-2,-1 0,-1-1,-1 0,12-19,41-48,-66 83,0 1,0-1,1 1,-1 0,0-1,1 1,-1 0,0-1,0 1,1 0,-1-1,1 1,-1 0,0 0,1-1,-1 1,0 0,1 0,-1 0,1 0,-1-1,1 1,-1 0,1 0,-1 0,0 0,1 0,-1 0,1 0,-1 0,1 0,-1 1,1-1,-1 0,0 0,1 0,-1 0,1 1,-1-1,0 0,1 0,-1 1,1-1,-1 0,0 1,0-1,1 0,-1 1,0-1,1 0,-1 1,0-1,0 1,0-1,0 0,1 1,-1-1,0 1,9 36,-4-15,1-9,0-1,1 1,1-1,0-1,0 0,1 0,1 0,0-1,0-1,1 0,8 6,-1-2</inkml:trace>
  <inkml:trace contextRef="#ctx0" brushRef="#br0" timeOffset="6215.747">2147 715,'-10'43,"-2"19,-1-1</inkml:trace>
  <inkml:trace contextRef="#ctx0" brushRef="#br0" timeOffset="6367.999">2090 348,'0'0</inkml:trace>
  <inkml:trace contextRef="#ctx0" brushRef="#br0" timeOffset="7982.311">2570 545,'-13'1,"-1"0,0 1,1 0,-1 1,1 0,0 1,0 1,0 0,1 1,0 0,0 1,0 0,1 1,0 0,0 1,1 0,0 1,0 1,7-7,0 0,0 0,0 1,0-1,1 1,-1-1,1 1,1 0,-1 0,1 0,-1 0,2 0,-1 0,0 0,1 0,0 0,0 0,1 0,-1 1,1-1,0 0,0 0,1 0,0-1,-1 1,2 0,-1-1,0 1,1-1,0 1,0-1,0 0,1-1,-1 1,1 0,0-1,0 0,0 0,1 0,-1 0,1-1,-1 0,1 0,0 0,0 0,0-1,0 0,0 0,0 0,0-1,4 1,5-4,-1-1,1 0,-1 0,0-1,0-1,-1 0,1-1,-1 0,-1-1,1-1,-1 0,-1 0,0-1,3-4,4-1,3-5,-1-1,-1 0,-1-2,0 0,8-19,8-8,-33 50,0 1,0-1,0 0,1 1,-1-1,0 1,0-1,1 0,-1 1,0-1,1 0,-1 1,0-1,1 0,-1 1,0-1,1 0,-1 0,1 0,-1 1,0-1,1 0,-1 0,1 0,-1 0,1 0,-1 0,1 0,-1 0,0 0,1 0,-1 0,1 0,-1 0,1 0,-1 0,1 0,-1-1,0 1,1 0,-1 0,1 0,-1-1,0 1,1 0,-1-1,0 1,1 0,-1-1,0 1,1 0,-1-1,0 1,0 0,1-1,-1 1,0-1,0 1,0-1,0 1,0-1,0 1,0 0,0-1,0 1,0-1,0 1,3 40,-3-34,-21 415,9-307,-15 127,-25 84,52-320,-1 0,1-1,-1 1,1 0,-1-1,-1 1,1-1,-1 1,1-1,-1 0,-1 0,1 0,0 0,-1 0,0 0,0-1,0 1,0-1,-1 0,1 0,-1 0,0 0,0-1,0 1,0-1,0 0,-1 0,1-1,0 1,-1-1,1 0,-1 0,0-1,1 1,-1-1,0 0,1 0,-1 0,0-1,-2-1,2-2,0 0,1-1,0 0,0 0,0-1,0 1,1-1,0 1,0-1,1 0,0 0,0 0,0-1,1 1,-1 0,2-1,-1 1,1 0,0-1,0 1,0-1,1 1,0-1,1 1,-1 0,3-6,4-29,0 1,3 0,1 1,3 0,0 2,3-1,16-25,-12 30,1 2,1 1,2 0,0 2,3 1,0 2,1 0,6-1,-14 5,0-1,0-2,-3 0,0-1,-1-1,-1-1,-2 0,0-1,-2-1,-2 0,0 0,-2-1,-1-1,-2 0,2-17,-6 38,38-127,-24 93,-3-1,-2 0,-2-1,-1 0,0-36,-7 76,-1 1,0-1,0 1,0-1,0 1,-1-1,0 1,0-1,0 1,-1-1,0 1,0 0,0 0,-1 0,1 0,-1 1,0-1,-1 1,1-1,-1 1,0 0,0 0,3 4,-1 0,1 0,0 0,-1 0,1 0,-1 0,1 0,0 0,-1 0,1 1,0-1,-1 1,1-1,0 1,0-1,-1 1,1 0,0-1,0 1,0 0,0 0,0 0,0 0,0 0,0 0,0 0,1 0,-1 1,0-1,1 0,-1 0,0 1,1-1,0 0,-1 0,1 1,0-1,0 1,-11 53,13 294,-13-123,-8-58,4-110,51-93,172-163,-208 196,1 0,0 0,0 1,1-1,-1 0,0 1,0-1,1 1,-1 0,1-1,-1 1,1 0,0 0,0 0,-1 0,1 0,0 0,0 1,0-1,0 0,0 1,0 0,0-1,0 1,0 0,0 0,0 0,0 0,0 1,0-1,0 0,0 1,0 0,-1-1,1 1,0 0,0 0,0 0,-1 0,1 0,0 0,-1 1,1-1,-1 0,0 1,1-1,-1 1,0 0,0-1,0 1,0 0,1 1,-3 227,5-211,2-7</inkml:trace>
  <inkml:trace contextRef="#ctx0" brushRef="#br0" timeOffset="8318.021">3812 65,'-9'44,"-4"32,1 14,2-4,-1-12,0-13,2-8,4-8,1-7,2-5,1-3,2-2,-1-1,0-1,1 1,-5-4,-2-7</inkml:trace>
  <inkml:trace contextRef="#ctx0" brushRef="#br0" timeOffset="8569.897">3474 461,'38'-5,"33"-1,12-1,-2 2,-10 2,-12-4,-12 0,-14 0</inkml:trace>
  <inkml:trace contextRef="#ctx0" brushRef="#br0" timeOffset="19006.017">144 602,'-1'-1,"0"1,0-1,0 1,1-1,-1 1,0-1,0 0,1 0,-1 1,0-1,1 0,-1 0,1 0,-1 0,1 0,0 0,-1 1,1-1,0 0,-1 0,1 0,0 0,0 0,0 0,0 0,0 0,0 0,0 0,0 0,1 0,-1 0,0 0,1 0,-1 0,0 0,1 0,-1 0,1 0,0 0,-1 1,1-1,0 0,-1 0,1 1,0-1,0 0,-1 1,1-1,0 1,0-1,0 1,0 0,0-1,0 1,0 0,0 0,0-1,0 1,0 0,0 0,0 0,0 0,0 0,0 0,0 1,0-1,0 0,-5-2,-1 1,0-1,1 1,-1 0,0 0,0 1,0-1,1 1,-1 0,0 0,0 1,0-1,0 1,1 0,-1 1,0-1,1 1,-1 0,1 0,0 0,-1 0,1 1,0 0,0 0,1 0,-1 0,1 1,-1-1,1 1,0 0,1 0,-1 0,1 0,-1 1,1-1,0 1,1-1,-1 1,1 0,0-1,0 1,1 0,-1 0,0 4,-1 0,1 0,1 0,0 0,0 0,0 0,1 0,1 0,0 0,0 0,0 0,1-1,1 1,-1-1,1 0,1 0,0 0,0-1,0 1,1-1,0 0,0-1,1 0,0 0,0 0,1 0,15 10,-18-13,1-1,-1 1,0 0,0 0,0 1,0 0,-1 0,0 0,1 0,-1 1,-1-1,1 1,-1 0,1 0,-2 1,1-1,0 1,-1-1,0 1,0 0,-1-1,0 1,0 0,0 0,-1 0,0 0,0 5,-2-2,-1 0,0-1,0 1,-1-1,0 0,0 0,-1 0,0 0,-1-1,0 0,-6 6,10-10,0 0,-1-1,0 1,1-1,-1 1,0-1,0 0,-1 0,1-1,0 1,0 0,-1-1,1 0,-1 0,0 0,1 0,-1-1,1 1,-1-1,0 0,1 0,-1-1,0 1,1-1,-1 1,0-1,1 0,-1 0,1-1,-2 0,-12-13,4-2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1 163,'162'-90,"17"37,-147 45,-26 6,-1 0,0 0,1 1,-1 0,1 0,-1 0,1 0,-1 1,1 0,0 0,-1 0,1 1,-1 0,1 0,-1 1,1-1,-1 1,0 0,5 3,-8 0,0 0,0 1,-1 0,0-1,0 1,0 0,0 0,-1 0,0-1,0 1,-1 0,0 0,0 0,0-1,0 1,-1 0,0-1,0 0,-1 1,1-1,-1 0,0 0,-1 0,1-1,-3 3,-118 160,-75 72,77-57,120-180,1 0,0 0,0 0,-1 0,2 1,-1-1,0 0,0 1,1-1,-1 1,1-1,0 1,0-1,0 0,0 1,0-1,0 1,1-1,-1 1,1-1,0 0,-1 1,1-1,0 0,1 0,-1 1,0-1,1 0,-1 0,1-1,-1 1,1 0,0 0,0-1,0 1,0-1,0 1,0-1,0 0,0 0,1 0,-1 0,0-1,1 1,-1 0,2-1,18 2,-1 0,0-2,1-1,-1 0,0-2,0-1,0 0,0-1,-1-1,13-7,-22 10,14-5</inkml:trace>
  <inkml:trace contextRef="#ctx0" brushRef="#br0" timeOffset="315.285">706 698,'-10'19,"-2"12,-1-5,4-7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8.927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3416 737,'-4'6,"-1"1,2 0,-1 0,1 0,0 1,0-1,1 1,0 0,0-1,1 1,0 0,1 0,-1 0,2 0,-1 0,1 0,0 0,1 0,-1-1,2 1,1 6,0-12,-1-1,1 0,-1 1,1-1,0 0,-1-1,1 1,0-1,-1 0,1 0,0 0,-1 0,1 0,0-1,0 0,-1 0,1 0,-1 0,1 0,-1-1,1 1,-1-1,0 0,0 0,0 0,0-1,0 1,-1-1,1 0,-1 1,1-1,-1 0,2-4,4-5,-1-2,0 1,-1-1,0 0,-1-1,-1 1,0-1,-1 0,-1 0,0 0,-1 0,-1 0,0 0,-1 0,0 0,-3-8,4 20,0 0,-1 1,1-1,-1 0,0 0,0 0,0 1,0-1,-1 0,1 1,-1-1,1 1,-1-1,0 1,0 0,0 0,0 0,0 0,-1 0,1 1,0-1,-1 0,0 1,1 0,-1 0,0 0,1 0,-1 0,0 0,0 1,0-1,0 1,0 0,0 0,0 0,0 0,1 1,-1-1,0 1,0-1,0 1,0 0,1 0,-1 0,0 1,1-1,-1 1,1-1,-2 3,-83 65,62-44</inkml:trace>
  <inkml:trace contextRef="#ctx0" brushRef="#br0" timeOffset="489.838">3867 764,'40'-90,"26"4,-65 85,1 1,-1 0,0 0,1 0,-1-1,1 1,-1 0,0 1,1-1,-1 0,1 0,-1 1,0-1,1 0,-1 1,0-1,1 1,-1 0,0 0,0-1,0 1,0 0,0 0,1 0,-2 0,1 0,0 0,0 0,0 1,0-1,-1 0,1 0,0 1,-1-1,0 0,1 1,-1-1,0 0,1 1,-1-1,0 1,0-1,0 0,0 1,0-1,-1 1,1-1,0 0,-1 1,1-1,-1 0,1 1,-1 0,2 7,-1-3,0-1,1 1,0-1,0 1,1-1,0 0,0 1,0-1,0 0,1 0,0 0,0-1,0 1,1-1,-1 1,1-1,0 0,0-1,1 1,-1-1,1 0,-1 0,1 0,0 0,0-1,1 0,-1 0,0-1,1 1,4 0,3-1,0-1,0-1,-1 0,1 0,0-1,-1-1,1 0,-1-1,0 0,0-1,0 0,-1-1,0 0,0-1,0 0,-1-1,0 0,-1 0,0-1,0-1,0 1,-2-2,1 1,-1-1,-1 0,0 0,0-1,-1 1,1-4,1-10</inkml:trace>
  <inkml:trace contextRef="#ctx0" brushRef="#br0" timeOffset="-1982.653">1 1103,'24'2,"0"-1,0-1,0-2,0 0,0-2,0 0,0-2,-1 0,0-2,-1 0,14-8,-11-1,0 0,-1-2,-1-1,-1 0,-1-2,0 0,-2-2,-1 0,0-1,-2-1,-1 0,-2-1,0-1,-2 0,5-18,14-19,115-328,-145 392,0 0,-1 1,1-1,0 0,0 0,0 0,0 1,0-1,0 0,1 0,-1 1,0-1,0 0,0 0,1 1,-1-1,0 0,1 0,-1 1,1-1,-1 0,1 1,-1-1,1 1,-1-1,1 1,0-1,-1 1,1-1,0 1,-1 0,1-1,0 1,0 0,-1-1,1 1,0 0,0 0,-1 0,1 0,0 0,0 0,0 0,0 0,4 221,44 107,-48-315,-1 1,0-1,-1 1,-1-1,0 1,0-1,-2 0,0 0,0 0,-1-1,0 0,-1 0,-1 0,0 0,0-1,-1 0,-1-1,0 0,0 0,-9 6,11-7,-1-1,0-1,0 1,-1-1,0-1,0 1,-1-2,0 1,0-1,0-1,-1 0,1 0,-1-1,0-1,0 1,-10-1,-58-7,61-2</inkml:trace>
  <inkml:trace contextRef="#ctx0" brushRef="#br0" timeOffset="-926.564">933 934,'23'-9,"-1"-1,0-1,-1-1,0-1,-1 0,0-2,-1 0,-1-2,0 0,-1 0,-1-2,1-3,-15 19,0 1,0-1,-1 0,1 1,-1-1,0 0,0 0,0 0,0 0,-1 0,1 0,-1 0,0 0,0-1,0 1,0 0,0 0,-1 0,1 0,-1 0,0 0,0 0,0 0,0 0,-1 0,1 1,-1-1,1 0,-1 1,0 0,0-1,0 1,-1 0,1 0,0 0,-1 0,1 0,-1 1,0-1,0 1,1-1,-1 1,0 0,0 0,0 1,0-1,0 0,0 1,0 0,-1 0,1 0,0 0,0 0,0 1,0-1,-1 2,-9 3,1 1,0 0,0 1,0 0,1 1,0 0,1 1,0 0,0 1,1 0,1 1,-1 0,2 0,-1 0,2 1,-1 0,2 1,-1-1,2 1,0 1,1-9,0 0,0 1,1 0,0-1,0 1,0 0,1 0,0 0,0 1,0-1,1 0,0 0,0 0,1 0,-1 1,1-1,1 0,-1 0,1 0,0-1,1 1,-1 0,1-1,0 1,0-1,1 0,0 0,0-1,0 1,0-1,1 1,-1-1,1-1,0 1,1-1,-1 0,3 2,4-2,0 0,1 0,-1-1,1 0,-1-1,1-1,0 0,-1-1,1 0,-1-1,1 0,-1-1,0 0,12-5,160-85,-149 72,175-129,-88 70,-122 81,-1-1,0 1,1 0,-1-1,1 1,-1 0,1-1,-1 1,1 0,-1 0,1 0,0-1,0 1,-1 0,1 0,0 0,0 0,0-1,0 1,0 0,0 0,0 0,0 0,0 0,0-1,1 1,-1 0,0 0,0 0,1-1,-1 1,1 0,-1 0,1-1,-1 1,1 0,-1-1,1 1,-1 0,1-1,0 1,-1-1,1 1,0-1,0 0,-1 1,1-1,0 0,0 1,0-1,0 0,-1 0,1 0,0 0,0 0,1 0,-167 37,160-36,1 0,0 1,0-1,0 1,0 0,0 0,0 1,0-1,0 1,1-1,0 1,-1 1,1-1,0 0,0 1,1-1,-1 1,1 0,0 0,0 0,0 0,0 0,1 0,0 1,-1-1,2 0,-1 1,0-1,1 1,0-1,0 1,0-1,1 1,0-1,-1 0,1 1,1-1,-1 0,1 1,0-1,0 0,0 0,0-1,1 1,2 3,0-2,1-1,0 0,0 0,0 0,1-1,-1 0,1 0,0 0,0-1,0 0,0 0,0-1,0 0,0 0,0-1,1 0,-1 0,0-1,4 0,135-37,-95 16,-1-2,-2-3,0-2,41-33,-53 33,-2-2,-1-1,-1-1,17-26,-27 34,-6 7,0-1,-1 0,-1-1,0-1,-2 0,-1-1,0 0,-2-1,0 0,-2 0,0-1,-2 0,-1 0,0 0,-2 0,-1-2,0 24,-1 0,0 0,0 0,0 0,0 1,0-1,0 0,0 0,0 0,-1 0,1 0,-1 0,0 1,1-1,-1 0,0 0,0 1,0-1,0 0,0 1,-1-1,1 1,0 0,-1-1,1 1,-1 0,1 0,-1 0,0 0,1 0,-1 0,0 1,0-1,0 0,0 1,1-1,-1 1,0 0,0 0,0 0,0 0,0 0,0 0,0 0,0 1,0-1,1 0,-1 1,0 0,0-1,0 1,1 0,-1 0,0 0,1 0,-1 1,0 0,-6 3,1 1,0 0,1 0,-1 1,1 0,0 0,1 1,0-1,0 1,0 0,1 1,0-1,1 1,0 0,0-1,1 1,0 4,-12 160,14-132,2 0,1 0,3 0,1 0,2-1,1 0,3 0,16 34,53 125,-62-164,-47-88,13 36</inkml:trace>
  <inkml:trace contextRef="#ctx0" brushRef="#br0" timeOffset="-664.46">1921 510,'47'10,"36"3,13-1,0-2,-7-3,-9-8,-13-3,-9-1,-9 0,-8 1,-7 1,-3 1,-3 1,-6 6,-7 2</inkml:trace>
  <inkml:trace contextRef="#ctx0" brushRef="#br0" timeOffset="-412.743">2880 680,'4'34,"8"20,0 1</inkml:trace>
  <inkml:trace contextRef="#ctx0" brushRef="#br0" timeOffset="-250.099">2880 370,'4'0,"3"0</inkml:trace>
  <inkml:trace contextRef="#ctx0" brushRef="#br0" timeOffset="4455.528">6407 87,'6'16,"-1"0,0 0,-1 1,-1 0,-1-1,0 1,-1 0,-1 0,0 0,-2 0,0 0,0 0,-2 0,-2 4,5-18,0-1,0 0,0 1,1-1,-1 1,1-1,-1 1,1 0,0-1,0 1,0-1,0 1,0 0,1-1,-1 1,1-1,0 1,-1-1,1 1,0-1,0 0,1 1,-1-1,1 0,-1 0,1 0,-1 0,1 0,0 0,0-1,0 1,0 0,0-1,1 0,-1 1,0-1,1 0,-1 0,0 0,1-1,-1 1,1-1,8 3,0-2,0 1,0-1,0-1,0 0,0-1,0 0,0-1,0 0,0 0,-1-1,1-1,-1 1,0-2,6-3,-3-3</inkml:trace>
  <inkml:trace contextRef="#ctx0" brushRef="#br0" timeOffset="4920.767">6803 3,'-17'47,"-23"104,13 41,1-41,-7 102,34-153,0-89</inkml:trace>
  <inkml:trace contextRef="#ctx0" brushRef="#br0" timeOffset="3810.047">5419 115,'2'-5,"0"0,1 0,-1 0,1 1,0-1,0 1,1 0,-1 0,1 0,0 0,0 1,0-1,1 1,-1 0,1 0,-1 1,1-1,0 1,0 0,0 1,0-1,1 1,2-1,4-2,0-2,0 1,1 1,0 0,0 0,0 2,0-1,1 2,-1 0,0 0,1 1,-1 1,1 0,-1 1,0 1,10 3,-20-5,-1 0,1 1,-1-1,1 1,-1-1,0 1,0 0,0 0,0 0,0 0,0 0,-1 1,1-1,-1 1,0-1,1 1,-1-1,0 1,0 0,-1-1,1 1,-1 0,1 0,-1-1,0 1,0 0,0 0,0 0,0-1,-1 1,1 0,-1 0,-1 2,-41 90,38-85,-225 327,135-177,92-156,1 0,-1 0,1 0,1 0,-1 1,0-1,1 0,0 1,0-1,0 1,1-1,-1 1,1 0,0-1,0 1,1-1,-1 1,1-1,0 1,1-1,-1 1,1-1,-1 0,1 0,1 0,-1 0,0 0,1 0,0-1,0 1,0-1,0 0,2 2,4 0,1-1,-1 1,1-2,0 1,0-1,0-1,1 0,-1 0,0-1,1 0,-1-1,1 0,-1-1,1 0,-1 0,1-1,6-3,106-26,-106 27,-20 8</inkml:trace>
  <inkml:trace contextRef="#ctx0" brushRef="#br0" timeOffset="4056.48">6040 764,'-5'15,"-1"9,0 5,6-2,8-10,7-14,1-6</inkml:trace>
  <inkml:trace contextRef="#ctx0" brushRef="#br1" timeOffset="20046.413">1441 2655,'-8'-2,"1"1,0-1,-1 1,1 0,-1 0,1 1,-1 0,1 1,-1 0,1 0,-1 0,1 1,-4 1,-8 5,1 1,0 0,0 1,1 1,0 1,1 0,0 1,1 1,1 0,0 1,-5 7,-26 34,2 2,3 2,3 1,2 2,-18 47,36-77,0 0,3 2,0 0,3 0,1 1,1 0,2 1,2 0,1 0,2 0,1 0,2 0,2 0,6 32,-5-56,0 0,1-1,0 1,1-1,0-1,1 1,1-1,-1 0,2 0,-1-1,2 0,-1-1,1 0,1-1,-1 0,1 0,1-1,-1-1,1 0,1 0,-1-1,1-1,-1 0,1 0,1-2,-1 0,12 1,-3-2,1-1,-1 0,0-2,0-1,0 0,-1-2,1 0,-1-2,0 0,-1-2,0 0,0-1,-1-1,0 0,15-14,40-21,-65 43</inkml:trace>
  <inkml:trace contextRef="#ctx0" brushRef="#br1" timeOffset="20359.275">2061 3446,'-14'26,"-25"45,2 2,3 2,-19 66,51-137,0 0,0 1,0-1,1 1,-1-1,1 1,0-1,1 1,-1 0,1 0,0-1,0 1,0 0,0 0,1-1,0 1,0-1,0 1,1 0,0-1,-1 0,2 1,-1-1,0 0,1 0,0 0,0-1,0 1,0-1,0 1,1-1,0 0,-1 0,1-1,0 1,1-1,-1 0,2 1,4-2,-1 1,1-2,0 1,0-2,0 1,-1-1,1-1,0 0,-1 0,1-1,-1 0,0 0,0-1,0 0,0-1,-1 0,0-1,0 1,4-5,6-5,-1 0,-1-1,-1-1,-1-1,0 0,-1 0,11-21,-15 23,0-1,-1 0,-1-1,0 1,-2-1,0-1,-1 1,-1-1,0 1,-1-1,-2 0,0 0,0 0,-2 1,-1-1,0 0,-1 1,-1 0,-2-4,5 17,0 0,-1 0,1 0,-1 1,0-1,-1 1,1 0,-1 0,1 0,-1 0,0 1,-1-1,1 1,-1 0,1 1,-1-1,0 1,0 0,0 0,0 0,0 1,-1 0,1 0,0 0,-1 1,1-1,0 1,-1 0,1 1,-1 0,1-1,0 2,0-1,-1 1,1-1,0 1,0 1,1-1,-1 1,0 0,1 0,-3 2,-15 17,2 1</inkml:trace>
  <inkml:trace contextRef="#ctx0" brushRef="#br1" timeOffset="20847.09">2428 3868,'190'-544,"-174"514,-16 30,0 1,-1-1,1 1,0-1,0 0,0 1,0-1,0 1,0-1,0 1,0-1,0 0,0 1,0-1,0 1,0-1,0 1,1-1,-1 0,0 1,0-1,0 0,0 1,1-1,-1 0,0 1,1-1,-1 0,0 1,0-1,1 0,-1 0,0 1,1-1,-1 0,1 0,-1 0,0 1,1-1,-1 0,1 0,-1 0,0 0,1 0,-1 0,1 0,-1 0,1 0,-1 0,0 0,1 0,-1 0,1 0,-1 0,0-1,1 1,-1 0,1 0,-1 0,0-1,1 1,-1 0,0 0,1-1,-1 1,0 0,0-1,1 1,-1 0,0-1,6 107,-8-97,1 1,0-1,0 1,1-1,0 1,1-1,0 1,0-1,1 0,0 0,1 1,0-1,0-1,1 1,0 0,1-1,0 0,0 0,1 0,0-1,0 0,1 0,-1 0,2-1,-1 0,-3-4,0 0,0 0,1-1,-1 1,0-1,0 0,1-1,-1 1,0-1,1 0,-1 0,1 0,-1 0,0-1,1 0,-1 0,0 0,0 0,0-1,1 0,-2 1,1-2,0 1,0 0,-1-1,1 1,-1-1,0 0,0 0,0-1,2-2,75-118,-72 106,0 0,-1 0,-1 0,0-1,-2 0,0 0,-1 0,-1-1,-1 1,-1-1,0-2,-5-2,-1 5</inkml:trace>
  <inkml:trace contextRef="#ctx0" brushRef="#br1" timeOffset="21227.622">3416 2966,'-7'4,"-23"13,1 1,1 1,0 2,2 0,-13 15,37-35,1-1,0 1,0 0,-1 0,1-1,0 1,0 0,0 0,0 0,0 0,0 1,0-1,0 0,1 0,-1 0,0 1,1-1,-1 0,1 1,-1-1,1 1,0-1,-1 0,1 1,0-1,0 1,0-1,0 1,0-1,1 0,-1 1,0-1,1 1,-1-1,1 0,-1 1,1-1,0 0,-1 1,1-1,0 0,0 0,0 0,0 0,0 0,0 0,0 0,0 0,0 0,1-1,-1 1,0 0,1-1,-1 1,0-1,1 1,-1-1,1 0,-1 1,206 3,-204-4,0 1,0 0,-1 0,1 0,0 0,-1 0,1 1,-1-1,1 1,-1 0,1 0,-1 0,0 0,0 0,0 0,0 0,-1 1,1-1,-1 1,1-1,-1 1,0 0,0-1,0 1,0 0,0 0,-1 0,1 0,-1-1,0 1,0 0,0 0,0 0,-1 0,1 0,-1 0,0 0,-1 7,0-1,-1 0,-1 0,0 0,0-1,0 1,-1-1,0 0,-1 0,-5 6,-111 100,88-95,32-21</inkml:trace>
  <inkml:trace contextRef="#ctx0" brushRef="#br1" timeOffset="21480.641">3840 2627,'-10'57,"-3"30,1 3,2-3,3-11,3-15,1-12,3-10,4-7,3-4,4-2,1 0,3-1,4 2,-2-5</inkml:trace>
  <inkml:trace contextRef="#ctx0" brushRef="#br1" timeOffset="21659.864">3473 3163,'57'-19,"34"-11,11-1,-3 5,-8 3,-15 4,-15 6,-19 5</inkml:trace>
  <inkml:trace contextRef="#ctx0" brushRef="#br1" timeOffset="21979.54">4404 2853,'-40'26,"1"2,1 1,1 3,2 0,2 3,-21 26,50-56,0 0,0 0,0 0,1 1,-1-1,1 1,1 0,-1 0,1 0,0 1,1-1,-1 0,1 1,0-1,1 1,0-1,0 1,0-1,1 4,2-7,-1-1,1 0,0 0,0 0,0-1,0 1,0-1,0 1,1-1,-1 0,0 0,1-1,-1 1,1-1,-1 0,0 1,1-2,-1 1,1 0,-1-1,1 1,-1-1,0 0,1 0,-1 0,0-1,0 1,0-1,0 0,0 1,0-1,0-1,-1 1,1 0,0-1,29-18,0-1,-1-1,-1-2,-2-1,0-1,-2-1,-1-2,21-31,16-20,-62 80,1 1,-1 0,1-1,0 1,-1-1,1 1,-1 0,1-1,0 1,-1 0,1 0,0-1,-1 1,1 0,0 0,0 0,-1 0,1 0,0 0,-1 0,1 0,0 0,0 0,-1 1,1-1,0 0,-1 0,1 1,0-1,-1 0,1 1,-1-1,1 1,-1-1,1 1,0-1,-1 1,0-1,1 1,-1-1,1 1,-1 0,0-1,1 1,-1 0,0-1,0 1,1 0,-1-1,0 1,0 0,0-1,0 1,0 0,6 44,-6-43,0 26,0-2</inkml:trace>
  <inkml:trace contextRef="#ctx0" brushRef="#br1" timeOffset="22342.439">4742 3220,'19'-72,"-7"22,2 1,2 0,2 1,20-36,-13 52,-24 31,-1 1,0-1,1 1,0 0,-1-1,1 1,-1 0,1-1,-1 1,1 0,0 0,-1 0,1 0,-1-1,1 1,0 0,-1 0,1 0,0 0,-1 0,1 1,0-1,-1 0,1 0,-1 0,1 0,0 1,-1-1,1 0,-1 1,1-1,-1 0,1 1,-1-1,1 1,-1-1,1 0,-1 1,0-1,1 1,-1 0,0-1,1 1,-1-1,0 1,0-1,1 1,-1 0,0-1,0 1,0 0,0-1,0 1,0 0,0-1,0 1,7 57,-8-54,0 0,1 0,-1 0,1 0,0 0,0 1,0-1,1 0,-1 0,1 0,0 0,0 0,0 0,1-1,-1 1,1 0,0-1,0 1,0-1,1 1,-1-1,1 0,0 0,-1 0,2 0,-1-1,0 1,0-1,1 0,-1 0,1 0,0 0,0-1,-1 0,1 1,0-1,0-1,3 1,5-3,-1 0,1-1,0-1,-1 0,0 0,0-1,0-1,0 0,-1 0,0-1,-1-1,1 1,-1-1,-1-1,1 0,1-3,75-102,-74 97</inkml:trace>
  <inkml:trace contextRef="#ctx0" brushRef="#br1" timeOffset="22575.842">5589 2006,'-5'33,"-1"41,5 12,2-4,7-6,1-12,4-11,0-10,2-3,4-3,-1-4,0-2,-2-1,-4-2,-5-5</inkml:trace>
  <inkml:trace contextRef="#ctx0" brushRef="#br1" timeOffset="22730.288">5278 2514,'63'-34,"25"-11,7-2,-8 7,-18 9</inkml:trace>
  <inkml:trace contextRef="#ctx0" brushRef="#br1" timeOffset="26695.903">6887 2316,'-33'15,"2"1,-1 1,2 2,0 1,2 1,0 2,1 0,2 2,0 1,2 1,-9 13,25-31,1 0,0 0,0 0,1 1,0 0,1 0,0 0,1 1,0-1,0 1,1-1,0 1,1 0,1 0,-1 0,2 0,-1 0,2 0,-1 0,2-1,0 5,-1-13,0 1,-1 0,1-1,0 1,1-1,-1 0,0 0,1 0,-1 0,1 0,0 0,-1-1,1 1,0-1,0 0,0 0,0 0,0 0,0 0,0-1,1 1,-1-1,0 0,0 0,0 0,0-1,1 1,-1-1,0 1,0-1,0 0,2-1,94-48,-71 26,0-2,-2 0,-1-2,-1-1,-1 0,8-17,163-306,-194 352,0 1,0-1,0 1,1-1,-1 0,0 1,0-1,1 1,-1-1,0 0,1 1,-1-1,0 0,1 0,-1 1,0-1,1 0,-1 0,1 1,-1-1,0 0,1 0,-1 0,1 0,-1 0,1 0,-1 0,0 0,1 0,-1 0,1 0,-1 0,1 0,-1 0,1 0,-1 0,0 0,1 0,-1-1,1 1,-1 0,0 0,1 0,-1-1,1 1,-1 0,0-1,1 1,-1 0,0-1,0 1,1 0,-1-1,0 1,0-1,0 1,1 0,-1-1,0 1,0-1,2 46,-3-38,1 40,-1-16,1 1,1 0,2-1,1 1,5 13,-10-43,1 0,0-1,0 1,0 0,0 0,1-1,-1 1,0 0,1-1,-1 1,1 0,0-1,-1 1,1-1,0 1,0-1,0 1,0-1,0 0,0 1,1-1,-1 0,0 0,1 0,-1 0,1 0,-1 0,1 0,-1-1,1 1,0 0,-1-1,1 1,0-1,-1 0,1 0,0 0,-1 1,1-1,0-1,0 1,-1 0,1 0,0-1,-1 1,1-1,0 1,-1-1,1 0,-1 0,1 1,-1-1,1 0,-1-1,0 1,1 0,-1 0,0 0,0-1,194-254,53 22,-248 234,0 0,-1 0,1 0,0 0,-1-1,1 1,0 0,-1 0,1 0,0 0,-1-1,1 1,0 0,-1 0,1-1,0 1,0 0,-1-1,1 1,0 0,0-1,0 1,0 0,-1-1,1 1,0 0,0-1,0 1,0-1,0 1,0 0,0-1,0 1,0 0,0-1,0 1,0-1,0 1,0 0,0-1,1 1,-1 0,0-1,-39 14,19-3,1 0,-1 0,2 2,0 0,0 2,1 0,1 0,-10 13,20-21,0 1,0 1,0-1,1 1,0 0,1 0,-1 0,2 1,-1-1,1 1,1 0,-1 0,2 0,-1 0,1 0,0 1,1-1,0 0,1 0,0 1,1 5,1-9,0 1,0-1,1 0,0-1,0 1,0-1,0 1,1-1,0-1,0 1,0-1,1 0,-1 0,1 0,0-1,0 0,1 0,-1 0,1-1,-1 0,1 0,-1-1,1 0,0 0,0 0,0-1,0 0,-1-1,1 1,0-1,0-1,0 1,2-2,3 1,0 0,-1-1,1 0,-1-1,0-1,0 0,0 0,-1-1,0 0,0 0,0-1,-1-1,0 0,-1 0,1-1,1-3,107-164,-97 140,88-144,-36 114,-51 49,-33 14,1 10,1 0,0 0,1 1,0 0,0 1,0 0,1 0,1 1,0 0,0 0,1 0,0 1,1 0,0 1,1-1,0 1,-1 5,0-1,2-11,0 0,0 0,1 0,0 0,0 0,1 0,-1 0,1 1,0-1,0 0,1 1,0-1,0 1,0-1,0 1,1-1,0 1,0-1,1 0,-1 0,1 1,0-1,1 0,-1-1,1 1,0 0,0-1,0 0,1 1,0-1,3 3,2-3,0 0,0-1,0 0,1 0,-1-1,1 0,0-1,0 0,-1 0,1-1,0 0,0-1,0 0,-1-1,1 0,-1 0,1-1,-1 0,0-1,8-4,148-98,-135 85,0-2,-1 0,-2-2,-1-1,0-1,-2-1,-2-2,0 0,-2-1,-1-1,5-15,-23 45,0 1,0-1,0 1,0-1,0 0,-1 1,1-1,-1 0,1 0,-1 1,0-1,0 0,0 0,0 0,0 1,0-1,0 0,0 0,-1 0,1 1,-1-1,1 0,-1 0,0 1,0-1,1 1,-1-1,0 1,-1-1,1 1,0-1,0 1,-1 0,1 0,0-1,-1 1,1 0,-1 0,0 1,1-1,-1 0,0 1,1-1,-1 0,0 1,0 0,1-1,-1 1,0 0,0 0,-1 0,-4 2,0-1,0 1,0 1,1-1,-1 1,1 0,-1 1,1-1,0 1,1 0,-1 1,1 0,-1 0,1 0,1 0,-1 1,0 1,-6 4,9-9,-105 127,102-122,1 0,0 0,0 0,1 1,0-1,0 1,1 0,0 0,0 0,1 0,0 0,0 0,1 0,0 1,0-1,1 0,0 0,0 0,2 2,-1-5,0 0,0 0,1 0,0 0,0-1,0 1,1-1,-1 0,1 0,0 0,0 0,1-1,-1 1,1-1,-1 0,1-1,0 1,0-1,0 0,0 0,1-1,-1 1,1-1,-1-1,0 1,3 0,6 0,1-1,-1 0,1-1,-1 0,0-2,1 1,-1-2,0 1,7-5,23-11,-2-3,-1-1,-1-2,0-1,-2-3,-2-1,0-1,-3-2,25-31,-26 28,-1-1,-3-2,-1-1,-2-1,-2 0,-1-2,-3-1,-1-1,-2 0,-3-1,-1-1,-2 0,2-43,-12 79,0 0,0 0,-1 1,-1-1,1 0,-2 1,0-1,0 1,-1 0,0 0,3 7,-1-1,1 1,-1 0,0 1,0-1,0 0,0 0,0 1,-1-1,1 1,-1 0,1 0,-1 0,0 0,0 0,0 0,0 1,0 0,0-1,-1 1,1 0,0 1,-1-1,1 1,-1-1,1 1,0 0,-1 0,1 0,-1 1,1-1,-4 2,-8 4,0 1,0 1,0 0,1 1,0 1,1 0,0 1,0 0,1 1,1 0,0 1,1 0,0 1,-3 6,4-5,0 1,2-1,-1 1,2 0,0 1,1 0,1 0,0 0,2 0,0 0,0 1,2-1,0 1,1-1,1 1,0-1,2 0,0 0,0 0,2-1,0 1,1-1,1 0,0-1,1 0,1 0,0-1,1-1,0 1,6 3,-11-11,11 13,1 0,1-2,0 0,1-2,1 0,0-1,1-1,1-1,0-1,2 0,-16-9,-1 0,0-1,0 0,0-1,1 0,-1 0,0 0,0-1,1-1,-1 1,0-2,0 1,-1-1,1 0,0 0,-1-1,0 0,0 0,0-1,5-4,1-2,0 1,-1-2,-1 0,0 0,-1-1,0 0,-1-1,0 0,-1 0,0-3,-4 9,-1 0,0-1,-1 1,0 0,0-1,-1 1,0-1,0 0,-1 1,0-1,0 0,-1 1,0-1,-1 0,0 1,-1 0,1-1,-1 1,-2-3,3 9,1 1,-1 0,0-1,1 1,-1 0,0 0,0 0,0 0,1 1,-1-1,0 0,0 1,0-1,0 1,0 0,0 0,-1-1,1 1,0 1,0-1,0 0,0 0,0 1,0-1,0 1,0 0,1 0,-1-1,0 1,0 0,0 1,1-1,-1 0,0 0,1 1,-57 51,50-42,1 0,0-1,1 2,0-1,1 1,0 0,0 0,2 1,0-1,0 1,1 0,0-1,1 1,1 0,0 0,1 0,1 6,0-13,0 1,0-1,1 0,-1 0,2 0,-1 0,0-1,1 1,0-1,1 0,-1 0,1 0,0-1,0 0,0 0,1 0,-1 0,1-1,0 0,0 0,0-1,0 1,1-1,-1-1,1 1,-1-1,1 0,-1-1,1 0,0 0,-1 0,1 0,-1-1,1-1,-1 1,1-1,-1 0,0 0,1-1,-1 1,-1-2,3 0,24-14,0-1,-2-2,0-1,-1-1,-2-1,0-2,-2-1,20-26,19-34,-3-2,17-41,-71 121,-1-1,0 0,0 0,-1 0,0-1,-1 0,-1 0,1 0,-2 0,1-1,-2 1,1-1,-2 1,0-12,0 21,-1 0,0 1,1 0,-1-1,0 1,0-1,0 1,0 0,0 0,0-1,0 1,-1 0,1 0,0 0,-1 0,1 0,0 1,-1-1,1 0,-1 1,0-1,1 1,-1-1,1 1,-1 0,0 0,1 0,-1 0,1 0,-1 0,0 0,1 0,-1 1,0-1,1 0,-1 1,0 0,-58 24,48-19,0 1,0 0,1 1,0 0,0 1,1 0,0 1,1 0,0 0,1 1,0 0,0 1,1 0,1 0,0 0,1 1,0 0,1 0,0 0,0 3,4-13,0 0,0 1,0-1,0 0,1 1,-1-1,1 0,0 0,0 1,0-1,0 0,1 0,-1 0,1 0,-1 0,1-1,0 1,1 0,-1-1,0 0,1 1,-1-1,1 0,-1 0,1 0,0-1,0 1,0-1,0 0,0 1,0-1,1 0,-1-1,1 1,124 3,-93-6,-3 0,73 8,-103-5,0 0,1 0,-1 0,0 0,0 0,0 1,-1-1,1 1,0 0,0-1,-1 1,1 0,-1 0,0 0,0 0,1 0,-1 0,0 1,-1-1,1 0,0 1,-1-1,1 0,-1 1,0-1,0 0,0 1,0-1,0 1,0-1,-1 0,1 1,-1 1,-31 77,29-76,-12 53,17-58,0 0,0 0,0 1,0-1,0 0,0-1,-1 1,1 0,0 0,0-1,0 1,0-1,-1 0,1 1,0-1,-1 0,1 0,0 0,-1 0,1 0,-1-1,0 1,1 0,-1-1,0 1,0-1,1 1,24-24,-2-1,0-1,-1-2,-2 0,12-23,-6 11,53-120,-71 104,-9 56,-1-1,1 1,0 0,-1 0,1 0,-1 0,1 0,-1 0,1 0,-1 0,0 1,0-1,1 0,-1 0,0 0,0 1,0-1,0 0,0 1,0-1,0 1,0-1,0 1,0 0,0-1,0 1,0 0,0 0,0 0,-1 0,1 0,0 0,0 0,0 0,0 0,0 0,0 1,-1-1,1 0,0 1,0-1,0 1,0-1,0 1,0-1,1 1,-1 0,0 0,0 0,-12 7,1 1,0 1,1 0,0 1,1 0,0 1,0-1,1 2,1 0,0 0,1 0,0 1,1 0,1 0,0 0,1 1,1 0,0 0,0 6,2-17,-1 1,1 0,0 0,1-1,-1 1,1 0,0 0,0 0,0 0,1 0,0-1,0 1,0 0,1 0,-1-1,1 1,0-1,0 0,1 1,-1-1,1 0,0 0,0-1,0 1,1-1,-1 1,1-1,0 0,0 0,0-1,0 1,1-1,-1 0,0 0,1 0,0-1,-1 1,1-1,0 0,0-1,0 1,0-1,5-1,0 0,1 0,-1-1,0 0,0-1,0 0,0-1,-1 0,1 0,-1-1,0-1,0 1,-1-1,0-1,7-6,103-118,-29 11,-89 119,0 1,1 0,-1-1,0 1,0-1,0 1,1 0,-1-1,0 1,0 0,1-1,-1 1,0 0,1 0,-1-1,0 1,1 0,-1 0,0 0,1-1,-1 1,1 0,-1 0,0 0,1 0,-1 0,1 0,-1 0,0 0,1 0,-1 0,1 0,-1 0,1 0,-1 0,0 0,1 0,-1 1,0-1,1 0,-1 0,1 0,-1 1,0-1,1 0,-1 0,0 1,0-1,1 0,-1 1,0-1,0 0,1 1,-1-1,0 0,0 1,0-1,0 1,1-1,-1 0,0 1,0-1,0 1,0-1,0 0,0 1,0-1,0 1,-3 37,1-26,2-5,1 0,0-1,0 1,0 0,1-1,0 1,0-1,1 1,-1-1,1 0,1 0,-1 0,1-1,0 1,0-1,1 0,0 0,0 0,0-1,0 0,1 0,-1 0,1 0,0-1,0 0,1 0,-1-1,0 0,1 0,0 0,-1-1,1 0,0-1,0 1,0-1,-1 0,1-1,0 0,0 0,-1 0,1-1,-1 0,1 0,-1 0,0-1,0 0,0-1,0 1,16-11,-1-1,0-1,-1-1,-1 0,-1-2,0 0,-2-1,0 0,-1-2,-1 0,-1 0,-1-2,16-35,-2 0,-3-2,-3-1,1-17,-3 6,-3 0,-3-2,-4 1,-3-1,-4-63,-23 18,21 116,0 1,0 0,-1 0,1 0,-1 0,0 0,1 0,-1 0,-1 1,1-1,0 1,-1-1,1 1,-1 0,1 0,-1 0,0 0,0 1,0-1,0 1,0-1,-1 1,1 0,0 1,0-1,-1 0,1 1,-1 0,1 0,0 0,-1 0,1 0,-4 1,2 1,-1 0,1 0,-1 0,1 1,0 0,-1 0,1 0,1 1,-1 0,1-1,-1 2,1-1,0 0,0 1,1 0,0 0,-1 0,2 0,-1 0,1 1,-1-1,1 1,0 3,-20 139,21-108,3 1,1-1,1 0,3-1,1 1,2-1,9 20,9 11,4-1,2-1,4-2,38 51,26 33,-81-141,-26-36,-76-75,62 81</inkml:trace>
  <inkml:trace contextRef="#ctx0" brushRef="#br1" timeOffset="26945.59">10894 1103,'481'-159,"-425"135,-2-2,0-2,-2-3,17-13,-56 33</inkml:trace>
  <inkml:trace contextRef="#ctx0" brushRef="#br1" timeOffset="27195.301">11939 934,'-5'38,"-1"23,0 5,6-8,3-10,0-12</inkml:trace>
  <inkml:trace contextRef="#ctx0" brushRef="#br1" timeOffset="27446.635">11882 567,'5'10,"2"2</inkml:trace>
  <inkml:trace contextRef="#ctx0" brushRef="#br1" timeOffset="27597.138">12108 792,'2'13,"0"0,1 0,0-1,1 1,0-1,1 1,0-1,1-1,0 1,1-1,0 0,1-1,1 0,-1 0,1 0,7 4,-12-12,0 0,0 0,0 0,1 0,-1-1,1 0,-1 0,1 0,0 0,-1-1,1 0,0 0,-1 0,1 0,0-1,-1 0,1 1,-1-2,1 1,-1-1,0 1,1-1,-1-1,0 1,96-67,-97 67,6-4,-1-1,1 0,-1 0,-1 0,1-1,-1 0,-1-1,0 0,0 0,0 0,-1-1,-1 1,0-1,0 0,-1-1,0 1,0 0,-2-1,2-8,-3 13,1 1,1-1,-2 0,1 0,0 0,-1 0,0 0,-1 0,1 0,-1 0,0 0,-1 0,0 0,1 0,-2 1,1-1,-1 1,0-1,0 1,0 0,-1 0,1 1,-1-1,0 1,-1 0,1 0,-1 0,0 0,-1 0,-2 1,-1 1,1 0,-1 0,0 1,0 0,1 1,-1-1,0 2,0-1,1 1,-1 1,0 0,1 0,-1 0,1 1,0 0,0 1,0 0,0 0,-17 9</inkml:trace>
  <inkml:trace contextRef="#ctx0" brushRef="#br1" timeOffset="27949.574">12729 708,'133'-198,"-132"195,0 1,0-1,0 0,0 1,1-1,-1 1,1 0,-1 0,1-1,0 1,0 0,0 0,0 0,1 1,-1-1,0 1,1-1,-1 1,1 0,0 0,-1 0,1 0,0 0,-1 0,1 1,0 0,0-1,0 1,0 0,-1 0,1 1,0-1,0 0,0 1,-1 0,1 0,0 0,-1 0,1 0,-1 0,1 1,35 53,-35-49,0 1,1-1,0 0,0 0,0 0,0 0,1-1,0 0,0 0,1 0,0-1,-1 0,1 0,1 0,-1-1,0 1,1-2,4 2,13-1,1-1,-1-2,0-1,0 0,0-2,0-1,0 0,0-2,-1-1,0-1,-1-1,0-1,0 0,-1-2,0-1,-1 0,0-2,10-10,-15 15,-1-1,0 0,-1-1,0-1,-1 0,0-1,-1 0,-1-1,0 0,-1-1,-1 1,0-2,-1 1,-1-1,-1 0,0-1,-1 1,-1-1,0 0,-2-1,-2-36,0 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2:21.4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0,'2'2,"0"-1,0 0,0 1,0 0,-1-1,1 1,-1 0,1 0,-1 0,0 0,0 0,0 0,0 0,0 0,0 0,0 1,-1-1,1 0,-1 1,0-1,0 0,1 1,-1-1,-1 0,1 1,0 0,4 22,-2 0,-1 1,-1-1,-1 0,-1 0,-2 1,-4 14,3-19,0 1,2 0,0-1,1 1,1 0,2 0,0 4,-1-24,0 0,0 0,0 0,1 0,-1 0,0 0,1 0,0 0,-1 0,1 0,0 0,0-1,0 1,0 0,0 0,0-1,1 1,-1-1,0 0,1 1,-1-1,1 0,0 0,-1 0,1 0,0 0,0 0,0 0,0 0,-1-1,1 1,0-1,0 0,0 1,0-1,0 0,0 0,0 0,0 0,0-1,0 1,0-1,0 1,0-1,1 0,86-10,1 4,-1 4,47 6,-5-1,884-2,-678 29,-113-31,-220 3,1-1,0 0,-1-1,1 1,-1-1,1 0,-1 0,1 0,-1 0,1-1,-1 0,0 0,0 0,0 0,0-1,0 0,-1 0,1 0,-1 0,0 0,0-1,0 1,0-1,0 0,-1 0,0 0,0 0,0 0,0 0,0-1,-1 1,0-1,9-184,5 93,-13 73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2:32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4911 1301,'-78'40,"1"5,3 2,-22 22,60-29,35-39,1 0,-1 0,1 0,-1 0,1 0,0 1,0-1,0 0,-1 0,1 0,0 0,0 0,0 0,1 0,-1 0,0 0,0 0,0 0,1 1,-1-1,1 0,-1 0,1-1,-1 1,1 0,-1 0,1 0,0 0,0 0,-1-1,1 1,0 0,0-1,0 1,0 0,0-1,0 1,0-1,0 0,0 1,0-1,0 0,0 1,0-1,0 0,1 0,49 6,-47-7,1 0,-1 1,0-1,0 1,1 0,-1 1,0-1,1 1,-1-1,0 1,0 0,0 1,0-1,0 1,0 0,0 0,-1 0,1 0,0 1,-1 0,0-1,0 1,0 0,0 1,0-1,-1 0,1 1,1 3,-4 0,-1-1,0 0,0 1,0-1,-1 0,0 0,0 0,-1 0,0 0,0 0,0 0,0-1,-1 0,0 0,0 0,-1 0,1 0,-1-1,0 0,-2 1,-4 6,-17 16,20-21,0 1,1 0,0 0,0 0,1 1,0 0,0 0,1 1,0 0,0-1,1 2,-1 2,4-11,1 1,0-1,-1 1,1 0,0-1,0 1,0 0,0-1,0 1,0 0,0-1,1 1,-1-1,0 1,1-1,-1 1,1-1,0 1,0-1,-1 1,1-1,0 0,0 1,0-1,1 0,-1 0,0 0,0 0,1 0,-1 0,0 0,1 0,-1 0,1-1,-1 1,1-1,-1 1,1-1,0 1,-1-1,1 0,-1 0,1 0,0 0,-1 0,1 0,0 0,0-1,80-17,-78 16,5 0,0-1,0 0,-1-1,1 0,-1 0,0-1,0 0,-1 0,1-1,-1 0,0 0,-1-1,1 0,-1 0,-1 0,1-1,-1 0,-1 0,4-8,-4-3</inkml:trace>
  <inkml:trace contextRef="#ctx0" brushRef="#br0" timeOffset="302.254">4657 1047,'-3'22,"1"0,2 0,0 0,0 0,2 0,1 0,1 0,6 18,-5-16,38 207,9 192,-7-115,-21-163,-18-127</inkml:trace>
  <inkml:trace contextRef="#ctx0" brushRef="#br0" timeOffset="-6784.973">113 2317,'2'24,"1"0,2-1,0 1,1-1,1 0,2 2,2 8,140 421,-133-415,-18-39,0 1,0-1,0 1,1-1,-1 1,0-1,0 1,0-1,1 1,-1-1,0 1,1-1,-1 1,0-1,1 1,-1-1,1 0,-1 1,1-1,-1 0,1 1,-1-1,1 0,-1 0,1 1,-1-1,1 0,-1 0,1 0,-1 0,1 0,0 0,-1 0,1 0,-1 0,1 0,-1 0,1 0,-1 0,1 0,0-1,-1 1,1 0,-1 0,1 0,-1-1,1 1,-1 0,0-1,1 1,-1-1,1 1,-1 0,0-1,1 1,-1-1,0 1,1-1,-1 1,0-1,0 1,0-1,1 1,-1-1,0 0,0 0,36-176,49-364,-73 478,2-72,-14 135,-1 0,1 1,0-1,0 0,-1 0,1 1,0-1,-1 0,1 0,0 0,-1 1,1-1,0 0,-1 0,1 0,0 0,-1 0,1 0,0 0,-1 0,1 0,0 0,-1 0,1 0,0 0,-1 0,1 0,-1 0,1 0,0 0,-1 0,1 0,0-1,-1 1,1 0,0 0,0 0,-1-1,1 1,0 0,0 0,-1-1,1 1,0 0,0-1,0 1,-1-1,-3 17</inkml:trace>
  <inkml:trace contextRef="#ctx0" brushRef="#br0" timeOffset="-6198.046">734 2853,'37'-56,"-4"-1,-1-1,-3-2,-3-1,6-26,-24 15,-8 70,0 1,0-1,0 1,0-1,-1 1,1-1,-1 1,1-1,-1 1,1 0,-1-1,0 1,0 0,0 0,0-1,0 1,0 0,0 0,0 0,0 0,0 0,0 0,-1 0,1 1,0-1,-1 0,1 1,-1-1,1 1,-1 0,1-1,-1 1,1 0,-1 0,1 0,-1 0,1 0,-1 0,1 0,-1 0,1 1,-1-1,1 1,-1 0,-7 3,1 0,0 1,0 0,0 1,1 0,0 0,0 1,0-1,1 2,0-1,0 1,1-1,0 2,0-1,1 0,0 3,-4 5,1 0,1 0,1 1,0 0,1 0,1 1,1-1,0 1,1-1,1 1,1-1,1 1,0-1,1 1,2 4,-3-16,0-1,0 0,1 1,0-1,0 0,0-1,1 1,0 0,-1-1,2 0,-1 0,0 0,1-1,0 1,-1-1,2 0,-1 0,0-1,0 1,1-1,-1-1,1 1,0-1,-1 0,2 0,10 2,0-1,1-1,-1-1,0-1,0 0,1-1,-1-1,0 0,9-7,0 0,0-2,-1-1,-1-1,0 0,-1-2,0-1,-2-1,0-1,-1-1,-1 0,0-2,-2 0,-1-1,13-24,-7 13,-2-2,-1 0,-2-1,-2-1,-1-1,-3 0,0 0,-3-1,-1 0,-2-1,-1-29,-3 55,0 0,-2 0,0 0,-1 1,0-1,-1 0,-1 1,0-1,-1 1,0 0,-2 1,-5-11,11 21,-1 1,0 0,1 0,-1 0,0 0,0 0,0 0,0 0,-1 1,1-1,0 1,-1-1,1 1,-1 0,1 0,-1 0,1 0,-1 1,0-1,0 1,1-1,-1 1,0 0,0 0,1 1,-1-1,0 0,1 1,-1-1,0 1,1 0,-1 0,1 0,-1 1,1-1,-1 0,1 1,0-1,-1 1,-5 5,1-1,-1 1,1 1,0-1,0 1,1 0,0 1,1 0,0 0,0 0,-9 24,2-1,1 2,1 0,2 0,1 0,2 1,2 0,1 0,1 0,3 1,0-1,2 0,2-1,4 15,-6-36,0 1,0 0,1-1,1 0,0 0,1-1,0 0,1 0,0 0,1-1,1 0,-1-1,2 0,-1-1,1 0,1 0,0-1,0-1,0 0,1-1,12 5,-22-10,0 0,-1-1,1 1,0-1,0 1,0-1,0 0,0 0,0 0,-1-1,1 1,0-1,0 0,0 1,-1-1,1 0,0-1,-1 1,1 0,-1-1,1 1,-1-1,0 0,0 0,1 0,-1 0,-1 0,1-1,0 1,6-15</inkml:trace>
  <inkml:trace contextRef="#ctx0" brushRef="#br0" timeOffset="-5767.024">1778 2204,'-22'22,"0"1,1 2,1 0,2 0,0 2,2 0,1 1,1 1,2 0,-3 11,13-33,1 0,0 0,0 0,0 0,1 0,0 0,0 0,1 0,0 0,0 0,1 0,0 0,0-1,0 1,1 0,0-1,0 0,1 0,0 0,0 0,0-1,1 1,0-1,0 0,0 0,0-1,1 0,0 0,0 0,0 0,0-1,1 0,-1-1,1 1,0-1,-1 0,1-1,4 1,-5 0,0 0,0 0,1-1,-1 0,1 0,-1-1,1 1,-1-1,0 0,1-1,-1 0,1 0,-1 0,0-1,1 0,-1 0,0-1,0 1,-1-1,1-1,-1 1,1-1,-1 0,0 0,0 0,-1-1,1 0,-1 0,0 0,-1 0,1-1,-1 1,0-1,1-2,0-10,0-1,-2 0,0 0,0 0,-2 0,-1 0,0 0,-1-1,-1 8,0 0,-1 0,0 0,0 0,-2 1,1 0,-1 0,-1 0,0 1,0 0,-1 0,-1 1,1 0,-1 0,-1 1,0 0,0 1,0 0,-1 1,-7-4,13 8,0 0,0 0,0 1,0-1,0 1,0 0,0 0,-1 1,1-1,0 1,-1 1,1-1,0 1,0-1,0 2,-1-1,1 0,0 1,0 0,1 0,-1 1,0-1,1 1,-1 0,1 0,0 1,-1 1,-2 1,0 0,1 1,0 0,0 0,1 0,0 1,0 0,0 0,1 0,1 0,-1 1,1-1,1 1,0 0,-1 7,1 11,2-4</inkml:trace>
  <inkml:trace contextRef="#ctx0" brushRef="#br0" timeOffset="-5316.994">2231 2148,'-71'62,"56"-51,1 0,0 1,1 0,0 1,0 1,2 0,-1 1,2 0,0 1,1 0,1 0,-5 12,12-24,1-1,-1 1,1 0,-1 0,1 0,0-1,0 1,1 0,-1 0,1 0,0-1,0 1,0 0,1-1,-1 1,1-1,0 0,0 1,0-1,0 0,0 0,1 0,-1 0,1-1,0 1,0-1,0 1,0-1,0 0,1 0,-1-1,1 1,-1-1,1 1,-1-1,1 0,0-1,0 1,-1-1,1 1,1-1,10 1,0-1,-1-1,1 0,0-1,-1-1,1 0,-1 0,0-2,0 0,0 0,-1-2,0 1,0-2,-1 0,1 0,-2-1,1 0,-1-1,3-5,4-1</inkml:trace>
  <inkml:trace contextRef="#ctx0" brushRef="#br0" timeOffset="-5067.688">2598 2120,'-5'38,"-2"23,1 5,1-8</inkml:trace>
  <inkml:trace contextRef="#ctx0" brushRef="#br0" timeOffset="-4912.805">2512 1753,'0'0</inkml:trace>
  <inkml:trace contextRef="#ctx0" brushRef="#br0" timeOffset="-4736.345">2963 1527,'0'43,"0"29,0 11,5-3,2-6,-1-10,4-12,0-5,-2-5,3-6,-1-3,-2-4,-2-1,3 0,-1-1,-1 0,-2 1,-2-6</inkml:trace>
  <inkml:trace contextRef="#ctx0" brushRef="#br0" timeOffset="-1568.844">2795 2148,'10'-16,"1"2,0-1,1 1,1 1,0 1,1-1,0 2,1 0,0 1,1 0,0 2,0 0,1 0,7-1,98-58,-14-14,-90 62</inkml:trace>
  <inkml:trace contextRef="#ctx0" brushRef="#br0" timeOffset="-899.863">3330 1950,'4'6,"-1"0,0 0,0 0,-1 0,1 0,-1 1,-1-1,1 1,-1-1,0 1,-1-1,0 1,0 2,1 3,-1-11,16 78,-16-77,1 0,-1 0,1 0,0 0,-1-1,1 1,0 0,0-1,0 1,1 0,-1-1,0 1,1-1,-1 0,0 1,1-1,0 0,-1 0,1 0,0 0,-1 0,1-1,0 1,0 0,0-1,0 1,0-1,0 0,-1 0,1 1,0-1,0-1,0 1,0 0,0 0,0-1,0 1,1-1,4-3,0 0,-1-1,0 0,0 0,0 0,0-1,-1 1,0-1,0-1,-1 1,1-1,-1 0,0-1,8-12,119-183,-110 174,-21 28,0 1,1 0,-1-1,0 1,1-1,-1 1,0-1,1 1,-1 0,1-1,-1 1,0 0,1 0,-1-1,1 1,-1 0,1 0,-1 0,1-1,-1 1,1 0,-1 0,1 0,-1 0,1 0,0 0,-1 0,1 0,-1 0,1 0,-1 1,1-1,-1 0,1 0,-1 0,1 1,-1-1,1 0,-1 0,0 1,1-1,-1 0,1 1,-1-1,0 1,1-1,-1 0,0 1,0-1,1 1,-1-1,0 1,0-1,0 1,1-1,-1 1,0-1,0 1,0-1,0 1,0 0,0-1,7 145,-9-98,0 574,2-584,-1 1,-2 0,-2-1,-1 0,-2 0,-1-1,-9 21,16-53,0 2,0 0,0 0,-1 0,0 0,0 0,-1-1,1 1,-1-1,0 0,0 0,-1-1,0 1,-4 2,7-7,1-1,-1 1,0-1,0 0,0 1,0-1,1 0,-1 0,0 0,1-1,-1 1,1 0,-1-1,1 1,0-1,-1 1,1-1,0 1,0-1,0 0,0 0,0 1,1-1,-1 0,1 0,-1 0,1 0,-1 0,1 0,0 0,0 0,0 0,0 0,1 0,-1 0,1-2,-2-24,2-1,1 0,1 1,2 0,0 0,6-14,5-28,12-67,5 2,15-24,-39 134</inkml:trace>
  <inkml:trace contextRef="#ctx0" brushRef="#br0" timeOffset="2672.086">537 4207,'34'199,"-15"-97,-3 1,-5 1,-4 35,-7-117,1-10,-1 1,0-1,0 0,-1 0,-1 0,0 0,-1 0,0 0,-1 0,0-1,-3 6,5-15,0 0,1-1,-1 1,0-1,0 1,0-1,0 0,0 0,-1 0,1 0,0 0,0 0,-1-1,1 1,0-1,-1 0,1 1,-1-1,1 0,0-1,-1 1,1 0,-1-1,1 1,0-1,0 1,-1-1,1 0,0 0,0 0,0-1,0 1,0 0,0-1,0 1,0-1,1 0,-1 1,0-1,1 0,0 0,-1 0,1 0,0 0,0-1,0 1,0 0,1 0,-1-1,1 1,-1 0,1-1,0 1,0-2,-8-23,2 0,1 0,1 0,1-1,2 0,1 1,1-1,1 0,2-4,6-55,4 2,4-1,3 2,4 1,4 1,3 1,3 2,4 1,15-17,-47 84,94-122,-101 132,1 0,0 0,0 0,0 0,0 1,0-1,0 0,0 0,0 1,0-1,0 0,0 1,0-1,0 1,1 0,-1-1,0 1,0 0,1 0,-1 0,0 0,0 0,1 0,-1 0,0 0,1 0,-1 0,0 1,0-1,0 1,1-1,-1 1,0-1,0 1,0 0,0-1,0 1,0 0,0 0,0 0,0 0,-1 0,1 0,0 0,0 0,-1 0,1 0,-1 0,1 0,-1 1,1-1,-1 0,0 1,12 69,-16-26,-3-1,-1-1,-3 0,-1 0,-2-1,-2 0,-1-2,-3 0,-22 35,26-44,2-3,-3 9,-2-1,0-2,-3 0,-1-1,-1 0,-2-3,-6 6,32-37,0 1,0-1,0 0,0 0,0 1,0-1,0 0,-1 1,1-1,0 1,0-1,-1 0,1 1,0-1,-1 1,1-1,0 0,-1 1,1-1,-1 1,1 0,-1-1,1 1,-1-1,0 1,1 0,-1-1,1 1,-1 0,0 0,1-1,-1 1,0 0,1 0,-1 0,0 0,1 0,-1 0,0 0,1 0,-1 0,0 0,1 0,-1 0,0 1,13-22</inkml:trace>
  <inkml:trace contextRef="#ctx0" brushRef="#br0" timeOffset="2974.142">1214 3953,'-11'22,"0"1,2 0,1 0,0 1,2 0,1 0,0 1,2-1,1 1,1 0,1 0,1 0,0-22,-1-1,0 0,1 1,-1-1,1 0,0 1,0-1,0 0,0 0,0 0,0 0,1 0,-1 0,1 0,-1 0,1-1,0 1,-1 0,1-1,0 0,0 1,0-1,0 0,1 0,-1 0,0 0,0 0,1-1,-1 1,0-1,1 1,-1-1,0 0,1 0,-1 0,1 0,-1-1,0 1,1 0,-1-1,0 0,1 0,-1 1,0-1,0 0,0-1,0 1,0 0,0-1,0 1,1-2,21-13,0-1,-2-1,0-1,-1-1,0-1,-2-1,-1-1,0 0,-2-1,6-13,-14 26,-1-1,0-1,-1 1,0-1,-1 0,0 0,-1 0,-1-1,0 0,-1 1,0-1,-1 0,-1 0,0 0,-1 0,0 0,-4-12,4 23,0 0,0-1,-1 1,1 0,-1 0,0 0,0 0,0 0,-1 0,1 1,0-1,-1 1,0 0,0 0,0-1,0 2,0-1,0 0,0 1,0-1,-1 1,1 0,0 0,-1 0,1 1,-1-1,1 1,-1 0,0 0,1 0,-1 0,-108 33,93-23,1 2,0 0,1 0,0 2,1 0,1 1,0 1,1 0,1 1,-10 16,2 2</inkml:trace>
  <inkml:trace contextRef="#ctx0" brushRef="#br0" timeOffset="3371.153">2032 3672,'-3'2,"-38"21,2 3,1 0,2 3,0 1,-29 33,64-62,-1-1,1 1,0 0,-1 0,1 0,0 0,0 0,0 1,0-1,0 0,0 0,0 1,1-1,-1 1,0-1,1 1,-1-1,1 1,-1-1,1 1,0-1,0 1,0-1,0 1,0 0,0-1,0 1,0-1,0 1,1-1,-1 1,1-1,-1 1,1-1,0 1,-1-1,1 1,0-1,0 0,0 0,0 1,0-1,0 0,1 0,-1 0,0 0,0 0,1-1,-1 1,1 0,-1 0,0-1,1 1,0-1,-1 0,2 1,28 9,-27-10,-1 0,1 1,-1 0,1 0,-1 0,1 0,-1 0,0 1,0-1,0 1,0 0,0 0,0 0,0 1,-1-1,1 0,-1 1,1 0,-1 0,0-1,0 1,-1 1,1-1,0 0,-1 0,0 0,0 1,0 1,-1 4,-1 1,0-1,-1 1,0 0,0-1,-1 0,0 0,-1 0,0 0,-1 0,1-1,-2 0,1 0,-1 0,0-1,-1 1,0-2,0 1,-2 1,-14 18,23-26,-7 9,1 0,-2 0,1-1,-1 0,-1 0,1-1,-1 0,-1-1,1 0,-1 0,0-1,-3 1,-9-14,21-1</inkml:trace>
  <inkml:trace contextRef="#ctx0" brushRef="#br0" timeOffset="3619.866">2202 3785,'0'33,"0"17,0 3,5-6,1-11</inkml:trace>
  <inkml:trace contextRef="#ctx0" brushRef="#br0" timeOffset="3891.839">2061 3446,'0'0</inkml:trace>
  <inkml:trace contextRef="#ctx0" brushRef="#br0" timeOffset="4137.439">2512 3108,'69'304,"-49"-27,4-93,-1-79,-20-102,-1-5</inkml:trace>
  <inkml:trace contextRef="#ctx0" brushRef="#br0" timeOffset="4374.11">2258 3700,'44'-5,"27"-6,8-7,-5 1,-11 3,-11 3,-9 4,-8-1,-4 0,-4-4,-5 2</inkml:trace>
  <inkml:trace contextRef="#ctx0" brushRef="#br0" timeOffset="4536.294">3020 3615,'5'19,"1"7</inkml:trace>
  <inkml:trace contextRef="#ctx0" brushRef="#br0" timeOffset="4537.294">2936 3192,'0'0</inkml:trace>
  <inkml:trace contextRef="#ctx0" brushRef="#br0" timeOffset="5130.231">3246 3305,'-2'1,"0"1,0-1,1 1,-1-1,0 1,1 0,-1-1,1 1,0 0,-1 0,1 0,0 0,0 1,0-1,1 0,-1 0,0 1,1-1,-1 0,1 0,0 1,0-1,0 1,0-1,0 1,0 0,-2 195,2-194,1 0,1 0,-1 0,0 0,1 0,0 0,0 0,0 0,0-1,1 1,0-1,-1 1,1-1,0 0,1 0,-1-1,0 1,1-1,-1 1,1-1,0 0,0 0,0-1,0 1,0-1,0 0,0 0,1 0,-1-1,0 1,1-1,-1 0,0-1,0 1,1-1,-1 1,0-1,0 0,0-1,0 1,0-1,0 0,0 0,0 0,-1 0,1-1,-1 1,1-1,-1-1,11-8,-2 0,1-2,-2 0,1 0,-2-1,0 0,-1 0,-1-1,0-1,-1 1,-1-1,0-1,-1 1,-1-1,-1 0,1-16,-3 28,0 0,0 0,-1 0,0 0,0 0,-1 0,1-1,-1 1,0 0,-1 0,0 1,0-1,0 0,0 0,-1 1,0 0,0-1,-1 1,1 0,-1 1,0-1,-1 0,1 1,-1 0,1 0,-1 1,-1-1,1 1,0 0,-1 1,1-1,-1 1,0 0,0 0,0 1,0 0,0 0,0 0,0 1,0 0,0 0,0 0,-1 1,-2 1,-37 27,27-10</inkml:trace>
  <inkml:trace contextRef="#ctx0" brushRef="#br0" timeOffset="5568.893">3726 3418,'3'-38,"2"0,1 1,2-1,2 1,3-5,-13 40,0 0,0 0,0 1,0-1,0 0,1 0,-1 0,1 0,-1 0,1 1,0-1,-1 0,1 1,0-1,0 0,0 1,0-1,1 1,-1 0,0-1,1 1,-1 0,1 0,-1 0,1 0,0 0,-1 0,1 0,0 0,-1 1,1-1,0 1,0-1,0 1,0 0,0 0,-1 0,1 0,0 0,0 0,0 0,0 1,0-1,0 0,-1 1,1 0,0-1,-1 1,3 1,27 41,-30-39,1 0,-1 0,1 0,0 0,0 0,1-1,-1 1,1-1,0 0,0 1,0-1,0-1,0 1,1 0,-1-1,1 0,-1 1,1-2,0 1,0 0,0-1,0 1,0-1,1 0,-1-1,0 1,0-1,1 0,-1 0,0 0,1 0,0-1,6-6,0 1,0-2,-1 0,0 0,0-1,0 0,-2-1,1 1,-1-2,0 1,-1-1,-1-1,0 1,3-8,2 1,-2 0,0-1,-1 0,-1 0,-1-1,0 0,-2 0,1-4,-4 2</inkml:trace>
  <inkml:trace contextRef="#ctx0" brushRef="#br0" timeOffset="12859.329">5307 2345,'11'236,"1"-87,-6 1,-7 8,1-125,38-128,-16 58,1 0,2 1,1 2,2 1,1 1,2 1,30-24,16 12,-75 43,1-1,-1 1,0 0,0 0,0-1,0 2,0-1,0 0,0 0,1 1,-1-1,0 1,0-1,0 1,0 0,0 0,-1 0,1 0,0 0,0 1,-1-1,1 0,0 1,-1-1,0 1,1 0,-1-1,0 1,0 0,0 0,0 0,0 0,0 0,0 0,-1 0,1 0,-1 0,0 0,1 1,0 14,0 1,-1-1,-1 1,0-1,-1 0,-1 1,-1-1,0 0,-2-1,0 1,0-1,-1 0,-1-1,-1 0,0 0,-1-1,-1 0,-5 5,-2 3,-1-2,-1 0,-1-2,0 0,-1-1,-1-1,-2-1,23-13,0 0,0 0,0-1,0 1,0-1,0 0,0 1,0-1,0 0,-1 0,1-1,0 1,-1 0,1-1,-1 1,1-1,-1 0,1 0,0 0,-1 0,1 0,-1 0,1-1,-1 0,1 1,0-1,-1 0,1 0,0 0,-1 0,1 0,0-1,0 1,0-1,0 1,1-1,-1 0,0 0,1 0,-1 1,0-3,-4-17,3-1</inkml:trace>
  <inkml:trace contextRef="#ctx0" brushRef="#br0" timeOffset="13442.426">5899 2628,'4'18,"0"0,2 0,0 0,1-1,0 0,2 0,0-1,5 8,-13-23,0 0,-1 1,1-1,0 0,0 0,0 0,0 0,0 0,0 0,0 0,0 0,0 0,1-1,-1 1,0 0,1-1,-1 1,0-1,1 1,-1-1,0 0,1 1,-1-1,1 0,-1 0,1 0,-1 0,0 0,1-1,-1 1,1 0,-1-1,0 1,1-1,-1 1,0-1,1 0,-1 1,0-1,0 0,0 0,0 0,1 0,-1 0,-1 0,1 0,0 0,0 0,0-1,0 1,33-68,67-191,-101 258,0 1,0-1,1 0,-1 1,0-1,0 1,1-1,-1 1,1-1,0 1,-1 0,1-1,0 1,0 0,0-1,0 1,0 0,0 0,0 0,0 0,0 0,1 0,-1 0,0 0,1 0,-1 1,1-1,-1 0,1 1,-1 0,1-1,-1 1,1 0,-1-1,1 1,-1 0,1 0,0 1,-1-1,1 0,-1 0,1 1,-1-1,1 1,-1-1,1 1,-1 0,0-1,1 1,-1 0,9 13,-2 0,1 0,-2 1,0 0,-1 0,0 1,-1 0,2 16,-1-10,149 499,-148-487,0 0,-2 0,-2 1,-1-1,-3 21,1-43,-1 0,0-1,-1 1,0-1,-1 0,0 1,-1-1,0 0,-1-1,0 1,-1-1,0 0,-1-1,0 1,0-1,-1 0,0-1,-3 2,7-6,0 0,0-1,-1 1,1-1,-1 0,0-1,0 1,0-1,0 0,0 0,-1-1,1 1,0-1,-1 0,1-1,-1 1,0-1,1 0,-1-1,1 1,-1-1,1 0,-1 0,1-1,0 0,0 0,0 0,0 0,0-1,0 0,0 0,1 0,0-1,-1 1,1-1,1 0,-1 0,0-1,1 1,0-1,0 0,0 1,1-1,0 0,-2-4,0-14,1 1,1-1,1 0,1 0,1 0,0 0,2 1,1-1,1 1,1 0,0 0,2 0,1 1,0 0,2 1,12-19,-1 4,1 1,2 1,1 2,2 0,1 2,1 1,2 1,0 2,25-14,-29 22</inkml:trace>
  <inkml:trace contextRef="#ctx0" brushRef="#br0" timeOffset="14439.243">339 6071,'0'4,"-4"22,-3 10,1 5,1-1,1-2,2-2,1-3,0-3,1 0,1-2,-1 0,0-10,0-12,1-8</inkml:trace>
  <inkml:trace contextRef="#ctx0" brushRef="#br0" timeOffset="14688.006">0 5478,'5'9,"2"4</inkml:trace>
  <inkml:trace contextRef="#ctx0" brushRef="#br0" timeOffset="15078.069">509 6352,'125'-429,"-125"428,-1-1,1 1,0 0,0 0,0 0,0 0,0 0,0 0,0-1,1 1,-1 0,0 0,1 0,-1 0,1 0,-1 0,1 0,-1 0,1 0,-1 0,1 0,0 1,0-1,0 0,-1 0,1 1,0-1,0 0,0 1,0-1,0 1,0-1,0 1,0 0,0-1,0 1,1 0,-1 0,0 0,0-1,0 1,0 0,0 1,0-1,0 0,1 0,-1 0,0 1,0-1,0 0,0 1,0-1,0 1,0 0,0-1,0 1,0 0,-1-1,1 1,1 1,83 186,-82-184,-1 0,1 0,0 0,0-1,0 1,0-1,1 0,-1 0,1 0,0 0,0-1,0 1,0-1,0 0,0 0,1-1,-1 1,1-1,-1 0,1 0,-1 0,1-1,0 0,-1 0,1 0,0 0,-1-1,1 0,0 0,-1 0,1 0,-1-1,0 0,0 0,1 0,-1 0,0-1,-1 1,3-2,8-14,-1 0,0 0,-2-1,0-1,-1 0,-1 0,0-1,-2 0,-1 0,0-1,-2 0,2-15,6-19,-6 32</inkml:trace>
  <inkml:trace contextRef="#ctx0" brushRef="#br0" timeOffset="15324.219">1553 4998,'68'561,"-61"-525,-2-1,-1 1,-2 0,-1 0,-3 18,-35 48,28-87</inkml:trace>
  <inkml:trace contextRef="#ctx0" brushRef="#br0" timeOffset="20539.754">1298 5704,'110'-51,"160"-147,-252 186,98-80,-128 98,-2 3</inkml:trace>
  <inkml:trace contextRef="#ctx0" brushRef="#br0" timeOffset="21108.516">1948 5562,'5'3,"1"0,-1 0,1-1,0 0,0 0,0 0,0-1,0 1,0-2,0 1,1-1,-1 1,0-2,0 1,0-1,1 0,-1 0,0-1,0 1,-1-2,1 1,0 0,-1-1,1 0,-1-1,0 1,0-1,0 0,2-2,-2 2,1 0,-1-1,0 1,0-1,0-1,-1 1,0 0,0-1,0 0,0 0,-1-1,0 1,-1 0,1-1,-1 0,-1 1,1-1,-1 0,0 0,-1 0,1 0,-1 0,-1 0,1 0,-1 0,-1 0,0-1,0 6,0-1,-1 1,1 0,-1 0,1 0,-1 0,0 1,0-1,0 1,0-1,0 1,0 0,0 0,0 1,-1-1,1 1,0-1,0 1,-1 0,1 0,0 1,0-1,-1 1,1-1,0 1,0 0,0 0,0 0,-1 1,-88 46,80-40,1 1,0 1,0 0,1 0,0 1,1 0,1 1,-1 0,2 0,-1 1,2 0,0 0,0 0,2 1,-1 0,2 0,0 0,0 1,2-1,0 1,0 4,2-13,-1-1,1 0,0 0,1 0,-1-1,1 1,0 0,0 0,1-1,-1 1,1-1,0 0,0 0,1 0,-1 0,1-1,-1 1,1-1,1 0,-1 0,0 0,1-1,-1 0,1 1,-1-1,1-1,0 1,0-1,0 0,0 0,1 0,12 1,-1 0,1-1,0 0,0-1,-1-2,1 0,0 0,9-4,-11 2,0 0,-1-2,1 0,-1-1,0 0,-1-1,1 0,-2-2,1 1,-1-2,-1 0,0 0,0-1,-1-1,-1 0,0 0,-1-1,0 0,-1-1,-1 1,0-2,-1 1,-1-1,0 0,0-8</inkml:trace>
  <inkml:trace contextRef="#ctx0" brushRef="#br0" timeOffset="22007.206">2682 5308,'-12'-1,"0"0,0 0,0 1,0 1,1 0,-1 1,0 0,0 1,1 0,0 1,-1 0,2 0,-1 2,0-1,1 1,-3 3,7-5,1 0,0 0,0 0,0 1,1 0,-1 0,1 0,0 0,1 1,-1-1,1 1,0 0,1 0,-1 0,1 1,0-1,1 0,0 1,0 0,0-1,1 1,0-1,0 1,0-1,1 1,0 0,0-1,1 0,2 7,-3-9,1 1,0-1,-1 0,2 0,-1 0,0 0,1 0,0 0,-1 0,2-1,-1 0,0 1,1-1,-1 0,1-1,0 1,0-1,0 1,0-1,0 0,1-1,-1 1,1-1,-1 0,1 0,-1 0,1-1,0 0,-1 1,1-2,0 1,-1 0,1-1,-1 0,1 0,-1 0,1-1,-1 0,0 0,1 0,-1 0,0 0,0-1,-1 0,1 0,0 0,82-118,-53 66,-2-2,-3-1,7-25,-24 74,-12 43,1-26,30 240,-22-205,36 141,-28-129,-3 0,-2 1,-2 0,1 52,-10-104,-10 116,10-116,-1 0,0 0,0 0,0 0,-1 0,1 0,-1 0,0 0,0-1,-1 1,1-1,-1 0,1 1,-1-1,0 0,0 0,0-1,-1 1,1-1,-1 1,0-1,1 0,-1-1,0 1,0-1,-2 1,4-2,0 1,0-1,0 0,0 0,-1 0,1 0,0 0,0-1,0 1,0-1,0 1,0-1,0 0,0 0,0 0,0 0,0 0,0 0,0 0,1-1,-1 1,0-1,1 1,-1-1,1 0,0 1,0-1,0 0,-1 0,2 0,-1 0,0 0,0 0,1 0,-1 0,1 0,-1-1,1 1,0 0,0 0,0-2,6-94,79-143,-69 198,48-123,-7-3,1-34,-51 175,-1 0,-1 0,-2-1,-1 1,-1-1,-1 1,-3-19,3 44,-1-1,1 1,-1 0,0 0,1 0,-1 0,-1 0,1 0,0 0,-1 0,0 0,1 1,-1-1,0 1,-1-1,1 1,0 0,-1-1,1 1,-1 1,1-1,-1 0,0 1,0-1,0 1,0 0,0 0,0 0,0 0,0 0,0 1,-1 0,1-1,0 1,0 0,-1 1,1-1,0 0,0 1,0 0,0 0,0 0,0 0,0 0,0 1,-4 1,0 0,0 1,0-1,1 1,0 1,0 0,0-1,0 2,1-1,0 1,0 0,0 0,1 0,0 0,0 1,0 1,2-5,0 1,1-1,0 0,0 0,0 1,0-1,0 1,1-1,-1 1,1-1,0 1,0-1,0 1,1-1,-1 1,1-1,0 1,0-1,0 1,0-1,1 0,-1 0,1 0,0 0,0 0,0 0,0 0,0 0,1-1,-1 1,1-1,0 0,0 0,2 2,8 1,-1 0,2 0,-1-2,0 1,1-2,-1 0,1 0,0-1,0-1,-1 0,1-1,0-1,-1 0,1-1,-1 0,4-2,-14 3,0 1,1-1,-1 1,0 0,0 0,0 1,1-1,-1 0,0 1,1 0,-1 0,0 0,1 0,-1 1,0-1,1 1,-1 0,0 0,0 0,1 0,-1 0,0 1,0-1,-1 1,1 0,0 0,0 0,-1 1,0-1,1 0,-1 1,0 0,0-1,0 1,0 0,-1 0,1 0,-1 1,-8 91,-3-45,13-9,1-24</inkml:trace>
  <inkml:trace contextRef="#ctx0" brushRef="#br0" timeOffset="22812.251">3641 4941,'-27'30,"1"0,2 2,1 1,2 1,1 0,1 2,-9 27,27-62,-1 1,1 0,0 0,0 0,0 0,0 0,1 0,-1 0,0 0,1 0,-1 0,1 0,0 0,0 0,0 1,0-1,0 0,0 0,0 0,1 0,-1 0,1 0,-1 0,1 0,0 0,0 0,0 0,0 0,0 0,1 0,-1-1,0 1,1-1,-1 1,1-1,0 1,-1-1,1 0,0 0,0 0,0 0,0 0,0 0,0 0,0-1,0 1,0-1,0 1,0-1,2 0,13-5,1-1,-1-1,0 0,0-1,-1-1,0 0,-1-2,0 1,-1-2,0 0,0-1,-1 0,-1-1,-1 0,0-1,0 0,56-69,-66 83,0 1,-1-1,1 0,-1 1,1-1,0 1,0 0,-1-1,1 1,0 0,0-1,-1 1,1 0,0 0,0 0,0-1,-1 1,1 0,0 0,0 0,0 1,0-1,-1 0,1 0,0 0,0 0,0 1,-1-1,1 0,0 1,0-1,-1 1,1-1,0 1,-1-1,1 1,-1-1,1 1,0 0,-1-1,0 1,1 0,-1-1,1 1,-1 0,0 0,1-1,-1 1,0 0,0 0,0 0,0 0,1-1,-1 1,0 0,0 0,-1 0,1-1,0 2,4 58,-4-55,0 2,-1 0,-1 1,1-1,1 0,-1 1,1-1,0 0,1 1,0-1,0 0,1 1,0-1,0 0,0 0,1 0,0-1,1 1,-1-1,1 0,0 1,1-2,-1 1,1 0,1-1,-1 0,1 0,-1-1,1 0,6 3,-4-7,0 0,1-1,-1 0,0-1,0 1,0-2,0 1,0-1,0 0,0-1,-1 0,0 0,0 0,0-1,0 0,-1-1,0 1,0-1,0-1,-1 1,1-2,19-23,-1 0,-1-2,-2 0,-2-2,-1 0,2-11,2 0,-3-1,-2-1,-2-1,-2 0,-2-1,-2 0,1-44,-18-131,6 213,0-1,-1 1,0 0,-1 0,-1 1,1-1,-2 1,0 0,0 0,-1 1,0-1,-1 2,0-1,0 1,-1 0,-9-6,15 12,-1 1,-1 0,1 0,0 0,0 0,-1 0,1 1,-1 0,1 0,-1 0,1 0,-1 1,0 0,1 0,-1 0,0 1,1-1,-1 1,1 0,-1 0,1 1,-1-1,1 1,0 0,0 1,0-1,0 0,0 1,0 0,1 0,-1 0,1 1,0-1,0 1,0-1,1 1,-1 0,1 0,0 0,0 1,0-1,0 0,1 1,0-1,0 1,0-1,1 1,-1 0,1-1,0 1,0 0,1-1,0 2,4 24,1-1,2 1,1-1,2-1,9 20,20 57,85 246,-112-317,2-1,1 0,1-1,2-1,19 24,-24-48,-25-30,0 12</inkml:trace>
  <inkml:trace contextRef="#ctx0" brushRef="#br0" timeOffset="23060.49">3952 4800,'38'-19,"23"-11,5-1,-3 6,-8 1,-9 5,-7 6,-5 5,-4 4,-2 3,-1 1,-6 1</inkml:trace>
  <inkml:trace contextRef="#ctx0" brushRef="#br0" timeOffset="23292.723">4685 4716,'0'0</inkml:trace>
  <inkml:trace contextRef="#ctx0" brushRef="#br0" timeOffset="23459.281">4685 4462,'-5'-29,"-1"-9</inkml:trace>
  <inkml:trace contextRef="#ctx0" brushRef="#br0" timeOffset="23642.408">4855 4574,'20'12,"0"0,1-2,0-1,1 0,0-1,1-2,5 1,-20-5,1 0,0-1,0 0,0-1,0 1,0-2,0 1,0-1,-1-1,1 1,0-2,-1 1,1-1,-1 0,0-1,0 0,0 0,0-1,-1 0,2-1,-3 0,0 0,-1-1,0 0,0 0,0 0,0 0,-1-1,-1 1,1-1,-1 0,-1 0,1-1,-1 1,-1 0,0-1,1-7,-2 11,0 1,0-1,0 0,0 0,-1 1,0-1,0 1,0-1,-1 1,1-1,-1 1,0 0,0-1,-1 1,1 0,-1 1,0-1,0 0,0 1,0 0,-1-1,1 1,-1 1,0-1,0 0,0 1,0 0,-1 0,1 0,-3 0,1 1,0 0,1 1,-1 0,0 0,0 0,0 1,1 0,-1 0,1 0,-1 1,0-1,1 2,0-1,0 0,0 1,0 0,0 0,0 1,1-1,-2 2,-10 9</inkml:trace>
  <inkml:trace contextRef="#ctx0" brushRef="#br0" timeOffset="24011.911">5532 4462,'115'-249,"-115"248,0 0,0 1,0-1,0 0,0 0,0 1,0-1,0 0,0 0,0 1,0-1,0 0,1 1,-1-1,0 0,1 1,-1-1,0 0,1 1,-1-1,1 1,-1-1,1 1,-1-1,1 1,-1-1,1 1,-1-1,1 1,0 0,-1-1,1 1,0 0,-1 0,1-1,0 1,-1 0,1 0,0 0,0 0,-1 0,1 0,0 0,0 0,-1 0,1 0,0 0,-1 1,1-1,0 0,-1 0,1 1,0-1,-1 0,1 1,-1-1,1 1,0-1,-1 1,1-1,-1 1,1-1,-1 1,2 6,-1-1,1 1,1-1,-1 0,1 0,0 0,0 0,1-1,0 1,0-1,0 0,0 0,1 0,0 0,0-1,1 0,-1 0,1-1,-1 1,1-1,0 0,0-1,7 3,7-4,0 0,0-1,0-1,0-1,-1 0,1-2,-1 0,1-2,-1 0,-1 0,1-2,-1-1,-1 0,1-1,4-5,-9 8,0-1,-1 0,0-1,-1 0,0-1,0 0,-1-1,0 0,-1 0,0-1,-1 0,-1-1,0 0,0 0,-1-1,-1 1,0-2,0-8</inkml:trace>
  <inkml:trace contextRef="#ctx0" brushRef="#br0" timeOffset="25106.857">5081 4349,'-5'14,"-6"5,-2 5,-3-3,-3-5,-4-4,2 0,0-3,4 3,4 4,10-1,5-3</inkml:trace>
  <inkml:trace contextRef="#ctx0" brushRef="#br0" timeOffset="26062.102">4714 4687,'0'0,"1"-1,-1 1,1 0,-1-1,1 1,-1 0,1 0,-1-1,1 1,-1 0,1 0,-1 0,1 0,-1 0,1 0,-1-1,1 1,0 0,-1 1,1-1,-1 0,1 0,-1 0,1 0,-1 0,1 0,-1 1,1-1,-1 0,1 1,-1-1,1 0,-1 1,1-1,-1 0,1 1,-1-1,0 1,1-1,-1 0,0 1,1-1,-1 1,0-1,0 1,0 0,1-1,-1 1,0-1,0 1,0-1,0 1,0-1,0 1,0 0,0-1,0 1,0-1,-1 1,7 40,-6-41,0 30,-2-1,0 0,-2 0,-2 0,-4 15,6-109,5-74,4 132,1 11</inkml:trace>
  <inkml:trace contextRef="#ctx0" brushRef="#br0" timeOffset="29813.854">5871 1583,'243'-254,"11"10,23 0,-119 105,210-180,-217 156,-38 57,6 11,-120 95,1 0,0 0,-1 0,1 0,0 0,-1-1,1 1,0 0,-1 0,1 0,0-1,-1 1,1 0,0 0,0-1,-1 1,1 0,0-1,0 1,0 0,0-1,-1 1,1 0,0-1,0 1,0 0,0-1,0 1,0-1,0 1,0 0,0-1,0 1,0-1,0 1,0 0,0-1,0 1,0 0,1-1,-1 1,0 0,0-1,0 1,1 0,-1-1,0 1,0 0,1 0,-1-1,0 1,0 0,1 0,-1-1,0 1,1 0,-1 0,0 0,1 0,-1 0,1-1,-1 1,1 0,-37-2,31 2,-228 32,97-26,134-6,0 1,0 0,0 1,0-1,1 0,-1 0,0 1,0-1,1 1,-1 0,1-1,0 1,-1 0,1 0,0 0,0 0,0 0,0 0,0 0,1 0,-1 0,1 1,-1-1,1 0,0 0,0 0,0 1,0-1,0 0,0 0,1 1,-1-1,1 0,-1 0,1 0,0 0,0 1,41 81,-39-79,179 253,-142-208,-23-94,33-126,-47 164,7-20,1 1,2-1,0 2,2 0,0 1,2 0,0 1,11-8,-6 12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57,'-5'0,"-1"-5,5-1,2-5,2-5,-1 5,0 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1,'-5'4,"4"3,1-6,1 2,-4 1,-3 4,-3 1,3-1,3-7,7-3,3-7,0-1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27,'-1'0,"1"-1,-1 1,1 0,-1-1,1 1,-1 0,1-1,-1 1,1 0,-1 0,1-1,-1 1,1 0,-1 0,1 0,-1 0,0 0,1 0,-1 0,1 0,-1 0,1 0,-1 0,1 0,-1 0,0 1,1-1,-1 0,1 0,-1 1,1-1,-1 0,1 1,-1-1,1 0,0 1,-1-1,1 1,-1-1,1 1,0-1,0 0,-1 1,1-1,0 1,0 0,-1-1,1 1,0-1,0 1,0-1,0 1,0-1,0 1,0 0,0-1,0 1,0-1,0 1,-6 40,6-40,-11 594,-44-263,24-185,30-142,-1-1,1 1,0 0,0 0,0 0,1 0,0 0,0 0,0 0,0 0,1 0,0 0,0 0,0-1,1 1,0 0,0-1,0 2,-1-5,-1 0,1-1,-1 0,1 1,-1-1,1 1,-1-1,1 0,-1 1,1-1,-1 0,1 1,0-1,-1 0,1 0,-1 0,1 1,0-1,-1 0,1 0,0 0,-1 0,1 0,0 0,-1 0,1-1,-1 1,1 0,0 0,-1 0,1-1,-1 1,1 0,0-1,-1 1,1 0,-1-1,1 1,-1-1,1 1,-1-1,0 1,1-1,-1 1,0-1,1 1,-1-1,0 1,1-1,-1 0,0 1,0-1,0 0,0 1,0-1,0 1,0-1,0 0,0 1,0-1,0 0,0 0,8-42,-6 18</inkml:trace>
  <inkml:trace contextRef="#ctx0" brushRef="#br0" timeOffset="365.658">10 224,'-1'0,"1"0,-1-1,0 1,1 0,-1-1,1 1,-1-1,1 0,-1 1,1-1,-1 1,1-1,-1 0,1 1,0-1,-1 0,1 1,0-1,0 0,0 1,-1-1,1 0,0 0,0 1,0-1,0 0,0 0,0 1,0-1,1 0,-1 0,0 1,0-1,0 0,1 1,-1-1,0 0,1 1,-1-1,1 0,-1 1,1-1,-1 1,1-1,-1 1,1-1,-1 1,1-1,0 1,-1 0,1-1,0 1,-1 0,1-1,0 1,0 0,-1 0,1 0,0 0,-1 0,2 0,47-22,198-44,129-30,-370 94,1 1,0-1,-1 1,1 0,0 1,0 0,0 0,0 1,-1-1,1 1,0 1,0-1,-1 1,1 1,-1-1,0 1,0 0,5 3,6 5</inkml:trace>
  <inkml:trace contextRef="#ctx0" brushRef="#br0" timeOffset="735.087">998 535,'-24'29,"2"1,1 2,2 0,0 0,3 2,1 0,1 1,2 1,-3 17,11-39,1 1,1-1,0 0,1 1,1-1,0 1,1-1,1 1,0-1,2 6,-3-15,1 0,-1-1,1 1,0 0,0-1,1 0,-1 1,1-1,0 0,0 0,0-1,1 1,-1-1,1 1,0-1,0 0,0-1,0 1,1-1,-1 0,1 0,-1 0,1 0,0-1,0 0,-1 0,1 0,0 0,0-1,0 0,3 0,6-3,0 0,-1-1,0 0,0-1,0-1,-1 0,0 0,0-1,0-1,-1 0,0-1,-1 0,0 0,0-1,-1 0,0-1,-1 0,0-1,-1 0,0 0,-1 0,0-1,-1 1,0-2,1-8,-2 14,0 0,0-1,-1 0,0 0,-1 0,0 0,0 0,-1 0,0 0,-1-1,0 1,0 0,-1-1,-1 1,1 0,-1 0,-1 0,1 0,-2 0,1 1,-1-1,0 1,-1 0,0 0,-1 1,1-1,-1 1,0 0,-1 1,0 0,0 0,0 0,-1 1,0 0,0 0,-1 3,1 1,-1 0,0 0,1 1,-1 0,0 0,1 1,-1 0,1 1,-1 0,1 0,0 1,-1 0,1 1,1-1,-1 2,1-1,-1 1,1 0,0 0,1 1,0 0,0 0,0 0,0 1,1 0,0 0,1 1,-1-1,1 1,-1 4,-8 14</inkml:trace>
  <inkml:trace contextRef="#ctx0" brushRef="#br0" timeOffset="1233.796">1534 648,'-48'39,"2"3,2 2,1 1,3 3,2 1,-20 34,55-79,-1-1,1 2,0-1,1 0,-1 1,1-1,0 1,0 0,0 0,1-1,-1 1,1 0,0 0,1 1,-1-1,1 0,0 0,1 0,-1 0,1 0,0 0,0 0,0 0,1 0,0 0,0 0,0-1,0 1,1-1,0 1,0-1,0 0,0 0,1-1,-1 1,1-1,0 1,0-1,0 0,1-1,2 2,5-1,0-1,1-1,-1 0,0-1,0 0,0-1,1 0,-1-1,0 0,0-1,-1-1,1 0,0 0,-1-1,0 0,0-1,-1-1,1 0,11-8,0-1,-1-1,-1-1,0-1,-2 0,0-1,11-18,0-8,-2-1,-3-1,-1-1,-3-1,-1-1,-3-1,-3-1,-1 1,-3-2,-2 0,-3 0,-2 0,-3-24,2 66,-1 0,0 0,-1 0,-1 0,1 0,-2 0,0 1,0-1,-1 1,0 0,-1 0,0 0,-1 0,0 1,-1 0,0 1,-1-1,0 1,-3-3,8 11,0-1,0 1,-1 0,1 0,0 0,0 0,-1 1,1-1,-1 1,1 0,0 0,-1 0,1 0,0 1,-1-1,1 1,0 0,-1 0,1 0,0 0,0 1,0-1,0 1,0 0,0 0,-1 2,-65 62,46-34,0 0,3 1,0 1,3 1,0 1,3 0,1 1,1 0,2 1,2 1,2-1,1 1,2 0,2 0,2 24,-1-50,1-1,0 1,0-1,1 0,1 0,0 0,1 0,0 0,1-1,0 1,1-1,0-1,1 1,0-1,1 0,0-1,0 0,1 0,0 0,0-1,1-1,3 2,1-2,1 0,0-1,0 0,0-1,0-1,1-1,0 0,0-1,0 0,0-2,0 1,0-2,0-1,-1 0,1 0,0-2,-1 0,1-1,-1 0,0-1,-1-1,0 0,0-1,7-6,62-48,-60 45</inkml:trace>
  <inkml:trace contextRef="#ctx0" brushRef="#br0" timeOffset="2199.17">2352 563,'-32'10,"-1"2,2 1,0 2,0 1,1 1,1 2,1 1,1 1,1 1,-1 3,-63 83,87-104,0 1,1-1,0 1,0 0,0 0,1 0,-1 0,1 0,1 0,-1 1,1-1,-1 0,1 0,1 0,-1 1,1-1,0 0,0 0,1 0,-1 0,1 0,0 0,0-1,1 1,0 1,1 0,1 0,-1 0,1-1,0 1,0-1,0 0,1-1,0 1,0-1,0 0,1 0,-1-1,1 0,0 0,0-1,0 0,0 0,0 0,0-1,0 0,1-1,-1 1,0-1,1-1,-1 1,0-1,0-1,1 1,-1-1,0-1,0 1,-1-1,1 0,-1-1,1 1,-1-1,4-3,10-8,-1-1,-1-1,0 0,-1-1,-1-1,-1-1,0 0,-2-1,0 0,-1-1,-2-1,0 1,-1-2,3-15,20-60,-33 99,0 0,0 0,0 0,-1 0,1 0,0 0,0 1,0-1,0 0,0 1,0-1,0 1,0-1,0 1,0-1,0 1,0 0,0-1,1 1,-1 0,0 0,0 0,1 0,-1-1,0 1,1 0,-1 0,1 0,0 1,-1-1,1 0,0 0,-1 0,1 0,0 1,-14 24,1 2,2 0,1 0,0 1,-4 28,11 64,4-117,-1 0,1 0,1 0,-1-1,1 1,-1 0,1-1,0 1,0-1,0 0,1 1,-1-1,1 0,0 0,0-1,0 1,0-1,1 1,-1-1,0 0,1 0,0-1,-1 1,1-1,0 1,0-1,0 0,3 0,3-3,0 0,0-1,0 0,-1 0,1-1,-1-1,0 1,0-2,0 1,-1-1,0 0,0-1,-1 0,1 0,-1 0,-1-1,0 0,0-1,0 1,-1-1,3-7,-7 15,108-172,-81 138,-24 65,-15 14,-13 86,24-126,0 0,1 1,-1-1,1 1,0-1,0 0,1 1,-1-1,1 0,0 0,0 0,0 0,0 0,1-1,0 1,-1-1,1 1,1-1,-1 0,0 0,1-1,0 1,-1-1,1 1,0-1,0 0,3 0,-3-1,0 0,0 0,1 0,-1 0,1-1,-1 0,0 0,1 0,-1-1,1 0,-1 1,0-1,0-1,1 1,-1-1,0 1,0-1,0 0,-1-1,1 1,0-1,-1 0,1 0,72-75,-52 41,-1 0,-2-2,-1 0,-2-2,10-36,31-65,-100 280,40-94,2 0,2 0,1 0,3-1,1 1,3-2,1 1,2-1,7 12,49 185,-63-205,0-8,0 0,-2 1,-1 0,-1 0,-2 0,0 0,-2 0,-1 0,-1 0,-1 0,-2 0,-5 16,4-27,-1 0,0-1,-1 0,-1 0,0-1,-1 0,0-1,-1 0,-1-1,0 0,-1-1,0 0,0-2,-1 1,0-2,-1 0,0-1,-14 5,25-11,1 0,-1 0,1 0,-1 0,0-1,1 1,-1-1,0 0,0-1,1 1,-1-1,0 0,1 0,-1-1,1 1,0-1,-1 0,1 0,0 0,0-1,0 1,0-1,1 0,-1 0,1-1,-1 1,1-1,1 1,-1-1,0 0,1 0,0 0,-1-1,2 1,-1 0,0-1,1 1,0-1,0 0,1 1,-1-1,1-1,0-12,1 0,1 0,0 0,1 1,2-1,-1 1,2 0,0 0,1 1,1 0,0 0,8-10,-2-2,29-42,2 2,4 1,2 3,3 2,3 3,22-16,29-28,-81 78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1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683 287,'-45'184,"5"-59,-6-1,-14 17,43-102,15-37,0 1,0 0,0-1,1 1,-1 0,1 0,-1 0,1 0,0 0,1 0,-1 1,0-1,1 0,0 0,-1 1,1-1,0 0,1 0,-1 1,1-1,-1 0,1 0,0 0,0 0,1 0,-1 0,1 0,-1 0,1 0,0 0,0-1,0 1,0-1,0 0,1 1,-1-1,1 0,0 0,-1-1,1 1,0-1,0 1,0-1,0 0,2 1,12-1,-1 0,1-1,-1-1,1-1,-1 0,1-1,-1-1,6-2,25-5,151-21,-142 27,-50-1</inkml:trace>
  <inkml:trace contextRef="#ctx0" brushRef="#br0" timeOffset="1467.341">1727 344,'-195'0,"180"2,-1 0,1 1,0 1,1 0,-1 1,1 0,0 2,-1 0,10-2,0 0,1 1,0-1,0 1,0 0,1 0,0 0,0 1,1-1,-1 1,2 0,-1-1,1 1,0 0,0 0,0 0,1 0,0 0,1 0,0 0,0 0,0-1,1 2,-2-5,1 0,0 0,-1 0,1 0,0 0,1 0,-1 0,0 0,1-1,0 1,-1-1,1 1,0-1,0 0,1 1,-1-1,0 0,1 0,-1-1,1 1,-1 0,1-1,0 0,0 0,0 1,0-2,0 1,0 0,0-1,1 1,102 0,-76-3,-22 1,0 0,0 1,-1 0,1 0,0 0,0 1,0 1,0-1,-1 1,1 0,-1 1,1 0,-1 0,0 1,0 0,0 0,-1 0,1 1,3 4,-6-5,0 0,0 0,-1 0,1 1,-1 0,0 0,0-1,-1 2,0-1,0 0,0 0,0 1,-1-1,0 1,0-1,0 1,-1 0,0-1,0 1,0 0,-1-1,0 1,0-1,0 1,-1-1,0 1,-1 2,-5 16,-1 0,-1-1,-1 0,-1 0,-15 20,21-36,-1 0,1-1,-1 0,-1-1,1 0,-1 0,0 0,0-1,0 0,-1 0,1-1,-1-1,0 1,0-1,0-1,0 1,0-2,0 1,0-1,-1-1,-7 0,14 0,1 1,-1 0,1-1,-1 1,0-1,1 0,-1 0,1 0,-1 0,1 0,0-1,0 1,-1-1,1 0,0 1,0-1,0 0,1 0,-1 0,0 0,1-1,0 1,-1-1,-6-15</inkml:trace>
  <inkml:trace contextRef="#ctx0" brushRef="#br0" timeOffset="3521.525">2094 4,'1'0,"-1"0,1-1,-1 1,1 0,-1-1,1 1,-1 0,1 0,-1-1,1 1,-1 0,1 0,-1 0,1 0,0 0,-1-1,1 1,-1 0,1 1,0-1,-1 0,1 0,-1 0,1 0,-1 0,1 0,-1 1,1-1,-1 0,1 1,-1-1,1 0,-1 1,1-1,-1 0,1 1,-1-1,0 1,1-1,-1 1,0-1,1 1,-1-1,0 1,0-1,1 1,-1-1,0 1,0-1,0 1,0 0,0-1,0 1,0-1,0 1,0-1,0 1,0 0,6 40,-6-40,12 142,-4-79,-2 0,-3 0,-3 1,-2-1,-4 0,-4 9,-1 291,39-170,-28-191,-1 0,1-1,-1 1,1-1,-1 1,0 0,0-1,0 0,0 1,0-1,-1 0,1 1,-1-1,1 0,-1 0,0 0,0 0,0 0,0-1,0 1,0-1,-1 1,1-1,0 0,-1 0,1 0,-1 0,0 0,1-1,-1 1,0-1,-90 4,73-5,-133-5,-1 8,-26 9,-240 18,-27 5,94-5,135-17,205-10,12-2,0 1,0-1,0 1,-1-1,1 0,0 1,-1-1,1 0,0 0,0 0,-1 0,1 0,0 0,-1 0,1 0,0-1,0 1,-1 0,1-1,0 1,0-1,0 1,-1-1,1 0,0 0,0 1,0-1,0 0,0 0,0 0,1 0,-1 0,0 0,0 0,1 0,-1 0,1-1,-1 1,-1-10,1 0,1 0,0 0,0 0,1 0,0 0,1 0,0 0,1 1,3-9,10-54,42-392,-29 166,0 86,-29 212,0-5,0 0,0 0,0 1,1-1,-1 0,1 0,1 1,-1-1,1 1,0-1,0 1,1 0,-1 0,1 0,0 0,1 0,-1 0,1 1,0 0,0 0,0 0,1 0,-1 1,1-1,0 1,0 0,0 1,5-3,218 7,1098-2,-1100-28,-199 27,-3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8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3416 737,'-4'6,"-1"1,2 0,-1 0,1 0,0 1,0-1,1 1,0 0,0-1,1 1,0 0,1 0,-1 0,2 0,-1 0,1 0,0 0,1 0,-1-1,2 1,1 6,0-12,-1-1,1 0,-1 1,1-1,0 0,-1-1,1 1,0-1,-1 0,1 0,0 0,-1 0,1 0,0-1,0 0,-1 0,1 0,-1 0,1 0,-1-1,1 1,-1-1,0 0,0 0,0 0,0-1,0 1,-1-1,1 0,-1 1,1-1,-1 0,2-4,4-5,-1-2,0 1,-1-1,0 0,-1-1,-1 1,0-1,-1 0,-1 0,0 0,-1 0,-1 0,0 0,-1 0,0 0,-3-8,4 20,0 0,-1 1,1-1,-1 0,0 0,0 0,0 1,0-1,-1 0,1 1,-1-1,1 1,-1-1,0 1,0 0,0 0,0 0,0 0,-1 0,1 1,0-1,-1 0,0 1,1 0,-1 0,0 0,1 0,-1 0,0 0,0 1,0-1,0 1,0 0,0 0,0 0,0 0,1 1,-1-1,0 1,0-1,0 1,0 0,1 0,-1 0,0 1,1-1,-1 1,1-1,-2 3,-83 65,62-44</inkml:trace>
  <inkml:trace contextRef="#ctx0" brushRef="#br0" timeOffset="489.838">3867 764,'40'-90,"26"4,-65 85,1 1,-1 0,0 0,1 0,-1-1,1 1,-1 0,0 1,1-1,-1 0,1 0,-1 1,0-1,1 0,-1 1,0-1,1 1,-1 0,0 0,0-1,0 1,0 0,0 0,1 0,-2 0,1 0,0 0,0 0,0 1,0-1,-1 0,1 0,0 1,-1-1,0 0,1 1,-1-1,0 0,1 1,-1-1,0 1,0-1,0 0,0 1,0-1,-1 1,1-1,0 0,-1 1,1-1,-1 0,1 1,-1 0,2 7,-1-3,0-1,1 1,0-1,0 1,1-1,0 0,0 1,0-1,0 0,1 0,0 0,0-1,0 1,1-1,-1 1,1-1,0 0,0-1,1 1,-1-1,1 0,-1 0,1 0,0 0,0-1,1 0,-1 0,0-1,1 1,4 0,3-1,0-1,0-1,-1 0,1 0,0-1,-1-1,1 0,-1-1,0 0,0-1,0 0,-1-1,0 0,0-1,0 0,-1-1,0 0,-1 0,0-1,0-1,0 1,-2-2,1 1,-1-1,-1 0,0 0,0-1,-1 1,1-4,1-10</inkml:trace>
  <inkml:trace contextRef="#ctx0" brushRef="#br0" timeOffset="-1982.653">1 1103,'24'2,"0"-1,0-1,0-2,0 0,0-2,0 0,0-2,-1 0,0-2,-1 0,14-8,-11-1,0 0,-1-2,-1-1,-1 0,-1-2,0 0,-2-2,-1 0,0-1,-2-1,-1 0,-2-1,0-1,-2 0,5-18,14-19,115-328,-145 392,0 0,-1 1,1-1,0 0,0 0,0 0,0 1,0-1,0 0,1 0,-1 1,0-1,0 0,0 0,1 1,-1-1,0 0,1 0,-1 1,1-1,-1 0,1 1,-1-1,1 1,-1-1,1 1,0-1,-1 1,1-1,0 1,-1 0,1-1,0 1,0 0,-1-1,1 1,0 0,0 0,-1 0,1 0,0 0,0 0,0 0,0 0,4 221,44 107,-48-315,-1 1,0-1,-1 1,-1-1,0 1,0-1,-2 0,0 0,0 0,-1-1,0 0,-1 0,-1 0,0 0,0-1,-1 0,-1-1,0 0,0 0,-9 6,11-7,-1-1,0-1,0 1,-1-1,0-1,0 1,-1-2,0 1,0-1,0-1,-1 0,1 0,-1-1,0-1,0 1,-10-1,-58-7,61-2</inkml:trace>
  <inkml:trace contextRef="#ctx0" brushRef="#br0" timeOffset="-926.564">933 934,'23'-9,"-1"-1,0-1,-1-1,0-1,-1 0,0-2,-1 0,-1-2,0 0,-1 0,-1-2,1-3,-15 19,0 1,0-1,-1 0,1 1,-1-1,0 0,0 0,0 0,0 0,-1 0,1 0,-1 0,0 0,0-1,0 1,0 0,0 0,-1 0,1 0,-1 0,0 0,0 0,0 0,0 0,-1 0,1 1,-1-1,1 0,-1 1,0 0,0-1,0 1,-1 0,1 0,0 0,-1 0,1 0,-1 1,0-1,0 1,1-1,-1 1,0 0,0 0,0 1,0-1,0 0,0 1,0 0,-1 0,1 0,0 0,0 0,0 1,0-1,-1 2,-9 3,1 1,0 0,0 1,0 0,1 1,0 0,1 1,0 0,0 1,1 0,1 1,-1 0,2 0,-1 0,2 1,-1 0,2 1,-1-1,2 1,0 1,1-9,0 0,0 1,1 0,0-1,0 1,0 0,1 0,0 0,0 1,0-1,1 0,0 0,0 0,1 0,-1 1,1-1,1 0,-1 0,1 0,0-1,1 1,-1 0,1-1,0 1,0-1,1 0,0 0,0-1,0 1,0-1,1 1,-1-1,1-1,0 1,1-1,-1 0,3 2,4-2,0 0,1 0,-1-1,1 0,-1-1,1-1,0 0,-1-1,1 0,-1-1,1 0,-1-1,0 0,12-5,160-85,-149 72,175-129,-88 70,-122 81,-1-1,0 1,1 0,-1-1,1 1,-1 0,1-1,-1 1,1 0,-1 0,1 0,0-1,0 1,-1 0,1 0,0 0,0 0,0-1,0 1,0 0,0 0,0 0,0 0,0 0,0-1,1 1,-1 0,0 0,0 0,1-1,-1 1,1 0,-1 0,1-1,-1 1,1 0,-1-1,1 1,-1 0,1-1,0 1,-1-1,1 1,0-1,0 0,-1 1,1-1,0 0,0 1,0-1,0 0,-1 0,1 0,0 0,0 0,1 0,-167 37,160-36,1 0,0 1,0-1,0 1,0 0,0 0,0 1,0-1,0 1,1-1,0 1,-1 1,1-1,0 0,0 1,1-1,-1 1,1 0,0 0,0 0,0 0,0 0,1 0,0 1,-1-1,2 0,-1 1,0-1,1 1,0-1,0 1,0-1,1 1,0-1,-1 0,1 1,1-1,-1 0,1 1,0-1,0 0,0 0,0-1,1 1,2 3,0-2,1-1,0 0,0 0,0 0,1-1,-1 0,1 0,0 0,0-1,0 0,0 0,0-1,0 0,0 0,0-1,1 0,-1 0,0-1,4 0,135-37,-95 16,-1-2,-2-3,0-2,41-33,-53 33,-2-2,-1-1,-1-1,17-26,-27 34,-6 7,0-1,-1 0,-1-1,0-1,-2 0,-1-1,0 0,-2-1,0 0,-2 0,0-1,-2 0,-1 0,0 0,-2 0,-1-2,0 24,-1 0,0 0,0 0,0 0,0 1,0-1,0 0,0 0,0 0,-1 0,1 0,-1 0,0 1,1-1,-1 0,0 0,0 1,0-1,0 0,0 1,-1-1,1 1,0 0,-1-1,1 1,-1 0,1 0,-1 0,0 0,1 0,-1 0,0 1,0-1,0 0,0 1,1-1,-1 1,0 0,0 0,0 0,0 0,0 0,0 0,0 0,0 1,0-1,1 0,-1 1,0 0,0-1,0 1,1 0,-1 0,0 0,1 0,-1 1,0 0,-6 3,1 1,0 0,1 0,-1 1,1 0,0 0,1 1,0-1,0 1,0 0,1 1,0-1,1 1,0 0,0-1,1 1,0 4,-12 160,14-132,2 0,1 0,3 0,1 0,2-1,1 0,3 0,16 34,53 125,-62-164,-47-88,13 36</inkml:trace>
  <inkml:trace contextRef="#ctx0" brushRef="#br0" timeOffset="-664.46">1921 510,'47'10,"36"3,13-1,0-2,-7-3,-9-8,-13-3,-9-1,-9 0,-8 1,-7 1,-3 1,-3 1,-6 6,-7 2</inkml:trace>
  <inkml:trace contextRef="#ctx0" brushRef="#br0" timeOffset="-412.743">2880 680,'4'34,"8"20,0 1</inkml:trace>
  <inkml:trace contextRef="#ctx0" brushRef="#br0" timeOffset="-250.099">2880 370,'4'0,"3"0</inkml:trace>
  <inkml:trace contextRef="#ctx0" brushRef="#br0" timeOffset="4455.528">6407 87,'6'16,"-1"0,0 0,-1 1,-1 0,-1-1,0 1,-1 0,-1 0,0 0,-2 0,0 0,0 0,-2 0,-2 4,5-18,0-1,0 0,0 1,1-1,-1 1,1-1,-1 1,1 0,0-1,0 1,0-1,0 1,0 0,1-1,-1 1,1-1,0 1,-1-1,1 1,0-1,0 0,1 1,-1-1,1 0,-1 0,1 0,-1 0,1 0,0 0,0-1,0 1,0 0,0-1,1 0,-1 1,0-1,1 0,-1 0,0 0,1-1,-1 1,1-1,8 3,0-2,0 1,0-1,0-1,0 0,0-1,0 0,0-1,0 0,0 0,-1-1,1-1,-1 1,0-2,6-3,-3-3</inkml:trace>
  <inkml:trace contextRef="#ctx0" brushRef="#br0" timeOffset="4920.767">6803 3,'-17'47,"-23"104,13 41,1-41,-7 102,34-153,0-89</inkml:trace>
  <inkml:trace contextRef="#ctx0" brushRef="#br0" timeOffset="3810.047">5419 115,'2'-5,"0"0,1 0,-1 0,1 1,0-1,0 1,1 0,-1 0,1 0,0 0,0 1,0-1,1 1,-1 0,1 0,-1 1,1-1,0 1,0 0,0 1,0-1,1 1,2-1,4-2,0-2,0 1,1 1,0 0,0 0,0 2,0-1,1 2,-1 0,0 0,1 1,-1 1,1 0,-1 1,0 1,10 3,-20-5,-1 0,1 1,-1-1,1 1,-1-1,0 1,0 0,0 0,0 0,0 0,0 0,-1 1,1-1,-1 1,0-1,1 1,-1-1,0 1,0 0,-1-1,1 1,-1 0,1 0,-1-1,0 1,0 0,0 0,0 0,0-1,-1 1,1 0,-1 0,-1 2,-41 90,38-85,-225 327,135-177,92-156,1 0,-1 0,1 0,1 0,-1 1,0-1,1 0,0 1,0-1,0 1,1-1,-1 1,1 0,0-1,0 1,1-1,-1 1,1-1,0 1,1-1,-1 1,1-1,-1 0,1 0,1 0,-1 0,0 0,1 0,0-1,0 1,0-1,0 0,2 2,4 0,1-1,-1 1,1-2,0 1,0-1,0-1,1 0,-1 0,0-1,1 0,-1-1,1 0,-1-1,1 0,-1 0,1-1,6-3,106-26,-106 27,-20 8</inkml:trace>
  <inkml:trace contextRef="#ctx0" brushRef="#br0" timeOffset="4056.48">6040 764,'-5'15,"-1"9,0 5,6-2,8-10,7-14,1-6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42.2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55,'50'91,"-16"0,-5 1,12 63,-7-22,-33-128,-1-1,1 1,0-1,0 1,1-1,-1 0,1 1,0-1,0 0,1 0,-1 0,1-1,0 1,0-1,0 1,0-1,0 0,1 0,0 0,-1-1,5 3,-5-6,0-1,0 1,0-1,0 0,0 0,-1 0,1 0,-1 0,1 0,-1-1,0 1,0-1,0 0,0 1,0-1,-1 0,1 0,-1 0,0-1,5-6,25-51,-2-1,-4-2,-2 0,8-42,17-45,-22 38,-24 89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45.5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1 621,'0'3,"27"181,-7 2,-8 46,-12-227,1 0,-1 0,0 0,0 0,-1 0,0 0,0-1,0 1,0 0,-1 0,0 0,0-1,0 1,0-1,-1 0,0 0,-1 2,3-6,0 0,-1 0,1 0,0 0,-1 0,1 0,0 0,-1-1,1 1,0 0,0-1,-1 1,1-1,0 0,0 1,0-1,-1 0,1 0,0 0,0 1,0-1,1 0,-1 0,0 0,0-1,0 1,1 0,-1 0,1 0,-1-1,1 1,-1 0,1 0,0-1,-1 1,1 0,0-1,0 1,0 0,0-1,0 1,0 0,1-1,-1 1,0 0,1-1,-1 1,-2-26,2-1,1 1,0 0,3 0,0 0,1 0,2 0,0 1,2 0,1 1,8-14,13-21,2 1,3 2,2 2,9-6,228-245,-264 295,-3 1,0 1,0 0,1 0,0 1,1 0,0 1,0 0,0 0,1 1,0 1,0 0,1 0,-1 1,1 1,0 0,0 0,-9 4,0 0,-1 1,1-1,-1 1,0 0,1-1,-1 1,0 0,0 0,0 0,0 1,0-1,-1 0,1 1,-1-1,0 1,1 0,-1-1,0 1,0 0,-1 0,1-1,-1 1,1 0,-1 0,0 0,0 0,0 0,0 0,-1-1,1 1,-1 0,0 0,0 0,0-1,0 1,0 0,-2 1,-9 34,-3-1,0 0,-3-1,-1-1,-1-1,-24 29,36-51,-28 44,-3-1,-3-2,-1-2,-25 21,-35-1,100-69,0-1,0 1,0-1,0 0,0 0,-1 0,1-1,0 1,0-1,-1 0,1 0,0 0,0 0,-1 0,1-1,0 1,0-1,0 0,-1 0,1 0,0-1,0 1,1-1,-1 1,0-1,0 0,1 0,-1 0,1-1,0 1,0-1,0 1,0-1,0 1,-1-4,-1-5,0 0,0 0,1-1,1 0,0 0,1 1,0-1,1 0,0 0,1 0,0 0,1 0,0 1,1-1,1-2,3-17</inkml:trace>
  <inkml:trace contextRef="#ctx0" brushRef="#br0" timeOffset="262.547">1158 1,'-9'43,"-9"34,-5 8,1-6,4-6,5-10,0-13,3-8,2-8,3-4,2-3,2 0,1-1,0 0,1 1,4-5,2-5</inkml:trace>
  <inkml:trace contextRef="#ctx0" brushRef="#br0" timeOffset="549.161">1384 396,'-13'21,"1"1,1 0,0 1,2 0,1 0,0 1,2 0,1 1,1-1,1 1,1 0,1 11,1-32,1 0,-1 0,1 0,0 0,0 0,1 0,-1 0,1 0,0 0,0-1,0 1,0-1,1 1,-1-1,1 0,0 0,0 0,0 0,1-1,-1 1,0-1,1 0,0 0,-1 0,1 0,0-1,0 0,0 1,0-1,0-1,0 1,0-1,1 1,-1-1,0 0,0-1,0 1,0-1,0 0,0 0,2-1,9 0,-1-1,0 0,0-1,-1-1,1 0,-1-1,0-1,0 0,-1 0,0-1,0-1,-1 0,0-1,-1 0,0 0,0-1,-1-1,-1 1,0-1,0-1,-1 0,-1 0,0 0,-1 0,0-1,0-6,-3 14,-1 0,0 0,0 0,0 0,-1 0,0 0,0 0,-1 0,0 0,0 0,0 0,0 0,-1 0,0 0,-1 1,1-1,-1 1,0-1,0 1,-1 0,1 0,-1 1,0-1,-1 1,1 0,-1 0,0 0,0 1,0-1,0 1,0 0,-5-1,-2 0,-1 0,1 1,-1 1,1 0,-1 0,0 2,0-1,1 2,-1-1,0 2,0 0,1 0,-1 1,1 1,0 0,-10 5,1 3</inkml:trace>
  <inkml:trace contextRef="#ctx0" brushRef="#br0" timeOffset="837.81">2259 114,'-9'43,"-9"38,0 16,2 0,4-7,4-13,4-16,2-8,1-8,2-8,-1-4,1-4,0-2,-6-5,-1-11,0-8</inkml:trace>
  <inkml:trace contextRef="#ctx0" brushRef="#br0" timeOffset="1014.375">1920 453,'72'0,"33"0,9 0,-6 0,-16 0,-14 0,-16-5,-14-2,-9 1,-12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44.3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367 0,'3'5,"0"-1,-1 1,0 0,0 0,0 0,0 0,-1 1,0-1,0 0,-1 0,1 1,-1-1,0 0,0 1,-1-1,0 0,0 1,0-1,-1 0,0 2,-3 21,-13 146,-39 80,56-251,-1 0,1 0,0 1,0-1,0 0,0 1,1-1,0 0,-1 1,1-1,0 1,1-1,-1 1,0-1,1 0,0 1,0-1,0 0,0 0,1 1,-1-1,1 0,0 0,-1-1,1 1,1 0,-1-1,0 1,1-1,-1 1,1-1,0 0,0 0,0 0,0-1,0 1,2 0,10 1,1-1,-1 0,1-1,-1 0,0-2,1 0,-1 0,0-2,10-2,27-30,-43 19</inkml:trace>
  <inkml:trace contextRef="#ctx0" brushRef="#br0" timeOffset="251.286">0 311,'44'-5,"42"-2,17 1,-5 1,-9 1,-15 2,-10-4,-12 0,-10 0,-11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43.1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1,'17'72,"-12"-42,-1 0,-1-1,-2 1,-1 0,-1 0,-2 0,-6 29,6-50,0 0,1-1,0 1,1 0,0 1,0-1,1 0,0 0,0 0,1 0,0 0,1 0,0 0,0 0,1 0,0 0,1-1,0 0,0 0,1 0,0 1,-4-8,0 0,1 0,-1 0,0 0,0 0,1 0,-1 0,1 0,-1 0,1 0,-1-1,1 1,-1-1,1 1,-1-1,1 0,0 1,-1-1,1 0,0 0,-1 0,1-1,0 1,-1 0,1 0,-1-1,1 1,0-1,-1 1,1-1,-1 0,0 0,1 0,-1 0,1 0,-1 0,0 0,0 0,0 0,0 0,0-1,0 1,0-1,0 1,0-1,37-71,-37 70,75-195,16-28,-82 211</inkml:trace>
  <inkml:trace contextRef="#ctx0" brushRef="#br0" timeOffset="553.595">622 85,'-1'-2,"0"1,0 0,-1-1,1 1,0 0,-1-1,1 1,-1 0,1 0,-1 0,1 1,-1-1,1 0,-1 0,0 1,0-1,1 1,-1 0,0-1,0 1,0 0,1 0,-1 0,0 0,0 1,0-1,1 0,-1 1,0-1,1 1,-1 0,0-1,0 2,-3-1,1 0,-1 0,1 1,0-1,0 1,0 1,0-1,0 0,0 1,0 0,1 0,-1 0,1 0,0 0,0 1,0-1,1 1,-1 0,1 0,0 0,0 0,0 1,1-1,-1 0,1 1,0-1,0 1,1-1,-1 1,1-1,0 1,0 0,1-1,-1 1,1-1,0 1,0-1,1 0,-1 1,1-1,0 0,0 0,0 0,1 0,-1 0,1-1,0 1,1 0,34 33,-33-35,0 1,0 1,-1-1,1 0,-1 1,0 0,0 0,0 1,-1-1,1 1,-1-1,0 1,-1 0,1 0,-1 1,0-1,0 0,0 1,-1-1,0 1,0 0,0-1,-1 1,0 0,0-1,0 1,-1 0,-2-2,0 0,-1 0,0-1,1 0,-1 1,0-1,0 0,-1-1,1 1,-1-1,1 0,-1 0,0 0,0-1,0 1,0-1,0 0,0-1,-4 1,-5 2,-45 7,34-8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36.0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0,'33'48,"5"22,44 55,-71-117,0 0,1-1,0 0,1-1,0-1,0 0,0 0,0-2,1 1,1-1,99 22,32-3,-117-16,0-1,0-2,0-1,0-1,13-2,122 12,1 12,-80 31,-81-53,0 0,0-1,0 0,1 0,-1 0,0 0,0-1,1 0,-1 1,0-2,0 1,0 0,0-1,0 0,0 0,-1 0,1 0,-1-1,1 1,-1-1,0 0,0 0,0 0,0 0,-1-1,1 0,14-10,-7 4,0 1,1 0,1 1,-1 1,1 0,1 0,-1 1,1 0,0 2,1-1,-1 1,1 1,-1 1,13-2,80 6,100-12,-194 7,12 0,0-2,-1-1,0 0,0-2,0-1,-1 0,0-2,-1 0,0-2,17-13,-35 22,1-1,0 1,-1-1,0 0,0-1,-1 1,1 0,-1-1,0 1,-1-1,1 0,-1 0,0 1,-1-1,1 0,-1 0,0 0,-1 0,1 0,-1 1,0-1,-1 0,-4-13</inkml:trace>
  <inkml:trace contextRef="#ctx0" brushRef="#br0" timeOffset="1421.462">453 931,'-21'24,"1"1,2 1,0 0,2 1,-8 18,-64 96,-43 16,131-158,0 1,0 0,0-1,0 1,0 0,0-1,0 1,0 0,0-1,0 1,0 0,0-1,-1 1,1 0,0 0,0-1,0 1,0 0,-1-1,1 1,0 0,0 0,-1 0,1-1,0 1,0 0,-1 0,1 0,0-1,-1 1,1 0,0 0,0 0,-1 0,1 0,0 0,-1 0,1 0,0 0,-1 0,1 0,0 0,-1 0,1 0,0 0,-1 0,1 0,0 0,-1 1,1-1,15-32,301-429,-265 397,-49 65,-1 0,1-1,-1 1,1 0,-1 0,0 0,1 0,-1 0,0 0,0 0,1 0,-1 1,0-1,0 0,-1 1,1-1,0 1,0-1,-1 1,1-1,-1 1,1-1,-1 1,1 0,-1-1,0 1,0 0,0-1,0 1,0 0,0-1,-1 1,1 0,-1-1,1 1,0 6,52 286,-16-132,-36-162,0 1,0-1,0 1,0-1,0 1,0-1,0 1,0-1,0 1,0-1,0 1,0-1,0 1,0-1,0 1,-1-1,1 1,0-1,0 1,-1-1,1 1,0-1,0 0,-1 1,1-1,-1 0,1 1,0-1,-1 0,1 1,-1-1,1 0,-1 0,1 1,0-1,-1 0,1 0,-1 0,1 0,-1 0,1 0,-1 0,1 0,-1 0,0 0,1 0,-1 0,1 0,-1 0,1 0,0 0,-1-1,1 1,-1 0,1 0,-1-1,1 1,-1 0,1-1,0 1,-1 0,1-1,0 1,-1 0,1-1,0 1,-1-1,1 1,0-1,0 1,-39-32,35 27,-31-27,-1 2,-2 1,-1 1,-1 2,-14-5,8 22,26 11</inkml:trace>
  <inkml:trace contextRef="#ctx0" brushRef="#br0" timeOffset="1853.484">678 1158,'44'197,"-33"-180,-4-39,-5 13,9-38,-9 29,2-1,1 1,0 0,1 1,1-1,0 1,2 0,0 1,0 0,2 0,30-19,-34 39</inkml:trace>
  <inkml:trace contextRef="#ctx0" brushRef="#br0" timeOffset="2170.573">961 1242,'16'-2,"-1"-1,1 0,-1-1,1 0,-1-1,0-1,-1-1,1 0,-1-1,-1 0,1-1,-2 0,5-5,-15 13,0 0,1 0,-1 0,0 0,0-1,0 1,-1-1,1 0,0 1,0-1,-1 0,1 0,-1 0,0 0,1 0,-1 0,0 0,0-1,-1 1,1 0,0 0,-1-1,1 1,-1-1,0 1,0 0,0-1,0 1,0-1,0 1,-1 0,1-1,-1 1,1-1,-1 1,0 0,0 0,0 0,-1 0,1-1,0 1,-1 1,1-1,-1 0,0 0,1 1,-1-1,0 1,0-1,0 1,0 0,0-1,-1 1,1 0,-3 0,0 0,1 0,-1 0,0 1,0 0,1 0,-1 0,0 0,0 1,1 0,-1 0,0 0,1 0,-1 1,1 0,-1 0,1 0,0 0,0 1,0 0,0-1,0 1,1 1,0-1,-1 1,1-1,0 1,0 0,-1 4,-4 3,1 0,1 0,0 1,0 0,1 1,1-1,0 1,1 0,0 0,0 6,2-13,0 0,0 0,0-1,1 1,0 0,0 0,1 0,-1 0,1 0,0-1,1 1,-1 0,1-1,0 1,1-1,-1 0,1 1,0-1,1-1,-1 1,1 0,0-1,0 0,0 0,1 0,-1 0,1-1,0 1,0-1,0-1,0 1,1-1,0 1,6 0,0-1,0 0,0-1,0-1,1 1,-1-2,0 0,0 0,0-1,0-1,-1 0,1 0,0-1,-1-1,9-5,5 0</inkml:trace>
  <inkml:trace contextRef="#ctx0" brushRef="#br0" timeOffset="2607.654">1496 1101,'-11'5,"0"0,0 1,1 0,0 0,0 1,0 1,1 0,0 0,1 1,0 0,0 0,1 1,0 0,1 0,0 1,0-1,1 1,1 1,0-1,-2 9,7-17,-1 1,1-1,0 0,1 1,-1-1,1 0,-1 0,1 0,0 0,0 0,0 0,0 0,1-1,-1 1,1-1,0 1,0-1,0 0,0 0,0-1,0 1,0 0,0-1,1 0,-1 0,1 0,-1 0,1-1,-1 1,1-1,-1 0,1 0,-1 0,1 0,-1-1,1 0,-1 1,1-1,-1 0,0-1,1 1,-1-1,0 1,0-1,0 0,1 0,11-8,0-1,0 0,-1-1,0 0,-1-1,-1 0,0-1,6-10,17-18,-35 41,1 0,-1 0,0 0,1 0,-1 0,0 0,1 0,-1 1,1-1,0 0,-1 0,1 1,-1-1,1 0,0 1,0-1,-1 1,1-1,0 1,0-1,0 1,0-1,0 1,-1 0,1-1,0 1,0 0,0 0,0 0,0 0,0 0,0 0,0 0,0 0,0 0,0 0,0 1,0-1,0 0,-1 0,1 1,0-1,0 1,0-1,0 1,-1-1,1 1,0 0,-1-1,1 1,0 0,-1 0,1-1,-1 1,1 0,-1 0,1 0,-1-1,0 1,1 0,-1 0,0 0,0 0,1 0,3 13,-3-8,0 0,0 0,0-1,0 1,1 0,0-1,0 1,1-1,0 0,0 0,0 0,0 0,1 0,-1-1,1 1,1-1,-1 0,0 0,1-1,0 1,0-1,0 0,0 0,1-1,-1 0,1 0,-1 0,1 0,0-1,-1 0,1 0,3-1,12-4,-2-1</inkml:trace>
  <inkml:trace contextRef="#ctx0" brushRef="#br0" timeOffset="3804.121">2428 931,'-14'29,"1"-1,1 2,1-1,2 2,1-1,1 1,2 0,1 1,1 8,3-37,-1 0,1 1,1-1,-1 1,0-1,1 0,0 1,0-1,0 0,0 1,0-1,1 0,-1 0,1 0,0 0,0 0,0-1,0 1,0-1,1 1,-1-1,1 0,0 0,-1 0,1 0,0 0,0-1,0 1,1-1,-1 0,0 0,0 0,1 0,-1 0,1-1,-1 0,0 1,1-1,-1-1,1 1,-1 0,0-1,1 0,-1 0,0 0,4-1,14-8,-1-1,1-1,-2-1,0-1,0 0,-2-2,0 0,0-1,-2 0,0-1,-1-1,-1 0,0-1,-2-1,0 0,-2 0,2-7,24-102,-35 145,-1 3</inkml:trace>
  <inkml:trace contextRef="#ctx0" brushRef="#br0" timeOffset="4236.738">2936 1327,'28'-28,"-2"-2,-1-1,-1-1,-2 0,-1-2,3-10,3-28,-13 157,-11-78,0 0,1-1,0 0,1 0,-1 0,1 0,0 0,1-1,-1 0,1 0,0-1,0 1,0-1,1-1,0 1,-1-1,1 0,0-1,1 0,-1 0,0 0,5 0,-8-1,1-1,0 1,0-1,-1 0,1 0,0 0,-1 0,1-1,0 0,-1 0,1 0,0-1,-1 1,0-1,1 0,-1-1,0 1,0-1,0 0,-1 1,1-2,0 1,-1 0,0-1,0 1,0-1,0 0,-1 0,0 0,0-1,0 1,0 0,0-1,-1 1,1-3,2-13</inkml:trace>
  <inkml:trace contextRef="#ctx0" brushRef="#br0" timeOffset="5190.686">3726 931,'-21'19,"0"1,1 0,1 2,1 0,0 1,2 0,1 2,1 0,1 0,1 1,1 2,10-26,0 1,0 0,0 0,1 0,-1 0,0 0,1 0,0 0,0 0,0 0,0 0,0 0,1 0,-1 0,1 0,0 0,0 0,0-1,0 1,0 0,1 0,-1-1,1 1,0-1,0 0,0 1,0-1,0 0,0 0,1 0,-1 0,1-1,-1 1,1-1,-1 1,1-1,0 0,0 0,0 0,0 0,0-1,0 1,0-1,1 0,16 1,-1 0,1-2,-1-1,0 0,1-1,-1-2,0 0,-1 0,1-2,-1 0,-1-1,1-1,-1-1,-1 0,0-1,0-1,-1 0,-1-2,0 1,-1-2,5-6,8-8,-2-2,-1 0,-1-1,-2-1,-1-1,-2-1,8-25,-19 44,0 0,-1 0,-1-1,-1 0,0 0,-1 0,-1 0,-1-1,-1-13,0 25,1 0,-1 0,-1-1,1 2,-1-1,0 0,0 0,0 0,-1 1,0-1,0 1,-1 0,1 0,-1 0,0 1,-1-1,1 1,-1 0,1 0,-1 0,-1 1,1 0,0 0,-1 0,1 1,-1-1,0 2,-4-2,0 1,0 0,0 1,-1 1,1 0,0 0,0 1,0 0,0 0,0 1,0 1,1 0,-1 0,1 1,-1 0,1 0,1 1,-1 1,1-1,0 1,0 1,0 0,1 0,0 0,0 1,0 0,-4 6,1 0,0 1,0 0,2 0,0 1,0 0,2 0,0 1,1 0,0 0,2 0,0 1,1-1,0 4,3-7,0 0,1-1,0 1,1 0,0 0,1-1,1 0,0 0,1 0,0-1,1 1,0-2,1 1,1-1,0 0,0 0,1-1,0-1,0 0,1 0,1-1,0 0,11 5,-5-3,1-1,-1 0,1-2,1 0,-1-2,1 0,0-1,0 0,1-2,-1-1,1 0,-1-2,0 0,1-1,-1-1,6-2,-7-2,0 0,-1-1,0-1,-1-1,0-1,0 0,-1-1,-1-1,0 0,0-1,-2 0,0-2,0 1,-1-2,-6 9,0 1,-1-1,0-1,0 1,-1 0,0-1,-1 0,0 0,0 0,-1-1,0 1,0 0,-1-1,0 1,-1-1,0 0,-1 1,0-1,0 1,-1 0,-1-1,3 8,-1 0,0 0,0 0,0 0,0 0,0 1,0-1,-1 0,1 1,-1-1,1 1,-1-1,1 1,-1 0,0 0,0 0,0 0,0 0,1 0,-1 0,0 0,-1 1,1-1,0 1,0 0,0 0,0-1,0 1,0 0,0 1,0-1,0 0,-1 1,1-1,0 1,0-1,0 1,1 0,-1 0,0 0,0 0,-1 1,-68 60,66-55,-1 0,1 0,1 0,0 1,0 0,0 0,1 0,0 0,0 0,1 1,0-1,1 1,0 0,0-1,1 1,0 0,0-1,1 1,1 0,-1-1,1 1,0-1,1 0,0 1,1-1,-1-1,2 1,-1 0,1-1,0 0,0 0,1-1,0 1,2 1,6-1,1 0,0-1,0-1,1 0,-1-1,1-1,0 0,0-2,0 1,0-2,0 0,0-1,0-1,0 0,0-1,0-1,-1 0,1-1,-1-1,-1 0,1-1,-1-1,0 0,-1-1,1 0,2-4,9-9,0 0,-2-2,-1-1,0-1,-2 0,4-10,-1 2,-10 17,0 0,-1-1,-1-1,-1 0,0 0,-2-1,0 0,-1 0,-1-1,-1 0,0-8,-5 27,1 1,-1-1,0 0,0 1,0-1,0 0,0 1,0-1,-1 1,1-1,-1 1,1-1,-1 0,1 1,-1 0,0-1,0 1,0-1,1 1,-1 0,-1 0,1-1,0 1,0 0,0 0,-1 0,1 0,0 0,-1 1,1-1,-1 0,1 1,-1-1,1 1,-1-1,1 1,-1 0,0 0,1-1,-1 1,1 0,-2 1,-66 23,58-18,1 0,0 1,1 0,-1 0,1 1,1 1,0-1,0 1,0 1,1-1,1 1,-1 1,2-1,-1 1,2 0,-1 0,2 0,-1 1,1-1,1 1,0 0,1 0,0 0,1 0,0 0,1 0,1-1,-1 1,3 4,0-8,1 0,0-1,1 1,0-1,0-1,0 1,1-1,0 0,0-1,0 1,1-1,0-1,0 0,0 0,1 0,-1-1,1 0,0-1,0 0,0 0,0-1,8 0,102 40,-113-37,-1 1,1-1,-1 1,0 0,-1 0,1 1,-1 0,0-1,-1 1,1 0,-1 1,0-1,-1 1,1-1,-2 1,1 0,0 0,-1 0,-1 0,1 0,-1 0,0 0,-1 0,0 5,1-11,-1 9,0 1,1 0,0-1,1 1,0 0,0-1,1 1,1-1,0 1,0-1,1 0,1 0,-1-1,1 1,1-1,2 3,6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71,'-5'0,"4"-5,6-6,2-6,6-1,-5 4,-9 8,-9 10,3 5,2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0,'-10'10,"-7"7,3 2,0-3,-3-4,1-5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3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1098,'30'-10,"-1"-1,0-1,-1-1,0-2,0 0,1-4,13-10,-1-2,-2-2,-1-1,-1-2,-2-1,-2-2,-2-1,-1-2,-2-1,-2-1,20-47,125-277,-151 351,-16 55,-4 14,2 35,-4 1,-3-1,-5 0,-3-1,-11 32,17-86,-1-1,-2 0,-1 0,-1-1,-2 0,-1-2,-1 1,-1-2,-2 0,-12 13,26-35,-5 7,1 0,-2-1,0 0,0 0,-1-2,0 1,-1-1,0-1,0 0,-1-1,0-1,0 0,-1-1,1 0,-1-1,0-1,-9 1,21-4,0-1,-1 1,1-1,0 0,0 0,0 0,0 0,0 0,0-1,1 1,-1-1,0 0,1 0,-1 0,1 0,0 0,-1 0,1-1,0 1,1-1,-1 0,0 1,1-1,-1 0,1 0,0 0,0 0,0 0,0 0,1 0,-1-1,1 0,-2-24</inkml:trace>
  <inkml:trace contextRef="#ctx0" brushRef="#br0" timeOffset="1032.267">734 1070,'42'0,"0"-2,0-2,0-2,-1-1,0-3,0-1,-1-1,8-6,-40 15,-1 0,0-1,0 0,0 0,0 0,0-1,-1 0,0 0,0-1,0 1,-1-1,0-1,0 1,-1-1,1 0,-1 0,-1 0,1 0,-1-1,-1 1,1-1,-1 0,-1 0,1 1,-1-1,-1-1,0 1,0 0,0 0,-1-4,-1 8,0 0,0 0,1 1,-2-1,1 1,0 0,-1 0,0 0,1 0,-1 0,-1 0,1 1,0-1,0 1,-1 0,0 0,1 0,-1 1,0-1,0 1,0 0,1 0,-1 0,-1 1,1-1,0 1,0 0,0 0,-3 1,-1-1,0 2,0-1,0 1,0 0,1 0,-1 1,1 0,-1 0,1 1,0 0,1 1,-1-1,1 1,-4 4,3-4,1 2,1-1,-1 1,1-1,0 2,1-1,0 0,0 1,0 0,1 0,0 0,1 0,0 0,0 1,0-1,1 1,1-1,0 1,0 0,0-1,1 1,0-1,1 1,0-1,0 0,1 0,0 0,0 0,1 0,0 0,0-1,1 0,0 0,0 0,1-1,6 7,-1-6,0-1,0 1,1-2,0 1,0-2,0 0,1 0,0-1,-1 0,1-1,0-1,0 0,0-1,0 0,0-1,0-1,0 0,0 0,-1-1,1-1,10-5,16-6,-2-2,0-2,-1-1,-1-2,0-2,7-9,214-141,-295 207,-16-10,-43 31,94-52,0 1,1 0,0 0,-1 1,1-1,1 1,-1-1,0 1,1 0,0 0,-1 0,2 0,-1 0,0 1,1-1,0 0,0 1,0-1,1 1,-1 0,1-1,0 1,0-1,1 1,0-1,-1 1,1-1,1 1,-1-1,1 0,-1 1,1-1,1 0,-1 0,0-1,1 1,0 0,0-1,0 1,3 1,5 2,0-2,1 1,0-1,0-1,0 0,0-1,1 0,-1-1,1 0,0-1,0-1,-1 0,1 0,0-1,0-1,-1 0,1-1,-1-1,9-3,13-5,-1-1,0-2,-1-2,0-1,-2-1,13-11,3-3,-1-3,-2-1,-2-2,-1-2,-2-2,-2-1,13-23,-12 10,-2-2,-3 0,-3-3,22-63,-40 95,-5 16,-1 0,0 0,-1-1,0 0,-1 1,-1-1,0-1,-1 1,-1 0,0 0,-2-13,1 26,1 0,0 1,-1-1,1 0,-1 1,0-1,1 1,-1-1,0 1,0-1,0 1,0-1,0 1,0 0,0 0,-1 0,1-1,0 1,-1 0,1 0,-1 1,1-1,-1 0,1 0,-1 1,0-1,1 1,-1 0,0-1,1 1,-1 0,0 0,1 0,-1 0,0 0,0 0,1 0,-1 1,0-1,1 1,-1-1,1 1,-1 0,1 0,-1 0,-65 50,51-26,1 2,2-1,1 2,1 0,1 0,1 1,2 0,1 0,1 1,2 0,0 28,3-58,-3 55,3 0,2 1,7 41,4 79,-14 88,1-264,-1 0,1 0,-1 0,1-1,-1 1,1 0,0 0,-1 0,1 0,-1 0,1 0,-1 0,1 0,-1 0,1 1,0-1,-1 0,1 0,-1 0,1 0,-1 1,1-1,0 0,-1 0,1 1,0-1,-1 0,1 1,0-1,-1 0,1 1,0-1,0 0,-1 1,1-1,0 1,0-1,0 0,0 1,-1-1,1 1,0-1,0 1,0-1,0 1,0-1,0 0,0 1,0-1,0 1,1-1,-1 1,0-1,0 1,0-1,-19-35,9 12</inkml:trace>
  <inkml:trace contextRef="#ctx0" brushRef="#br0" timeOffset="1282.332">1948 619,'43'0,"44"0,15-5,2-2,-14 1,-12 1,-9 1,-12 2,-6 1,-7 1,-6 0,-5 0,-3 0,-2 0,0 0,-6 1</inkml:trace>
  <inkml:trace contextRef="#ctx0" brushRef="#br0" timeOffset="1429.214">3077 759,'-10'44,"-3"13</inkml:trace>
  <inkml:trace contextRef="#ctx0" brushRef="#br0" timeOffset="1678.274">3020 449,'-4'-29,"2"-9,2 6,1 9</inkml:trace>
  <inkml:trace contextRef="#ctx0" brushRef="#br0" timeOffset="1929.628">3303 787,'-1'5,"0"0,0 1,1-1,0 0,0 0,0 1,1-1,0 0,0 0,0 0,0 0,1 0,0 0,0 0,0 0,1 0,-1-1,1 0,0 1,1-1,-1 0,1 0,-1-1,1 1,0-1,1 0,2 2,-1-6,0 0,-1 0,1-1,-1 0,1 0,-1 0,0-1,0 0,0 0,0 0,0-1,0 0,-1 1,0-2,0 1,2-3,-3 5,6-5,-1-1,1 1,-1-1,0-1,-1 0,0 0,-1 0,0-1,0 1,-1-2,0 1,0-1,-1 1,-1-1,0 0,-1 0,0-1,0 1,-1 0,-1-1,0 1,0-1,-1 1,-1 0,0-3,1 12,0 1,0-1,0 0,-1 0,1 0,0 1,-1-1,1 1,-1-1,0 1,1 0,-1 0,0-1,0 1,0 0,0 1,0-1,0 0,0 0,0 1,0-1,0 1,0 0,0 0,-1 0,1 0,0 0,0 0,0 0,0 1,0-1,0 1,0 0,0-1,0 1,0 0,0 0,0 0,0 0,0 1,-66 57,55-36</inkml:trace>
  <inkml:trace contextRef="#ctx0" brushRef="#br0" timeOffset="2249.628">3641 900,'167'-227,"-167"226,1 0,-1 1,0-1,1 0,-1 0,1 0,-1 1,1-1,0 0,-1 0,1 1,0-1,-1 1,1-1,0 0,0 1,0-1,-1 1,1 0,0-1,0 1,0 0,0 0,0-1,0 1,0 0,0 0,0 0,0 0,0 0,0 0,-1 0,1 1,0-1,0 0,0 0,0 1,0-1,0 0,0 1,-1-1,1 1,0 0,0-1,14 43,-15-37,1 0,0 0,0 0,1 0,0 0,0 0,0 0,1 0,0-1,0 1,0-1,0 0,1 0,0 0,0-1,1 1,-1-1,1 0,0 0,0 0,0-1,0 0,1 0,-1 0,1-1,0 0,0 0,0 0,0-1,0 0,0 0,0 0,0-1,5 0,4-4,0-1,-1 0,0-1,0 0,-1-2,1 1,-1-2,-1 0,0 0,0-1,-1 0,0-1,-1-1,0 1,-1-2,0 1,-1-1,1-2,9-30,-17 29</inkml:trace>
  <inkml:trace contextRef="#ctx0" brushRef="#br0" timeOffset="2582.424">4658 506,'-15'1,"1"0,0 1,0 1,0 1,1 0,-1 0,1 2,0 0,0 0,0 1,1 0,0 1,1 1,-4 3,14-8,-1 0,1 0,0 0,0 1,0-1,1 0,0 0,-1 1,2-1,-1 0,0 1,1-1,0 0,0 0,0 1,0-1,1 0,-1 0,1 0,0-1,1 1,-1 0,1-1,-1 0,1 1,0-1,0 0,0 0,1-1,-1 1,1-1,-1 1,1-1,2 1,8 9,-8-5,0 0,0 0,0 1,-1-1,0 1,-1 0,1 0,-2 1,1-1,-1 1,0 3,-2-9,0 1,0-1,-1 0,1 1,-1-1,0 0,0 1,0-1,-1 0,1 1,-1-1,0 0,0 1,0-1,0 0,0 0,-1 0,1 0,-1 0,0 0,0-1,0 1,0 0,-1-1,1 0,-1 1,1-1,-1 0,0 0,0-1,0 1,0 0,-19 6,1-3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57,'-5'0,"-1"-5,5-1,2-5,2-5,-1 5,0 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58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92,'0'1,"0"-1,0 1,0-1,0 1,0-1,0 1,0-1,0 1,0-1,0 1,0-1,-1 1,1-1,0 1,0-1,0 1,-1-1,1 1,0-1,-1 0,1 1,0-1,-1 1,1-1,0 0,-1 1,1-1,-1 0,1 0,-1 1,1-1,-1 0,1 0,-1 0,1 0,-1 1,1-1,-1 0,1 0,-1 0,1 0,-1 0,1 0,-1 0,1-1,-1 1,1 0,-1 0,1 0,-1 0,1-1,-1 1,1 0,0 0,-1-1,1 1,-1 0,1-1,0 1,-1 0,1-1,0 1,-1-1,-7 187,10-120,-3 11,4-1,4 0,6 25,-11-92,0-1,1 0,0 0,0 0,1 0,0 0,0-1,1 1,-1-1,2 0,-1-1,1 1,4 3,-7-8,-1 0,1 0,0 0,0 0,0 0,0 0,0-1,0 0,1 0,-1 0,0 0,1 0,-1 0,1-1,-1 0,1 1,-1-2,1 1,-1 0,1-1,-1 1,1-1,-1 0,0 0,0 0,1-1,-1 1,0-1,0 1,0-1,0 0,-1-1,1 1,1-1,9-11,-1 0,0-1,-1 0,0 0,-2-1,0-1,7-16,8-13,28-74,-35 75,-17 45,1 0,0 0,-1 0,1 0,-1 0,1 0,-1 0,1 0,0 0,-1 0,1 0,-1 0,1 0,-1 0,1 0,-1 1,1-1,-1 0,1 1,-1-1,1 0,-1 0,1 1,-1-1,0 1,1-1,-1 0,0 1,1-1,-1 1,0-1,1 1,-1-1,0 1,0-1,0 1,1 0,-1-1,0 1,0-1,0 1,0-1,0 1,0-1,0 1,0 0,0-1,0 1,-1-1,1 1,0-1,0 1,0-1,-1 1,1-1,0 1,-1-1,1 1,-1-1,1 1,3 34,1 1,1-1,2 0,2-1,12 33,-13-48,1-1,1 0,0 0,2-1,0-1,1 1,0-2,1 0,1-1,12 9,-22-18,-4-3,1 0,0 1,0-1,0 0,0 0,0 0,0-1,0 1,1 0,-1-1,0 0,1 1,0-1,-1 0,1 0,0 0,-1-1,1 1,0-1,0 1,-1-1,1 0,0 0,0 0,0-1,-1 1,1-1,0 1,0-1,-1 0,1 0,1-1,9-11,-1-1,-1-1,0 1,-1-2,0 1,-2-2,0 1,0-1,-2 0,0 0,2-12,24-75,-4-1,-5-1,9-104,-26 113,-8 134,2-13</inkml:trace>
  <inkml:trace contextRef="#ctx0" brushRef="#br0" timeOffset="399.157">1217 826,'19'-25,"0"-2,-2 0,-1-1,-2-1,0 0,-2 0,-2-2,0 1,-1-6,-8 34,0 0,0 0,0-1,0 1,-1 0,1-1,-1 1,1 0,-1-1,0 1,0 0,0-1,0 1,-1 0,1-1,-1 1,1 0,-1-1,0 1,0 0,0 0,0 0,0 0,0 0,-1 0,1 0,-1 0,1 0,-1 1,0-1,1 0,-1 1,0 0,0-1,0 1,0 0,-1 0,1 0,0 0,0 1,-1-1,1 0,0 1,-1 0,1-1,-2 1,-7 5,0 0,1 1,-1 0,1 1,0 0,1 0,0 1,0 0,1 1,0 0,0 0,1 1,0 0,1 0,0 1,0-1,2 1,-1 1,1-1,-1 8,0-2,0 0,2-1,0 1,1 0,0 1,2-1,0 0,1 0,0 0,2 0,1 9,-2-21,0 0,1 0,-1 0,1-1,0 1,0-1,0 1,1-1,0 0,-1 0,1-1,1 1,-1-1,0 0,1 0,0 0,0-1,0 1,0-1,0-1,0 1,0-1,1 1,-1-1,0-1,1 1,-1-1,4 0,6 0,0-1,-1-1,1 0,-1-1,1 0,-1-1,0 0,-1-2,1 1,1-3,32-20,-1-2,-2-2,-1-2,-2-2,19-22,-35 34</inkml:trace>
  <inkml:trace contextRef="#ctx0" brushRef="#br0" timeOffset="765.986">1838 459,'-27'26,"1"1,1 1,1 1,2 1,1 2,2 0,0 0,-12 35,29-63,0 0,1 1,0-1,-1 1,1-1,1 1,-1-1,1 1,0-1,0 1,0 0,0-1,1 1,0-1,0 1,0-1,0 1,1-1,0 0,0 0,0 0,0 0,1 0,-1 0,1 0,0-1,0 1,1-1,-1 0,1 0,-1 0,1-1,0 1,0-1,0 0,0 0,0 0,1-1,-1 1,1-1,-1 0,1 0,-1-1,3 1,3-1,1-1,-1 0,1 0,-1-1,1 0,-1-1,0 0,0-1,0 0,-1 0,1-1,-1 0,0-1,0 0,-1-1,0 1,0-2,0 1,-1-1,3-4,11-18,-2-1,-2 0,0-1,-3-1,0-1,-2 0,-2 0,-1-1,-1 0,-2-1,-2 0,-1 0,-2 0,-1 0,-2 0,-2 1,-5-23,7 44,-2 1,1-1,-2 1,0-1,0 1,-1 1,-1-1,0 1,-6-7,11 16,-1-1,1 1,-1 0,0 0,0 0,0 1,0-1,-1 1,1-1,-1 1,0 0,1 1,-1-1,0 1,0-1,0 1,0 0,0 1,-1-1,1 1,0 0,0 0,0 0,0 0,0 1,-1-1,1 1,0 0,0 1,0-1,1 1,-1-1,0 1,0 1,-9 7,1 1,0 0,1 1,0 0,1 1,0 0,1 1,1 0,0 0,1 1,0 0,1 0,1 0,0 1,2 0,-1 0,2 0,0 0,1 1,1-1,1 11,-2-10,1 0,1 0,0 0,1 0,1 0,1-1,0 1,1-1,1 0,0 0,2-1,-1 0,2 0,0 0,1-1,0-1,1 0,0 0,1-1,1 0,0-1,13 8,-11-9,1 0,0-1,1 0,0-2,0 0,1 0,0-2,0 0,0-2,1 0,-1 0,4-2,23-9,-27 2</inkml:trace>
  <inkml:trace contextRef="#ctx0" brushRef="#br0" timeOffset="1222.511">2261 911,'154'-328,"-126"266,-40 192,10-124,1 0,0 0,0 0,1 1,-1-1,1 0,0 0,1 0,0 0,0 1,0-1,1 0,0 0,0-1,0 1,1 0,-1-1,1 1,1-1,-1 0,1 0,0 0,0-1,1 1,-1-1,1 0,0 0,0-1,0 1,0-1,1 0,-1-1,3 2,2-6,-1 0,0-1,1 0,-1 0,-1-1,1 0,0-1,-1 0,0 0,0-1,-1 0,1 0,-1-1,0 1,-1-2,0 1,0-1,-1 0,1 0,-2 0,1-1,0-3,9-15,0 0,-3-1,0 0,-2-1,0 0,1-16,-8 36,1-3</inkml:trace>
  <inkml:trace contextRef="#ctx0" brushRef="#br0" timeOffset="1814.25">2853 742,'221'-128,"-214"125,-1-1,0 0,0 0,0 0,0-1,-1 1,1-1,-1-1,-1 1,1-1,-1 0,0 0,0 0,0 0,-1-1,0 0,-1 1,1-1,-1 0,-1 0,1-1,-1 1,0 0,-1 0,0-1,0 7,-1-1,1 1,-1 0,0-1,0 1,0 0,0 0,0-1,0 1,0 0,0 0,0 0,0 0,-1 0,1 1,0-1,-1 0,1 1,0-1,-1 0,1 1,-1 0,1-1,-1 1,1 0,-1 0,1 0,-1 0,1 0,-1 0,1 0,-1 0,1 1,-1-1,1 1,-1-1,1 1,-1 0,-57 29,54-27,-4 3,0-1,0 1,1 1,0-1,1 1,-1 1,1 0,0 0,1 0,0 0,1 1,-1 0,2 1,-1-1,1 1,1 0,0 0,0 0,1 0,0 0,1 0,0 1,0-1,2 1,-1-1,1 0,0 1,3 9,-1-13,-1-1,1 0,1 0,-1 0,1 0,0-1,0 1,0-1,1 0,0 0,0-1,0 0,0 1,1-2,0 1,0-1,0 1,0-2,0 1,1-1,-1 0,1 0,-1-1,1 1,0-2,0 1,0-1,-1 0,1 0,0-1,0 0,-1 0,1-1,2 0,15-6,0 0,0-2,-1 0,0-2,-1 0,-1-2,0 0,-1-2,0 0,16-18,118-115,-51-15,-102 164,-1-1,1 0,0 1,-1-1,1 0,0 0,-1 0,1 0,-1 0,1 0,-1 0,0 0,0 0,1 0,-1 0,0 0,0 0,0 0,0 0,0 0,0 0,0 0,0 0,0 0,-1 0,1 0,0 0,-1 0,1 0,-1 0,1 1,-1-1,1 0,-1 0,0 0,1 0,-1 1,0-1,1 0,-1 1,0-1,0 1,0-1,0 1,0-1,0 1,0-1,0 1,0 0,0-1,0 1,0 0,0 0,0 0,0 0,0 0,0 0,0 0,0 0,0 1,0-1,0 0,0 1,0-1,0 0,0 1,1-1,-1 1,0-1,-1 1,-14 7,1 0,-1 1,1 0,1 1,0 1,0 0,1 1,0 0,1 1,1 0,0 1,1 1,0-1,1 2,1-1,0 1,-3 13,10-26,0 0,0 1,0-1,0 1,1-1,-1 1,1-1,0 1,0-1,0 1,1-1,-1 1,1-1,0 1,0-1,0 0,0 1,1-1,-1 0,1 0,0 0,0 0,0 0,0 0,0-1,1 1,-1-1,1 1,0-1,0 0,-1 0,1 0,1-1,-1 1,0-1,0 1,1-1,-1 0,0-1,1 1,-1 0,3-1,135 32,-140-31,1-1,-1 1,1 0,-1 0,1 0,-1 0,0 0,0 0,1 0,-1 0,0 0,0 1,0-1,0 0,0 1,-1-1,1 0,0 1,-1 0,1-1,-1 1,1-1,-1 1,0-1,1 1,-1 0,0-1,0 1,0 0,-1-1,1 1,0-1,-1 1,1 0,-1-1,1 1,-1-1,0 1,1-1,-1 1,0-1,0 0,0 0,-1 1,-55 51,-91 12,122-56</inkml:trace>
  <inkml:trace contextRef="#ctx0" brushRef="#br0" timeOffset="2664.2">4095 545,'-23'11,"1"2,1 1,0 0,1 2,1 0,0 1,1 1,1 1,1 0,0 1,2 1,-2 4,13-21,0 1,1 0,0-1,0 1,0 0,0 0,1 0,0 0,0 1,0-1,0 0,1 1,0-1,0 0,1 0,0 1,-1-1,2 0,-1 0,0 0,1 0,0 0,0 0,1 0,-1-1,1 1,0-1,1 0,-1 0,0 0,1 0,0 0,0-1,0 0,1 0,1 1,5 2,0-1,1 0,0-1,0 0,0-1,0 0,0-1,1-1,-1 0,1 0,-1-2,1 1,-1-1,1-1,-1 0,0-1,0-1,0 1,0-2,8-4,9-5,-2-1,0-1,-1-1,-1-1,0-2,-2-1,17-18,-9 7,-2-1,-1-2,-2-1,-2-1,-1-1,17-38,-31 56,0-1,-2 0,0 0,-2 0,0 0,-1-1,-2 0,0 0,-1 0,-1 0,-1 0,-1 0,-1 0,-5-18,6 31,-1 0,-1 1,1 0,-1-1,-1 1,1 0,-2 1,1-1,-1 1,0 0,0 1,-1-1,0 1,0 0,0 1,-1 0,0 0,0 1,0 0,0 0,-1 1,1 0,-1 0,0 1,0 0,0 1,0 0,0 0,-1 1,1 0,0 1,0 0,-7 1,-1 2,1 0,-1 1,1 1,0 0,0 1,0 1,1 0,1 1,-1 1,2 0,-1 1,1 1,1 0,0 0,1 1,0 1,1 0,1 0,-3 6,-2 4,2 0,1 1,0 1,2 0,1 0,1 1,1-1,2 2,1-1,0 0,3 24,0-39,0-1,1 0,1 0,0-1,1 1,0 0,0-1,1 1,0-1,1 0,0 0,1-1,0 0,0 0,1 0,0 0,1-1,0-1,0 1,1-1,0-1,0 1,0-2,1 1,0-1,0-1,2 1,7 3,1-1,0-1,0 0,1-2,0 0,-1-1,1-2,0 0,0-1,0-1,0-1,0-1,0 0,1-3,66-20,-49 11</inkml:trace>
  <inkml:trace contextRef="#ctx0" brushRef="#br0" timeOffset="3546.935">4998 516,'-72'9,"57"-3,-12 2,0 2,0 1,2 1,-1 1,2 1,-1 1,2 2,0 0,2 1,-1 1,-15 20,34-36,-1 0,1 0,0 1,0-1,0 1,0 0,1 0,-1 0,1 0,0 0,0 0,1 1,-1-1,1 1,0-1,0 1,1-1,-1 1,1 0,0-1,0 1,0 0,1-1,0 1,0-1,0 1,0-1,1 1,0-1,0 0,0 0,0 1,1-2,-1 1,1 0,0 0,0-1,1 0,-1 1,1-1,-1-1,1 1,0 0,0-1,3 1,7-1,0-1,0 0,1-2,-1 1,0-2,1 0,-1 0,0-2,-1 0,1 0,-1-1,1-1,-1 0,-1-1,1 0,-1-1,-1 0,5-5,220-184,-219 182,31-31,-56 74,-5-3,7-16,-1 1,1 1,1-1,0 1,0 0,1 0,1 0,0 1,0-1,1 1,1 0,0 0,0-1,1 1,1 0,0 0,1 0,1 7,-1-16,0 1,0 0,0-1,0 1,0-1,1 0,-1 0,1 0,0 0,0 0,0-1,0 1,1-1,-1 0,1 0,-1 0,1 0,0-1,0 1,0-1,0 0,0 0,0-1,0 1,0-1,0 0,0 0,0 0,0 0,1-1,4 0,1-1,0-1,0 0,-1 0,1-1,-1 0,0 0,0-1,-1-1,1 1,4-6,32-30,-2-2,-2-3,-2-1,12-20,-46 60,-2 4,16-21,-19 24,0 0,0 1,0-1,0 0,0 0,0 0,0 0,0 1,0-1,1 0,-1 0,0 0,0 0,0 0,0 1,1-1,-1 0,0 0,0 0,0 0,0 0,1 0,-1 0,0 0,0 0,0 0,1 0,-1 0,0 0,0 0,1 0,-5 8,-44 161,47-162,0 0,1 0,0 0,0 0,1 0,0 0,0 0,1 0,0 0,0 0,0-1,1 1,0-1,0 1,1-1,-1 0,2-1,-1 1,0-1,1 1,0-1,0-1,6 5,-6-7,1 0,0 0,0 0,0 0,0-1,1 0,-1 0,0-1,0 0,1 0,-1 0,0-1,0 0,0 0,1-1,-1 1,0-1,-1-1,1 1,0-1,-1 0,1 0,-1-1,0 1,0-1,0 0,-1-1,0 1,1-1,-1 0,-1 0,1 0,-1 0,0-1,0 1,1-6,110-206,-55 75,-58 143,-1-1,0 0,0 0,1 1,-1-1,0 0,0 1,1-1,-1 0,0 0,1 1,-1-1,0 0,1 0,-1 0,0 0,1 0,-1 1,1-1,-1 0,0 0,1 0,-1 0,0 0,1 0,-1 0,1 0,-1 0,0-1,1 1,-1 0,1 0,-1 0,0 0,1 0,-1-1,0 1,1 0,-1 0,0-1,0 1,1 0,-1 0,0-1,0 1,1 0,-1-1,0 1,0 0,0-1,1 1,-1 0,0-1,0 1,0-1,0 1,2 38,-2-34,0 54,16 199,95 229,-107-446,-2 0,-2-1,-1 1,-3 0,-1-1,-2 1,-1-1,-2-1,-2 0,-1 0,-8 12,6-20,-1-1,-1-1,-2-1,0 0,-2-1,-1-1,-1-1,-18 14,-36 5,75-42,0 0,0-1,0 1,0-1,0 0,0 0,0 0,0 0,0 0,0 0,0 0,0-1,0 1,0-1,0 0,0 1,1-1,-1 0,0 0,0 0,0 0,1 0,-1-1,1 1,-1 0,1-1,-1 1,1-1,0 0,0 1,0-1,0 0,0 0,0 0,0 1,1-1,-1 0,1 0,-1 0,1 0,0-2,-2-12,2 0,0 0,1 0,1 1,0-1,1 0,1 1,4-11,-7 23,76-252,-34 136,5 3,5 1,47-71,-76 147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0,'-39'20,"2"0,0 3,2 1,1 2,1 1,-10 11,29-24,1 0,0 2,1-1,0 1,1 1,1 0,1 1,0 0,2 0,0 1,1 0,0 0,2 0,-2 15,5-25,1 1,0-1,1 1,0-1,0 1,1-1,0 0,1 0,0 0,0 0,1 0,0-1,0 1,1-1,0 0,1 0,0-1,0 0,0 0,1 0,0-1,0 0,1 0,0-1,0 0,4 2,-1-1,1 0,0-1,-1-1,2 1,-1-2,0 0,1 0,0-1,-1-1,1 0,0-1,0 0,0-1,-1 0,1-1,0 0,-1-1,0-1,5-2,-7 1,0 0,0 0,-1-1,0-1,0 0,0 0,-1 0,0-1,-1-1,0 1,0-1,-1 0,0-1,0 1,-1-1,-2 4,0 0,-1 1,0-1,0 0,0 0,-1-1,0 1,0 0,0 0,-1-1,0 1,0 0,-1 0,0-1,0 1,0 0,-1 0,0 0,0 0,0 0,-1 1,0-1,0 1,0-1,-1 1,0 0,0 0,-3-2,-1 0,1 1,-1 1,0-1,0 1,-1 1,1-1,-1 1,0 1,0 0,-1 0,1 1,-1 0,1 0,-1 1,1 1,-1 0,0 0,1 0,-1 1,0 1,-1 0,-12 3,1 0,0 1,0 1,0 2,1 0,1 1,-1 1,-16 12,8-2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838 1307,'4'0,"3"5,-1-4,3-1,6-1,5-1,3 1,3 0,2 0,1 1,0 0,0 0,0 0,0-5,-1-1,1 0,-6 1</inkml:trace>
  <inkml:trace contextRef="#ctx0" brushRef="#br0" timeOffset="482.397">809 1561,'5'5,"6"1,6 0,6-1,2-1,3-2,1-1,1-5,-1-3,0 1,0 1,0 1,-1 1,1 2,-11 0,-7 1</inkml:trace>
  <inkml:trace contextRef="#ctx0" brushRef="#br1" timeOffset="10333.797">1938 856,'11'97,"8"59,0-44,-23-96</inkml:trace>
  <inkml:trace contextRef="#ctx0" brushRef="#br1" timeOffset="10653.368">1656 1420,'9'0,"19"-5,8-1,3 0,0 1,3 2,-1-4,-3-1,-3 1,-2 2,-3-3,-1 0,0 1,-2 2,-4 6,-11 4,-8 5,-4 1</inkml:trace>
  <inkml:trace contextRef="#ctx0" brushRef="#br1" timeOffset="11199.417">1712 1617,'89'-13,"-77"10,0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1" timeOffset="11754.945">2616 1336,'-22'0,"0"1,-1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1" timeOffset="12204.632">3208 1025,'-46'326,"12"-171,2-20,32-131,-1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1" timeOffset="12454.058">2926 1336,'34'0,"25"-5,7-2,-2 1,-13-4,-9 0,-8 2,-4 2,-3-3,-6 1</inkml:trace>
  <inkml:trace contextRef="#ctx0" brushRef="#br1" timeOffset="12886.798">3462 912,'17'-13,"1"1,1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0" timeOffset="16438.333">3885 1505,'5'0,"16"-5,9-1,4 0,2 1,-1 1,-2 2,-1 1,-2 0,-6-4,-1-1,-1 1,1 0,1 2,2 1,-9-4,-7-1</inkml:trace>
  <inkml:trace contextRef="#ctx0" brushRef="#br0" timeOffset="16886.718">4027 1195,'14'127,"-9"-104,-2 1,0-1,-1 1,-2 0,0 0,-3 12,-22 197,30-182,2-52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7 143,'21'-17,"0"1,2 1,0 1,1 1,0 1,1 1,0 1,0 1,1 1,0 2,1 1,13-1,-31 5,-1 2,0-1,1 1,-1 0,0 0,0 1,0 0,0 1,0 0,0 0,-1 1,6 3,-11-6,1 1,-1-1,0 1,1 0,-1 0,0 0,0 0,0 0,-1 0,1 1,0-1,-1 1,0-1,1 1,-1 0,0-1,0 1,-1 0,1 0,-1-1,1 1,-1 0,0 0,0 0,0 0,0 0,-1 0,1-1,-1 1,0 0,1 0,-1-1,0 1,-1 0,1-1,0 1,-2 0,-11 18,-1-1,-1 0,-1-1,-1-1,-1 0,0-2,-1 0,-9 4,-34 31,51-42,-15 13,0 0,2 2,1 1,0 0,2 2,1 1,-9 16,26-36,0 0,1 0,0 0,0 0,0 1,1-1,0 1,1-1,0 1,1 0,-1 0,2-1,-1 1,1 0,0 0,1-1,0 1,1-1,-1 1,2-1,-1 0,1 0,1 1,2-5,1 0,0 0,0-1,-1 0,2-1,-1 0,0 0,0 0,1-1,-1-1,1 1,-1-1,1-1,-1 1,1-2,-1 1,0-1,0 0,0-1,4-1,171-62,-164 59</inkml:trace>
  <inkml:trace contextRef="#ctx0" brushRef="#br0" timeOffset="249.592">684 679,'-5'24,"-1"13,5 0,2-11,2-10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393 368,'-32'5,"0"1,0 2,1 1,0 2,1 0,-22 14,51-25,-1 0,1 1,0-1,0 1,0-1,0 1,0 0,0-1,0 1,0 0,0 0,0 0,1-1,-1 1,0 0,0 0,1 0,-1 0,1 1,-1-1,1 0,-1 0,1 0,0 0,-1 0,1 1,0-1,0 0,0 0,0 0,0 1,0-1,0 0,1 0,-1 0,0 1,1-1,-1 0,1 0,-1 0,1 0,-1 0,1 0,0 0,-1 0,1 0,0 0,0 0,0 0,0-1,0 1,0 0,0-1,0 1,0 0,0-1,0 0,0 1,0-1,1 0,-1 1,0-1,0 0,1 0,13 6,36 18,-50-23,0 0,0 0,0 0,-1 0,1 0,0 0,-1 0,1 0,0 1,-1-1,0 0,1 0,-1 0,0 1,1-1,-1 0,0 1,0-1,0 0,0 0,0 1,-1-1,1 0,0 1,0-1,-1 0,1 0,-1 0,1 1,-1-1,0 0,1 0,-1 0,0 0,0 0,0 0,0 0,0 0,0-1,0 1,0 0,-133 105,127-102,1 0,0 0,0 1,0 0,1 0,0 1,0 0,0 0,1 0,-1 0,2 1,-1-1,1 1,0 0,0 0,1 0,-1 1,2-1,-1 0,1 1,0-1,1 1,0 0,0-1,0 1,1-1,1 5,0-9,0 0,0 0,1 0,-1 0,1 0,-1-1,1 1,0-1,0 0,0 0,0 0,0 0,1 0,-1-1,1 1,-1-1,1 0,-1 0,1 0,0 0,-1-1,1 0,0 0,0 0,-1 0,3 0,97-20,-56-5,-28 10</inkml:trace>
  <inkml:trace contextRef="#ctx0" brushRef="#br0" timeOffset="346.395">281 1,'0'30,"3"103,-5 1,-6-1,-6 0,-6-1,-19 55,-33 64,35-130,32-103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0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92,'-186'110,"183"-109,1 0,-1 0,1 0,-1 1,1-1,0 1,-1-1,1 1,0 0,0 0,0 0,0 0,1 0,-1 0,0 1,1-1,0 1,-1-1,1 1,0-1,0 1,1 0,-1-1,1 1,-1 0,1 0,0-1,0 1,0 0,0 0,0 0,1-1,-1 1,1 0,0-1,0 1,0 0,0-1,0 1,0-1,1 1,-1-1,1 0,0 0,0 0,0 0,0 0,0 0,0 0,14 4,-1-1,1 0,0-1,1-1,-1 0,1-1,0-1,3-1,93 16,-107-15,0 1,0 0,0 0,-1 0,1 1,-1 0,1 0,-1 0,0 1,0 0,-1 0,1 0,-1 0,0 1,0 0,0-1,-1 2,1-1,-1 0,0 1,-1-1,0 1,0 0,0 0,0 0,-1 0,0 0,0 0,-1 0,1 0,-1 0,-1 0,1 1,-1-1,0 0,-1 0,1 0,-1-1,-1 1,1 0,-1-1,1 1,-2-1,1 0,-1 0,1 0,-4 3,-17 10,0 0,-1-2,-1-1,0-1,-1-1,0-1,-1-2,-10 2,36-10,-1-2,1 1,-1 0,1 0,-1-1,1 1,-1-1,0 0,1 0,-1 0,0 0,1 0,-1-1,1 1,-1-1,0 0,1 0,-1 0,1 0,0 0,-1 0,1-1,0 1,0-1,0 1,0-1,0 0,0 0,0 0,1 0,-1 0,1 0,-1 0,1-1,0 1,0-1,0 1,-1-2,-2-16</inkml:trace>
  <inkml:trace contextRef="#ctx0" brushRef="#br0" timeOffset="251.405">146 148,'24'-24,"22"-8,9 1,-1 7,-5 6,-5 7,-6 5,-5 4,-2 2,-3 1,0 1,-1-1,-5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1 163,'162'-90,"17"37,-147 45,-26 6,-1 0,0 0,1 1,-1 0,1 0,-1 0,1 0,-1 1,1 0,0 0,-1 0,1 1,-1 0,1 0,-1 1,1-1,-1 1,0 0,5 3,-8 0,0 0,0 1,-1 0,0-1,0 1,0 0,0 0,-1 0,0-1,0 1,-1 0,0 0,0 0,0-1,0 1,-1 0,0-1,0 0,-1 1,1-1,-1 0,0 0,-1 0,1-1,-3 3,-118 160,-75 72,77-57,120-180,1 0,0 0,0 0,-1 0,2 1,-1-1,0 0,0 1,1-1,-1 1,1-1,0 1,0-1,0 0,0 1,0-1,0 1,1-1,-1 1,1-1,0 0,-1 1,1-1,0 0,1 0,-1 1,0-1,1 0,-1 0,1-1,-1 1,1 0,0 0,0-1,0 1,0-1,0 1,0-1,0 0,0 0,1 0,-1 0,0-1,1 1,-1 0,2-1,18 2,-1 0,0-2,1-1,-1 0,0-2,0-1,0 0,0-1,-1-1,13-7,-22 10,14-5</inkml:trace>
  <inkml:trace contextRef="#ctx0" brushRef="#br0" timeOffset="315.285">706 698,'-10'19,"-2"12,-1-5,4-7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3:27.81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3249,'7'-6,"1"1,0 0,1 0,-1 1,1 1,0-1,0 1,0 1,1-1,-1 2,7-1,9-4,219-32,90 11,-266 27,113-11,-114 1,0 3,1 3,0 3,23 4,26-1,193-2,-140 28,281-27,872-1,-1058 27,461-27,93 0,-610-27,172 26,-180-28,492 30,-1299-1,316-29,-432 30,312-31,375 30,-112 13,-48 8,69-14,-42 8,1-9,-65-8,45 0,-663 2,619-29,-532 30,426 0,59 26,-546-27,782 4,1 1,0 3,0 1,1 2,0 2,-20 11,56-23,-54 26,94-68,18-3,3 2,1 3,2 3,1 2,58-22,-78 36,432-195,-251 109,181-133,-233 151,16 14,-77 40,244-94,-171 47,49-25,-80 54,218-82,-144 42,114-72,-142 64,-56 25,113-84,2-14,-23 41,98-47,-162 74,-19 20,-100 58,0 3,1 3,1 1,25-4,91-36,42-34,-208 93,-1 1,1-1,-1 1,1 0,0 0,-1 0,1-1,0 2,-1-1,1 0,0 0,-1 0,1 1,-1-1,1 1,-1-1,1 1,-1 0,1 0,-1 0,1-1,-1 1,0 1,0-1,1 0,-1 0,0 0,0 0,0 1,0-1,0 1,-1-1,1 1,0-1,-1 1,1-1,-1 1,1-1,13 64,-12-23,-3-1,-1 1,-3-1,-6 28,-18 78,6-18,14-72,3 1,2-1,3 1,4 33,-1 13,-2 206,25-169,4 0,2 85,-20-57,24 57,14-11,-30-67,-9-32,8 139,-8-153,-4-97,0-28,11-117,-7 92,25-188,-35-102,25 193,7-80,-34-57,-26 84,17 1,-81-170,52 113,33 216,-1 1,-2 0,-1 1,-2 0,-2 1,-14-24,-24-60,-4-46,52 150,0 0,1 0,1-1,0 1,2-1,-1 1,2-1,0 0,1-7,10 12,-4 16</inkml:trace>
  <inkml:trace contextRef="#ctx0" brushRef="#br0" timeOffset="9085.949">6549 651,'-45'-26,"0"2,-2 1,0 3,-2 2,0 2,-1 2,0 2,-1 3,-33-2,-331 3,171-8,816 16,-506-1,-26-1,1 2,0 2,-1 2,0 1,16 5,-56-9,-1-1,1 0,-1 1,1-1,0 1,-1-1,1 0,0 1,-1-1,1 1,0-1,0 1,0-1,-1 1,1 0,0-1,0 1,0-1,0 1,0-1,0 1,0-1,0 1,0 0,0-1,0 1,0-1,0 1,1-1,-1 1,0-1,0 1,1-1,-1 1,0-1,1 1,-1-1,0 1,1-1,-1 0,1 1,-1-1,1 0,-1 1,0-1,1 0,-1 1,1-1,0 0,-1 0,1 0,-1 0,1 1,-1-1,1 0,-1 0,1 0,0 0,-1 0,1 0,-1-1,1 1,-1 0,1 0,-1 0,1 0,-1-1,1 1,-44 16,-310 36,-314 22,591-58,77-16,-1 1,0-1,1 0,-1 0,0 0,1 0,-1 0,0 1,0-1,1 0,-1 0,0 1,0-1,1 0,-1 0,0 1,0-1,0 0,1 1,-1-1,0 0,0 0,0 1,0-1,0 0,0 1,0-1,0 0,0 1,0-1,0 1,0-1,0 0,0 1,0-1,0 0,0 1,0-1,0 0,0 1,0-1,-1 0,1 0,0 1,0-1,0 0,-1 0,1 1,0-1,0 0,-1 0,1 1,0-1,-1 0,1 0,0 0,0 0,-1 1,1-1,0 0,-1 0,1 0,0 0,-1 0,1 0,-1 0,1 0,0 0,29 8,-28-8,439 44,63-3,-483-39,-11-2,0 0,-1 1,1 0,0 1,-1 0,1 0,-1 1,1 0,-1 1,6 3,-13-6,-1 0,0-1,0 1,1 0,-1 0,0 0,0-1,0 1,0 0,0 0,0 0,0-1,-1 1,1 0,0 0,0 0,-1-1,1 1,0 0,-1 0,1-1,0 1,-1 0,1-1,-1 1,0-1,1 1,-1 0,1-1,-1 1,0-1,1 0,-1 1,0-1,0 0,1 1,-1-1,0 0,0 0,1 1,-1-1,0 0,0 0,0 0,1 0,-1 0,0 0,0 0,-43 13,-2-1,1-3,-1-1,-27 0,17-1,-1242 109,1194-112,94 2,42 0,112 6,138-8,-100-3,498 24,-307 5,-300-8,-79-10,-92 10,-569 44,507-53,-1243 52,1291-60,103 1,28-1,328 6,414 14,157 29,-876-51,182 27,-200-20,-25-9,0 1,-1 0,1-1,0 1,0-1,-1 0,1 1,-1-1,1 0,-1 0,1 0,-1 0,0 0,1 0,-1-1,0 1,0 0,0-1,0 1,1-1,-1 0,0 0,0 0,0 0,0 0,-2 0,-427 47,-573 37,210-30,600-42,406 0,0-9,19-11,8 2,844 2,-763 26,-301-15,-28 2,-203 19,-128 7,-1729 152,1170-137,887-48,32-2,966-24,-712 15,1260-7,-702 37,-815-21,-30 4,-503 56,-1108 106,636-50,-32-42,874-71,124-6,36-5,394-66,252-8,282 14,595 45,-1207 43,-274-10,-57-10,0 1,0-1,1 0,-1 0,0 1,1-1,-1 1,0-1,1 1,-1-1,1 1,-1-1,1 1,-1-1,1 1,-1 0,1-1,0 1,-1 0,1-1,0 1,-1 0,1-1,0 1,0 0,0 0,0-1,0 1,0 0,0 0,0-1,0 1,0 0,0 0,0-1,0 1,1 0,-1 0,0-1,1 1,-1 0,0-1,1 1,-1 0,1-1,-1 1,1-1,-1 1,1-1,-1 1,1-1,0 1,-1-1,1 0,0 1,-1-1,1 0,0 1,-1-1,1 0,0 0,0 0,-1 0,1 0,0 0,0 0,-143 49,-155 14,-40-8,286-47,-1822 209,1233-161,-207-25,798-32,31-1,32-3,371-51,313-18,342 20,473 59,-751 9,-727-13,-61 9,-398 18,-2753 193,2419-174,479-29,245-20,56-5,1413-145,-688 109,2 34,323 52,-787-7,-248-23,-37-12,0 0,0 0,0 0,0 0,0 0,0 0,0 0,0 0,0 0,0 0,0 0,-1 0,1 0,0 0,-1-1,1 1,0 0,-1 0,1 0,-1 0,0-1,1 1,-1 0,0-1,1 1,-1 0,0-1,0 1,1-1,-1 1,0-1,0 1,0-1,0 0,0 1,0-1,0 0,0 0,0 0,0 1,1-1,-1 0,0 0,0-1,0 1,0 0,-1 0,1 0,-77 20,0-3,-80 6,96-15,-879 103,-4-42,-260-40,1082-35,105 0,24-1,32-3,222-26,157 2,-297 26,666-28,145 38,269 77,-1120-68,-71 0,-31-5,-514 71,-1038 56,1559-133,-752 22,712-26,48-4,130-15,1028-78,322 46,-681 45,-774 11,-40-1,-833 12,-755 5,1569-18,-60 1,0-6,-45-9,98 4,45 0,118-17,572-75,431 0,-1114 103,862-53,-817 48,-39 2,-35 1,-397 10,-220 40,363-24,-1084 42,1097-77,197-1,70 12,-1-1,1 1,0 0,0-1,0 1,-1 0,1-1,0 1,-1-1,1 1,0-1,-1 0,1 1,-1-1,1 1,0-1,-1 0,0 0,1 1,-1-1,1 0,-1 0,0 1,0-1,1 0,-1 0,0 0,0 0,0 1,0-1,0 0,0 0,0 0,0 0,0 1,-1-1,1 0,0 0,0 0,-1 1,1-1,-1 0,1 0,-1 1,1-1,-1 0,1 1,-1-1,1 0,-1 1,0-1,1 1,-1-1,0 1,1 0,-1-1,0 1,0-1,0 1,1 0,-1 0,0 0,0-1,169-55,384-68,6 25,105 12,-646 85,781-78,-664 64,-125 9,-34 4,-387 32,359-24,-622 76,8 0,-96-24,570-60,163-7,44-10,146-34,293-52,4 21,273-9,404 13,-962 82,-146 5,-32 0,-45 6,-720 113,375-57,-264 44,-183-12,842-100,-87 8,0-4,-1-4,-68-9,150 8,2 1,0 0,0 0,0 0,0-1,0 0,0 0,0 0,1-1,-1 0,0 0,1 0,-1 0,1 0,-1-1,1 0,0 0,0 0,1-1,-2 0,6 0,1 0,-1 0,1 0,-1 1,1-1,0 0,0 1,1 0,-1-1,1 1,-1 0,1 0,0 0,0 1,1-1,-1 1,0 0,1 0,-1 0,1 0,0 0,3 0,-6 1,59-29,0 3,2 2,0 3,6 2,-29 7,398-112,5 19,3 19,5 20,79 13,-180 27,-327 34,-50 5,-135 25,-1-6,-62-1,62-9,-375 50,-418-2,921-69,-91 3,0-5,-49-11,166 12,5 1,0 0,0-1,1 1,-1-1,0 0,0-1,0 1,1-1,-1 1,0-2,1 1,0 0,-1-1,1 0,0 0,0 0,4 1,0 0,0 0,1 1,-1-1,0 0,0 0,1 0,-1 1,1-1,0 0,-1 0,1 1,0-1,0 0,0 1,0-1,0 1,1 0,-1-1,0 1,1 0,-1 0,1-1,-1 1,1 0,0 1,-1-1,1 0,0 0,-1 1,1-1,0 1,0-1,45-20,0 2,2 2,0 2,4 1,-23 5,393-87,4 18,77 11,-321 43,170-13,-351 37,16-2,-30 2,-115 7,0 5,-91 23,187-29,-395 73,119-18,-2-13,-99-7,278-43,130 2,1 0,-1-1,0 1,1-1,-1 1,1 0,-1-1,0 1,0-1,1 1,-1-1,0 1,0-1,0 1,1-1,-1 1,0-1,0 1,0-1,0 1,0-1,0 0,0 1,0-1,0 1,0-1,-1 1,1-1,0 1,0-1,0 1,-1-1,1 1,0-1,-1 1,1 0,0-1,-1 1,1-1,0 1,-1 0,1-1,-1 1,1 0,-1-1,1 1,-1 0,1 0,-1 0,1-1,-1 1,1 0,-1 0,1 0,-1 0,1 0,-1 0,1 0,-1 0,1 0,-1 0,1 0,-1 0,1 1,-1-1,1 0,-1 0,0 1,41-24,115-36,2 7,2 7,16 3,914-182,-833 175,276-67,-497 104,-35 11,0 1,0-1,0 1,0-1,0 1,0-1,0 0,0 1,0-1,0 1,0-1,-1 1,1-1,0 1,-1-1,1 1,0-1,-1 1,1-1,0 1,-1-1,1 1,-1 0,1-1,0 1,-1-1,1 1,-1 0,0 0,1-1,-1 1,1 0,-1 0,1 0,-1 0,1 0,-1 0,0-1,1 1,-1 1,1-1,-1 0,0 0,1 0,-1 0,1 0,-1 0,1 1,-1-1,1 0,-1 0,1 1,-1-1,1 0,-1 1,1-1,-1 1,-151-1,0 6,0 7,-51 16,130-19,-1035 155,741-130,306-37,45-11,41-3,65-22,1 5,2 4,41-5,-63 16,1111-228,-1177 245,251-45,117-42,-279 51,-95 25,-97 1,-64 19,0 7,-54 16,200-29,-714 139,339-58,-120-2,358-68,122-12,30-7,96-30,312-87,376-60,522-50,-1191 204,-108 18,-29 7,-43 1,0 3,0 4,1 2,-26 7,23-4,-1152 201,1199-206,-316 66,-210 11,484-76,354-43,1414-169,-1598 199,-1 5,0 5,22 6,-123-7,0-1,-1 0,0 0,1 1,-1-1,0 1,0 0,1 0,-1 1,0-1,0 1,0 0,-1 0,1 0,0 1,-1-1,2 3,-5-4,0 1,0 0,0 0,0-1,0 1,-1 0,1 0,-1-1,1 1,-1 0,1-1,-1 1,0 0,0-1,0 1,0-1,0 0,0 1,0-1,-1 0,1 1,0-1,-1 0,1 0,-1 0,1 0,-1-1,0 1,1 0,-1-1,0 1,0-1,-27 15,-1-2,-1-1,0-1,0-2,-19 3,-21 7,-2054 624,1710-515,-5-18,-21-15,1450-277,-475 100,4 24,237 15,-633 50,-113 12,-62 4,-421 107,-1004 263,860-229,-308 32,787-177,-1-5,-97-3,195-14,29-3,41-8,1417-288,-745 201,101 25,-464 61,-303 21,-43 7,-37 1,-206 48,145-44,-737 173,-1327 262,1979-424,-1-9,-74-3,188-21,60 4,-1 0,1 0,0 0,-1 0,1-1,0 1,-1 0,1 0,0-1,-1 1,1 0,-1-1,1 1,0 0,-1-1,1 1,-1-1,1 1,-1-1,1 1,-1-1,0 0,1 1,-1-1,0 1,1-1,-1 0,0 1,0-1,0 0,1 1,-1-1,0 0,0 0,0 1,0-1,0 0,0 1,0-1,-1 0,1 1,0-1,0 0,0 1,-1-1,1 0,0 1,-1-1,1 0,-1 1,1-1,-1 1,1-1,-1 1,1-1,-1 1,1 0,-1-1,1 1,-1-1,0 1,40-16,0 1,1 2,1 1,17-1,13-4,406-93,5 21,3 21,2 21,158 18,-643 29,457-4,68 23,-392-2,-107 1,-58 0,-79 11,-1-6,-1-4,-15-4,56-6,-2398 281,1579-225,864-66,45-5,395-64,2 18,-301 38,862-88,457 29,-1314 72,148-3,229 28,-471-15,-68-1,-608 55,-690 68,125-29,951-90,245-11,35-2,416-36,-256 16,2001-95,-965 89,-1044 15,-146 7,-29 1,-42 0,-576-1,-27 30,-298 40,-505 19,994-83,380-7,47-3,33 9,-1-1,1 1,0-1,-1 1,1 0,0-1,-1 1,1-1,0 1,0-1,-1 1,1-1,0 1,0-1,0 1,0-1,0 1,0-1,0 1,0-1,0 0,0 1,0-1,0 1,0-1,0 1,0-1,1 1,-1-1,0 1,0-1,1 1,-1 0,0-1,1 1,-1-1,0 1,1 0,-1-1,0 1,1 0,-1-1,1 1,-1 0,1-1,-1 1,1 0,-1 0,1 0,-1 0,1-1,-1 1,1 0,-1 0,1 0,149-59,197-37,5 15,82 3,264-17,178 21,-591 57,64 12,-420 19,-1721 239,1090-148,-596 7,1279-111,-57 2,1-4,-1-2,-12-5,82 7,3 1,0 0,0 0,-1 0,1-1,0 1,0-1,0 1,0-1,0 0,0-1,0 1,0 0,0-1,0 0,1 1,-1-1,1 0,-1 0,1-1,0 1,-2-3,5 2,0 0,0 0,0 0,1 0,-1 0,1 1,0-1,0 0,0 1,0-1,0 1,0 0,1 0,-1 0,1 0,0 0,-1 0,1 1,0-1,0 1,2-1,-5 2,70-35,2 3,1 4,1 2,73-13,-135 35,384-92,3 17,4 17,180 5,-344 40,1 11,138 17,-370-10,9-1,1 2,0 0,-1 1,1 1,-1 0,0 2,4 2,-20-8,0 0,0 1,0-1,0 0,-1 1,1-1,0 1,0 0,-1-1,1 1,0-1,-1 1,1 0,0 0,-1-1,1 1,-1 0,1 0,-1 0,0 0,1 0,-1 0,0-1,0 1,1 0,-1 0,0 0,0 0,0 0,0 0,0 0,0 0,-1 0,1 0,0 0,0 0,-1 0,1 0,0-1,-1 1,1 0,-1 0,1 0,-1-1,0 1,1 0,-1 0,0-1,1 1,-1-1,0 1,0-1,0 1,0-1,1 1,-1-1,0 0,0 1,0-1,0 0,0 0,0 0,0 1,0-1,0 0,0 0,0-1,0 1,0 0,-44 17,-1-1,0-3,-1-1,-40 3,24-3,-1774 330,440-142,1328-192,-32 3,0-3,-84-7,119-10,65 9,0 0,0 0,1 0,-1 0,0 0,0-1,0 1,0 0,0 0,0-1,0 1,1 0,-1-1,0 1,0-1,0 1,1-1,-1 1,0-1,1 0,-1 1,0-1,1 0,-1 1,1-1,-1 0,1 0,-1 0,1 1,0-1,-1 0,1 0,0 0,0 0,0 0,0 0,0 0,0 0,0 1,0-1,0 0,0 0,0 0,0 0,1 0,-1 0,0 0,1 1,-1-1,1 0,-1 0,1 0,-1 1,1-1,-1 0,1 1,0-1,-1 0,1 1,0-1,0 1,-1-1,1 1,0-1,0 1,0 0,0 0,-1-1,2 1,147-73,148-27,4 12,3 14,174-15,722-106,-503 98,-519 60,-152 22,-40 0,-133 2,-81 23,0 10,-176 41,397-60,-1528 243,1222-210,286-35,31-12,129-34,602-157,8 32,190 4,-22 8,-758 122,-133 28,-37 3,-134 18,-298 62,3 19,-939 233,940-232,429-88,36-5,402-61,-62 7,1423-191,-690 111,-951 109,-131 14,-37 5,-71 5,0 3,0 5,-11 6,34-5,-1556 214,1569-212,-236 39,-260 8,551-57,-9 0,33-2,845-108,-78 46,358 32,-1112 33,81-2,0 6,0 4,44 12,-109-6,-46-14,-1-1,1 1,0 0,0-1,-1 1,1 0,0-1,-1 1,1 0,-1 0,1 0,-1-1,0 1,1 0,-1 0,0 0,1 0,-1 0,0 0,0 0,0 0,0 0,0 0,0 0,0 0,0 0,0-1,0 1,-1 0,1 0,0 0,-1 0,1 0,-1 0,1 0,-1-1,1 1,-1 0,1 0,-1-1,0 1,1 0,-1-1,0 1,0-1,1 1,-1-1,0 1,0-1,0 1,0-1,0 0,0 0,0 1,0-1,0 0,0 0,1 0,-1 0,0 0,0 0,-156 52,-517 106,344-76,-352 84,-12-29,512-111,161-22,47-4,204-13,0-10,41-18,-72 12,1207-129,-1054 123,-45 2,-289 34,-44 5,-306 42,-1440 301,1480-289,270-54,37-4,372-29,-278 16,1454-101,-1460 117,-104-5,1 0,0 1,0-1,-1 0,1 0,0 1,-1-1,1 0,0 1,0-1,0 0,-1 1,1-1,0 1,0-1,0 0,0 1,0-1,0 0,0 1,0-1,0 1,0-1,0 0,0 1,0-1,0 1,0-1,0 0,0 1,0-1,0 1,1-1,-1 0,0 1,0-1,1 0,-1 1,0-1,0 0,1 0,-1 1,0-1,1 0,-1 0,0 1,1-1,-1 0,0 0,1 0,-1 0,0 1,1-1,-1 0,1 0,-1 0,0 0,1 0,-1 0,1 0,-1 0,-34 13,-124 26,-2-7,-8-6,-18 4,-275 59,381-55,79-33,1-1,0 1,-1-1,1 1,0-1,-1 1,1-1,0 1,0-1,0 1,-1 0,1-1,0 1,0-1,0 1,0-1,0 1,0 0,0-1,0 1,0-1,0 1,1 0,-1-1,0 1,0-1,0 1,1-1,-1 1,0-1,1 1,-1-1,0 1,1-1,-1 0,1 1,-1-1,0 1,1-1,-1 0,1 1,0-1,-1 0,1 0,-1 0,1 1,-1-1,1 0,-1 0,1 0,0 0,-1 0,1 0,-1 0,1 0,0 0,-1 0,1 0,-1 0,1-1,-1 1,1 0,40 6,0-3,0 0,0-3,1-2,4-2,-1 2,984-102,-827 79,-19-5,-184 29,1 1,0 0,0-1,0 1,0 0,0 0,0-1,0 1,0 0,0 0,0-1,0 1,0 0,0 0,0-1,0 1,0 0,0-1,0 1,0 0,0 0,1-1,-1 1,0 0,0 0,0 0,0-1,1 1,-1 0,0 0,0 0,0-1,1 1,-1 0,-35-2,35 2,-255 8,2 11,-197 42,73-9,347-50,38-6,48-10,1000-137,-967 140,23-7,-113 17,1 1,0 0,-1-1,1 1,0 0,0 0,-1-1,1 1,0 0,0-1,-1 1,1-1,0 1,0 0,0-1,-1 1,1-1,0 1,0-1,0 1,0 0,0-1,0 1,0-1,0 1,0-1,0 1,0 0,1-1,-1 1,0-1,0 1,0 0,0-1,1 1,-1-1,0 1,0 0,1-1,-1 1,0 0,1 0,-1-1,1 1,-202-11,-211 25,205-2,-114-13,296 0,15 1,-1 1,1-2,-1 0,1 0,0-1,-1 0,1 0,0-1,1-1,-1 0,0 0,-7-5,16 6,1 1,-1-1,0 1,1-1,-1 0,1 0,0 1,0-1,0 0,0 1,0-1,1 0,-1 0,1 1,0-1,0 1,0-1,0 1,0-1,0 1,1-1,-1 1,1 0,-1 0,1 0,0 0,0 0,0 0,0 0,1 1,-1-1,0 1,1 0,-1-1,0 1,1 0,1 0,43-29,1 2,2 3,0 1,2 3,33-9,-64 23,815-273,-813 273,2-1,0 0,0-1,-1-2,0 0,-1-2,-1 0,0-2,5-4,-26 19,0-1,0 0,0 1,0-1,0 0,0 0,0 0,0 1,-1-1,1 0,0 0,0-1,-1 1,1 0,-1 0,1 0,-1 0,1 0,-1-1,0 1,1 0,-1 0,0-1,0 1,0 0,0 0,0-1,0 1,-1 0,1 0,0-1,0 1,-1 0,1 0,-1 0,1 0,-1-1,0 1,1 0,-1 0,0 0,0 0,0 0,0 1,0-1,0 0,0 0,-60-21,-11 13,0 4,-1 3,-36 5,95-3,-387 25,-11 19,282-34,101-13,27-6,77-27,87-15,1 7,47-2,-82 19,519-132,-555 124,-92 35,1 0,-1 0,1-1,-1 1,1 0,-1-1,1 1,-1 0,0-1,1 1,-1 0,0-1,1 1,-1-1,0 1,1-1,-1 1,0-1,0 1,1-1,-1 1,0-1,0 1,0-1,0 1,0-1,0 1,0-1,0 1,0-1,0 0,0 1,0-1,0 1,0-1,-1 1,1-1,0 1,0-1,-1 1,1-1,0 1,0 0,-1-1,1 1,-1-1,1 1,0 0,-1-1,1 1,-1 0,1-1,-1 1,1 0,-1 0,1-1,-1 1,1 0,-1 0,1 0,-1 0,1 0,-1 0,1 0,-1 0,0 0,1 0,-1 0,1 0,-1 0,-177-11,-466 42,196-2,409-28,39-2,1 1,-1 0,0 0,1 0,-1 0,1 0,-1 0,0-1,1 1,-1 0,0 0,1-1,-1 1,0 0,0 0,1-1,-1 1,0 0,0-1,1 1,-1 0,0-1,0 1,0-1,0 1,1 0,-1-1,0 1,0-1,0 1,0 0,0-1,0 1,0-1,0 1,0 0,0-1,0 1,-1-1,1 1,0 0,0-1,0 1,0 0,-1-1,1 1,0 0,0-1,-1 1,1 0,0-1,34-13,2 2,-1 0,2 3,-1 1,14 0,16-5,225-45,345-81,-561 114,-67 9,-34 9,-273 3,244 5,-183 15,-58 18,160-17,-71 4,427-68,-63 17,-24 5,0-5,65-27,-184 52,-4 2,1 0,-1 0,0-1,0-1,-1 1,0-1,1-1,-2 0,1 0,-1-1,0 0,0 0,0-1,-8 6,1 1,-1 0,1-1,-1 1,0-1,1 1,-1-1,0 1,0-1,0 1,0-1,0 0,-1 1,1-1,0 1,-1 0,1-1,-1 1,1-1,-1 1,0 0,0-1,0 1,1 0,-1 0,0-1,-1 1,1 0,0 0,0 0,0 0,0 1,-1-1,1 0,-1 0,0 0,-56-25,10 14,0 2,-1 3,0 1,-5 3,19 0,-542-13,517 5,84-10,97-22,2 5,41-3,-44 12,0-6,63-29,-168 57,-7 5,0 0,-1-1,1 0,-1 0,0-1,0 0,0 0,0 0,-1-1,0 0,0-1,0 1,0-1,-1 0,0-1,0 1,0-3,-6 4,0 0,0-1,-1 1,0 0,0 0,0 0,0 0,-1 0,0 0,0 1,0-1,-1 1,1 0,-1 0,0 0,0 0,0 1,-1 0,1 0,-1 0,0 0,0 1,0 0,0 0,0 0,-1 0,1 1,-2 0,-35-13,-1 2,-1 2,0 2,-25-1,-41-8,103 16,3 1,-1-1,1 1,-1-1,1 0,-1 0,1 0,-1-1,1 1,0-1,0 0,0 0,0-1,0 1,0-1,1 0,-1 0,1 0,0 0,-3-4,7 4,-1 0,1 0,0 0,0 1,1-1,-1 0,1 1,-1-1,1 1,0-1,0 1,0 0,0 0,0 0,0 0,1 0,-1 0,0 1,1-1,0 1,-1 0,1-1,0 1,3 0,-4-1,368-160,-368 162,0-1,-1 1,1-1,0 0,0 1,0-1,-1 0,1 0,0 0,-1 0,1 0,-1-1,0 1,1 0,-1-1,0 1,1-1,-1 1,0-1,0 0,-1 1,1-1,0 0,0 0,-1 1,1-1,-1 0,0 0,1 0,-1 0,0 0,0 0,0 0,0 0,-1 0,1 1,0-1,-1 0,0 0,1 0,-1 0,0 1,0-1,0 0,0 1,0-2,-11-2,1 0,0 1,-1 0,0 1,0 0,0 1,0 1,0 0,0 0,-1 1,1 0,0 1,-7 2,7-2,48 30,-18-23,0 1,0 1,-1 1,0 0,-1 2,0-1,-1 2,0 0,-1 1,-1 0,0 1,-1 0,-1 1,-1 1,0 0,-1 0,-4-3,-1 1,0 0,-2 0,1 0,-2 0,0 0,-1 1,-1-1,0 0,-1 0,-1 0,0 0,-3 7,-89 193,28-77,62-120,1 0,0 0,1 0,2 0,-1 1,2-1,1 1,0-1,2 0,0 1,1-1,1-1,0 1,2-1,0 1,1-2,1 1,10 14,-5 2,-1 1,-1 0,-2 0,-2 1,-1 1,-2-1,-2 1,-1 0,-2 0,-1 0,-6 31,-71 322,19-127,51-227,5-30,1 0,0 0,1 1,-1-1,1 1,0-1,1 1,0-1,0 1,0-1,1 1,-1-1,2 1,-1-1,3 6,-3-11,0 0,0 0,0 0,1 0,-1 0,0 0,1-1,-1 1,0-1,1 1,-1-1,1 1,-1-1,1 0,-1 1,1-1,-1 0,1 0,-1 0,1 0,-1-1,1 1,0 0,-1-1,0 1,1-1,-1 1,1-1,-1 1,0-1,1 0,-1 0,0 0,0 0,1 0,-1 0,0 0,0 0,0-1,-1 1,1 0,0 0,0-1,-1 1,1-1,0 1,-1-1,0 1,1 0,-1-1,0 0,0 1,0-1,0 1,0-1,0 1,0-1,2-19,-1 0,-1 0,0 0,-2 0,-1 0,0 0,-1 1,-2 0,0 0,-2-4,-2-12,-15-59,4-1,5 0,4-2,4 1,5-1,4-3,67-526,-66 546,-2 81,0 0,0 1,0-1,-1 0,1 1,0-1,0 0,0 0,0 1,-1-1,1 0,0 0,0 1,-1-1,1 0,0 0,-1 1,1-1,0 0,-1 0,1 0,0 0,-1 0,1 0,0 0,-1 1,1-1,0 0,-1 0,1 0,0 0,-1 0,1-1,0 1,-1 0,1 0,0 0,-1 0,1 0,0 0,-1 0,1-1,0 1,0 0,-1 0,1 0,0-1,-1 1,1 0,0 0,0-1,0 1,-1 0,1-1,0 1,0 0,0-1,0 1,0 0,0-1,-1 1,1 0,0-1,0 1,0 0,0-1,-16 30,15-28,-43 103,4 2,4 2,0 23,32-117,-60 235,11 3,11 1,6 55,2 171,24-412,0-83,3-208,9 121,3 1,5 0,8-21,35-130,10 3,37-73,-48 192,-46 123,-7 16,-7 15,-95 281,-7 86,93-331,3 2,3-1,2 2,3-1,2 1,4 0,2 0,3 0,2-1,3 1,5 9,-14-66,1 0,-1 1,1-1,-1-1,1 1,1 0,-1 0,1-1,0 1,0-1,0 0,0 0,1 0,0-1,-1 1,5 2,-6-7,0 1,0-1,0 0,0 0,0 1,0-1,-1-1,1 1,0 0,0 0,-1-1,1 1,-1 0,1-1,-1 0,0 1,1-1,-1 0,0 0,0 0,0 0,0 0,-1 0,1 0,-1 0,1 0,-1 0,1 0,-1 0,0 0,0-1,0 3,88-486,-40 304,9 2,7 3,8 2,8 3,-43 100,-48 114,-167 361,129-280,5 2,5 2,6 1,-10 94,40-200,0 0,2 0,1 1,0-1,2 0,1 0,4 19,-7-40,0 1,0-1,0 1,0-1,0 1,0-1,0 1,1-1,-1 1,1-1,-1 1,1-1,0 1,-1-1,1 0,0 1,0-1,0 0,0 0,0 0,0 1,0-1,1 0,-1-1,0 1,0 0,1 0,-1 0,1-1,-1 1,1-1,-1 1,1-1,-1 0,1 1,-1-1,1 0,-1 0,1 0,-1 0,1 0,-1-1,1 1,-1 0,1-1,-1 1,1-1,-1 1,1-1,-1 0,0 0,1 1,-1-1,0 0,0 0,1 0,-1-1,0 1,0 0,0 0,18-29,0 0,-2 0,-2-2,0 0,-3-1,0 0,-1-5,87-410,7 23,-87 339,-18 86,0 0,0 1,0-1,0 1,0-1,0 1,0-1,0 1,0-1,-1 1,1-1,0 1,0-1,0 0,0 1,-1-1,1 1,0-1,-1 0,1 1,0-1,0 0,-1 1,1-1,-1 0,1 1,0-1,-1 0,1 0,-1 0,1 1,0-1,-1 0,1 0,-1 0,1 0,-1 0,1 0,-1 0,1 0,-1 0,1 0,-1 0,1 0,0 0,-1 0,1 0,-1 0,1-1,-1 1,1 0,-1 0,1 0,0-1,-1 1,1 0,0-1,-1 1,1 0,0-1,-1 1,1 0,0-1,0 1,-1-1,1 1,0 0,0-1,0 0,-48 67,3 2,4 2,-30 67,40-78,2 2,3 1,3 1,2 1,3 1,3 1,3 0,3 1,2 0,4 13,3-60,2 1,0-1,2 0,0-1,1 1,1-1,0 0,2 0,0 0,1-1,1-1,1 1,0-2,1 0,4 4,10 7</inkml:trace>
  <inkml:trace contextRef="#ctx0" brushRef="#br0" timeOffset="15388.198">1835 2796,'-70'16,"-138"42,-13 5,-3-9,-66 0,106-30,167-18,24-1,30-2,344-48,262-19,-386 59,-315 17,-474 68,91-30,390-37,85 1,181-31,-168 9,603-103,-488 84,-195 39,-112 19,-770 153,680-159,300-38,666-191,-601 169,-1-4,27-18,-104 26,-52 31,0-1,0 1,0-1,0 1,0-1,0 1,1-1,-1 0,0 1,-1-1,1 1,0-1,0 1,0-1,0 1,0-1,0 1,-1-1,1 1,0-1,-1 1,1-1,0 1,-1-1,1 1,0-1,-1 1,1 0,-1-1,1 1,0 0,-1-1,1 1,-1 0,1 0,-1-1,0 1,1 0,-1 0,1 0,-1 0,1 0,-1 0,1 0,-1 0,1 0,-1 0,0 0,1 0,-1 0,1 0,-1 1,-34-5,-1 2,1 2,0 1,-1 2,-7 2,17-2,-928 126,881-124,281-55,464-90,-477 102,-550 124,183-40,-164 22,395-67,-23-2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838 1307,'4'0,"3"5,-1-4,3-1,6-1,5-1,3 1,3 0,2 0,1 1,0 0,0 0,0 0,0-5,-1-1,1 0,-6 1</inkml:trace>
  <inkml:trace contextRef="#ctx0" brushRef="#br0" timeOffset="482.397">809 1561,'5'5,"6"1,6 0,6-1,2-1,3-2,1-1,1-5,-1-3,0 1,0 1,0 1,-1 1,1 2,-11 0,-7 1</inkml:trace>
  <inkml:trace contextRef="#ctx0" brushRef="#br1" timeOffset="10333.797">1938 856,'11'97,"8"59,0-44,-23-96</inkml:trace>
  <inkml:trace contextRef="#ctx0" brushRef="#br1" timeOffset="10653.368">1656 1420,'9'0,"19"-5,8-1,3 0,0 1,3 2,-1-4,-3-1,-3 1,-2 2,-3-3,-1 0,0 1,-2 2,-4 6,-11 4,-8 5,-4 1</inkml:trace>
  <inkml:trace contextRef="#ctx0" brushRef="#br1" timeOffset="11199.417">1712 1617,'89'-13,"-77"10,0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1" timeOffset="11754.945">2616 1336,'-22'0,"0"1,-1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1" timeOffset="12204.632">3208 1025,'-46'326,"12"-171,2-20,32-131,-1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1" timeOffset="12454.058">2926 1336,'34'0,"25"-5,7-2,-2 1,-13-4,-9 0,-8 2,-4 2,-3-3,-6 1</inkml:trace>
  <inkml:trace contextRef="#ctx0" brushRef="#br1" timeOffset="12886.798">3462 912,'17'-13,"1"1,1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0" timeOffset="16438.333">3885 1505,'5'0,"16"-5,9-1,4 0,2 1,-1 1,-2 2,-1 1,-2 0,-6-4,-1-1,-1 1,1 0,1 2,2 1,-9-4,-7-1</inkml:trace>
  <inkml:trace contextRef="#ctx0" brushRef="#br0" timeOffset="16886.718">4027 1195,'14'127,"-9"-104,-2 1,0-1,-1 1,-2 0,0 0,-3 12,-22 197,30-182,2-52</inkml:trace>
  <inkml:trace contextRef="#ctx0" brushRef="#br1" timeOffset="99268.649">1402 2041,'0'-1,"1"1,-1 0,1 0,-1-1,1 1,-1 0,0 0,1 0,-1 0,1 0,-1 0,1 0,-1 0,1 0,-1 0,1 0,-1 0,1 0,-1 0,1 0,-1 0,1 0,-1 1,1-1,-1 0,0 0,1 1,-1-1,1 0,-1 1,0-1,1 0,-1 1,0-1,1 0,-1 1,0-1,0 1,1-1,-1 0,0 1,0-1,0 1,0-1,1 1,-1-1,0 1,0-1,0 1,0-1,0 1,0-1,0 1,-1-1,1 1,0-1,0 1,0-1,34 155,-28-75,-7-69,1 1,0-1,0 1,1 0,1-1,0 1,0-1,1 0,1 0,0 0,1 0,-1-1,2 0,0 0,0 0,1 0,0-1,2 2,5-3,1 1,0-2,0 0,0-1,1-1,0 0,0-1,0-1,0 0,1-1,-1-1,1 0,0-2,-1 0,1 0,-1-2,0 0,1-1,-1 0,-1-2,1 0,-1 0,0-1,0-1,5-5,85-51,-95 57,1 1,-1 0,1 1,0 0,0 1,0 0,1 0,-1 1,1 1,0 0,0 0,0 1,9 0,-14 0,1-1,0 1,0 1,-1-1,1 1,0 1,0-1,-1 2,1-1,0 1,-1 0,0 0,1 1,-1 0,0 0,0 1,-1 0,1 0,-1 0,2 3,40 103,-48-109,0 0,0 0,-1-1,1 1,0 0,0 0,0 0,-1-1,1 1,0 0,0 0,1-1,-1 1,0 0,0 0,0 0,0-1,1 1,-1 0,0 0,1-1,-1 1,0 0,1-1,-1 1,1 0,-1-1,1 1,-1-1,1 1,0-1,-1 1,1-1,0 1,-1-1,1 0,0 1,-1-1,1 0,0 0,0 1,-1-1,1 0,0 0,0 0,0 0,-1 0,1 0,0 0,0 0,0 0,-1-1,1 1,0 0,0 0,-1-1,1 1,0 0,-1-1,1 1,0-1,-1 1,1-1,-1 1,1-1,0 0,62-127,-56 118,0 0,1 1,0 0,1 0,0 1,0 0,1 1,0 0,0 0,1 1,0 1,0-1,0 2,1 0,-1 0,1 1,0 0,0 1,0 1,4-1,240 34,26-33,-268 1,-1-1,1-1,-1 0,1 0,-1-2,0 0,0 0,-1-1,1 0,-1-1,0-1,-1 0,0-1,0 0,0 0,-1-1,0-1,-1 0,0 0,-1 0,0-1,0-1,-1 1,-1-1,0 0,0-1,-1 0,-1 1,0-1,-1-1,0 1,0-10,-1-34,-2 32</inkml:trace>
  <inkml:trace contextRef="#ctx0" brushRef="#br1" timeOffset="100245.997">442 3255,'10'-87,"-50"113,-132 191,34-34,37-68,131-146,56-89,117-145,-52 57,-151 206,1 1,-1-1,0 0,1 1,-1-1,1 1,0-1,0 1,-1-1,1 1,0 0,0-1,0 1,0 0,0 0,1-1,-1 1,0 0,1 0,-1 1,0-1,1 0,-1 0,1 1,-1-1,1 1,0-1,-1 1,1 0,-1-1,1 1,0 0,-1 0,1 0,0 0,-1 0,1 1,0-1,-1 1,1-1,-1 1,1-1,-1 1,1 0,-1-1,1 1,-1 0,0 0,1 0,-1 0,0 1,0-1,0 0,1 2,33 125,2 153,-38-134,1-145,0 0,0 1,-1-1,1 0,-1 1,0-1,1 0,-1 0,0 0,-1 0,1 0,0 0,0 0,-1 0,1 0,-1 0,0-1,1 1,-1-1,0 1,0-1,0 0,0 0,0 0,0 0,-1 0,1 0,0 0,0-1,-1 1,1-1,0 0,-1 1,1-1,0 0,-1 0,1-1,0 1,-1-1,1 1,0-1,-1 1,1-1,0 0,0 0,0 0,0-1,0 1,0 0,0-1,-1-1,-160-124,-12-62,172 175,11 13</inkml:trace>
  <inkml:trace contextRef="#ctx0" brushRef="#br1" timeOffset="100612.885">809 3565,'3'-54,"5"23,61-168,-64 190,0 1,0 0,0 0,1 0,0 1,0 0,1 0,0 0,1 1,3-3,-9 9,-1 1,1-1,-1 1,0 0,0-1,1 1,-1 0,0 0,0 0,0 0,0 0,0 0,0 0,0 0,0 0,0 1,0-1,-1 0,1 0,0 1,-1-1,1 1,-1-1,0 0,1 1,-1-1,0 1,0-1,0 1,0-1,0 1,0-1,0 1,-1-1,1 1,0-1,-1 0,0 1,1 1,0 21</inkml:trace>
  <inkml:trace contextRef="#ctx0" brushRef="#br1" timeOffset="100951.22">1148 3395,'15'2,"0"-1,0-1,0 0,0-1,-1-1,1 0,0-1,-1-1,1 0,-1-1,0 0,-1-1,1-1,-1 0,-1-1,1 0,-1-1,3-4,-13 11,0-1,0 0,-1 1,1-1,-1 0,0 0,1 0,-2 0,1 0,0 0,0 0,-1 0,0-1,0 1,0 0,0 0,0 0,0 0,-1 0,0-1,1 1,-1 0,0 0,-1 0,1 1,0-1,-1 0,0 0,1 1,-1-1,0 1,0-1,-1 1,1 0,0 0,-1 0,0 0,1 0,-1 1,0-1,0 1,1 0,-1 0,0 0,-1 0,1 0,0 1,0-1,0 1,0 0,0 0,-1 0,-1 0,-6 1,0 1,1 0,-1 0,0 1,1 0,0 1,-1 0,1 1,1 0,-1 0,1 1,0 1,0-1,1 1,0 1,0 0,1 0,0 0,0 1,1 0,0 0,0 0,1 1,1 0,0 0,0 1,1-1,0 1,0-1,2 1,-1 0,1 0,1 10,0-16,1 0,0 0,0-1,0 1,1 0,0-1,0 1,0-1,0 1,1-1,-1 0,1 0,0 0,0 0,1-1,-1 1,1-1,0 0,0 0,0 0,0-1,0 1,1-1,-1 0,1 0,-1-1,1 1,0-1,138 15,-127-18,0 0,0-1,0-1,0 0,-1-1,1-1,-2 0,1-1,-1-1,0 0,0-1,2-3,8-4</inkml:trace>
  <inkml:trace contextRef="#ctx0" brushRef="#br1" timeOffset="101285.358">1938 3114,'-51'37,"1"3,2 2,2 2,-17 23,16 4,46-69,0 0,0 0,0 1,0-1,1 0,-1 0,1 0,-1 1,1-1,0 0,0 1,0-1,0 0,0 1,1-1,-1 0,1 0,0 1,-1-1,1 0,0 0,0 0,0 0,0 0,1 0,-1 0,1 0,-1-1,1 1,-1 0,1-1,0 1,0-1,0 0,8 3,0 0,0-1,1-1,-1 0,1 0,-1-1,1 0,0-1,-1 0,1-1,0 0,-1-1,1 0,-1 0,0-1,1-1,-1 1,0-2,3 1,23-9,0-2,-1-2,-1 0,-1-3,-1 0,0-3,-2 0,24-24,-54 47,1 0,-1 1,0-1,0 0,0 1,0-1,1 0,-1 0,0 1,0-1,0 0,1 0,-1 1,0-1,0 0,1 0,-1 0,0 1,1-1,-1 0,0 0,1 0,-1 0,0 0,1 0,-1 0,0 1,1-1,-1 0,0 0,1 0,-1 0,0-1,1 1,-1 0,0 0,1 0,-1 0,0 0,1 0,-1 0,0-1,0 1,1 0,-1 0,0 0,1-1,-1 1,0 0,0 0,0-1,1 1,-1 0,0-1,0 1,0 0,0-1,1 1,-14 35,8-22,3-7,0 0,0 0,0 0,1 1,0-1,0 0,0 0,1 1,0-1,1 0,-1 1,1-1,0 0,0 0,1 0,0 1,0-2,1 1,-1 0,1 0,1-1,-1 0,1 1,0-1,0-1,0 1,0-1,1 1,0-1,0 0,0-1,4 2,1 0,1 0,0-1,0-1,0 0,1-1,-1 0,1 0,-1-1,1-1,3 0,16 0</inkml:trace>
  <inkml:trace contextRef="#ctx0" brushRef="#br1" timeOffset="102267.57">2897 3282,'2'11,"-1"-1,2 1,-1-1,1 0,1 0,0 0,0 0,1 0,0-1,1 0,0 0,0-1,4 4,-8-8,0 0,1-1,-1 1,1-1,0 1,0-1,0 0,1 0,-1 0,1 0,0-1,-1 1,1-1,0 0,1 0,-1-1,0 1,0-1,1 0,-1 0,1 0,-1-1,0 1,1-1,-1 0,1-1,-1 1,1-1,-1 0,1 0,-1 0,0 0,1-1,-1 0,0 0,0 0,3-5,-1-1,0 0,-1 0,0-1,0 1,-1-1,0 0,0 0,-1-1,0 1,-1-1,0 0,0 1,-1-1,-1 0,1 0,-2 0,1 0,-1 1,-1-1,0 0,0 1,-2-5,0 1,1 1,-2-1,1 1,-2 0,1 0,-2 1,0 0,0 0,-1 1,0-1,-1 2,0-1,0 1,-1 1,0-1,-1 2,0 0,0 0,0 1,-1 0,0 1,-2-1,13 6,0-1,1 0,-1 1,0-1,0 1,0-1,0 1,0-1,0 1,0 0,0 0,0-1,0 1,0 0,0 0,0 0,0 0,0 0,0 0,0 0,0 0,0 1,0-1,0 0,0 1,0-1,0 0,0 1,1-1,-1 1,0 0,0-1,0 1,1 0,-1-1,0 1,0 0,1 0,-1-1,0 2,5 1,0 0,0 0,1 0,-1-1,1 1,-1-1,1-1,0 1,0 0,0-1,0 0,0 0,0-1,0 0,4 1,-5-1,7 1,0 0,0-1,0 0,0-1,0 0,0 0,0-1,-1-1,1 0,0-1,-1 0,0 0,0-1,0 0,-1-1,0 0,0 0,0-1,-1 0,0-1,5-6,2-5,0 0,-2-1,-1-1,0 0,-2 0,0-1,-1-1,-2 0,0 0,-1 0,2-23,-9 45,1 0,0 0,0 0,0 0,0-1,0 1,0 0,0 0,0 0,0 0,0 0,1 0,-1 0,1 0,-1-1,0 1,1 0,0 0,-1 1,1-1,-1 0,1 0,0 0,0 0,0 0,-1 1,1-1,0 0,0 1,0-1,0 1,0-1,0 1,0 0,0-1,0 1,1 0,-1-1,0 1,0 0,0 0,0 0,0 0,0 0,1 0,-1 1,0-1,0 0,0 1,0-1,0 0,0 1,0-1,0 1,0 0,0-1,0 1,0 0,-1-1,1 1,0 0,13 17,-2 0,0 0,-1 1,0 1,-2-1,0 2,4 18,21 59,-4 1,-5 1,-4 1,-4 0,-5 2,-4 14,-5-59,-3-1,-2 1,-2 0,-4-1,-1 0,-3 0,-19 51,30-103,0 1,-1-1,1 0,-1 0,0 0,-1 0,1 0,-1 0,0 0,0-1,-1 1,1-1,-1 0,0 0,0 0,0-1,-1 1,1-1,-1 0,0-1,0 1,0-1,0 0,0 0,0 0,-1-1,1 1,-1-2,1 1,-1 0,1-1,-1 0,1 0,-1-1,1 0,-1 0,-1 0,0-3,0 0,1 0,0 0,0 0,0-1,0 0,1-1,0 1,0-1,0 0,1 0,0 0,0-1,1 0,-1 1,1-1,1 0,-1-1,1 1,1 0,-1-1,1 1,1-1,-1 1,1-1,0 1,1-1,0 1,0-1,1 1,0 0,0-1,0 1,1 0,0 1,1-1,13-20,0 1,2 1,1 1,1 1,1 1,1 1,0 0,2 2,1 1,0 1,1 1,0 1,2 2,-1 1,10-2,-3 0</inkml:trace>
  <inkml:trace contextRef="#ctx0" brushRef="#br1" timeOffset="102863.515">838 4129,'13'124,"5"57,31 118,-37-253,10 84,-22-125,0 0,-1 0,1 0,-1 1,-1-1,1-1,0 1,-1 0,0 0,0 0,-1-1,1 1,-1-1,0 0,0 0,-1 0,1 0,-1-1,1 1,-1-1,-1 0,1 0,-3 2,-13 5</inkml:trace>
  <inkml:trace contextRef="#ctx0" brushRef="#br1" timeOffset="103066.807">527 4722,'39'-19,"26"-11,12-1,-2 5,-9 8,-11 6,-10 5,-8 4,-5 2,-4 2,-1 0,-1 1,0-1,-4 0</inkml:trace>
  <inkml:trace contextRef="#ctx0" brushRef="#br1" timeOffset="103368.453">1289 4750,'44'120,"-43"-120,-1-1,1 1,0 0,0 0,-1-1,1 1,0 0,0-1,-1 1,1-1,0 1,-1-1,1 1,-1-1,1 1,-1-1,1 0,-1 1,1-1,-1 0,1 1,-1-1,0 0,1 0,-1 1,0-1,0 0,0 0,0 1,0-1,1 0,-1 0,-1 0,1 0,0 1,0-1,0 0,0 0,0 1,-1-1,1-1,0 2,3-39,2 0,2 1,1-1,2 1,2 1,16-36,-18 55,0 4</inkml:trace>
  <inkml:trace contextRef="#ctx0" brushRef="#br1" timeOffset="103551.542">1740 4666,'15'24,"4"3,-1-3</inkml:trace>
  <inkml:trace contextRef="#ctx0" brushRef="#br1" timeOffset="103700.771">1656 4327,'0'0</inkml:trace>
  <inkml:trace contextRef="#ctx0" brushRef="#br1" timeOffset="104014.865">2305 4468,'-27'11,"1"2,0 0,1 2,0 0,1 2,1 1,-18 17,38-33,1 0,-1 0,0 0,1 1,-1-1,1 0,-1 1,1 0,0 0,0 0,1-1,-1 2,1-1,-1 0,1 0,0 0,0 1,0-1,1 0,-1 1,1-1,0 1,0-1,0 1,0-1,1 0,-1 1,1-1,0 1,0-1,0 0,0 0,1 0,-1 1,1-1,0-1,0 1,0 0,0 0,0-1,1 1,-1-1,1 0,0 0,-1 0,1 0,0 0,0 0,0-1,1 0,8 1,0-2,1 0,-1 0,0-1,1-1,-1 0,0 0,0-2,0 1,-1-1,1-1,-1 0,0-1,0 0,-1-1,0 0,0 0,0-1,-1 0,0-1,-1 0,0-1,0 0,7-4,63-58,-37 92,-37-16,9 10</inkml:trace>
  <inkml:trace contextRef="#ctx0" brushRef="#br1" timeOffset="104317.337">2616 4750,'43'-78,"-14"24,2 1,2 2,31-35,-64 85,1 0,0 0,-1 0,1 0,0 1,-1-1,1 0,0 1,0-1,0 0,-1 1,1-1,0 1,0-1,0 1,0 0,0-1,0 1,0 0,0 0,0 0,0 0,0-1,1 1,-1 1,0-1,0 0,0 0,0 0,0 1,0-1,0 0,0 1,0-1,0 1,-1-1,1 1,0-1,0 1,0 0,0-1,-1 1,1 0,0 0,-1 0,1-1,-1 1,1 0,-1 0,1 0,-1 0,1 0,-1 0,0 0,0 0,0 0,1 0,-1 0,0 0,0 0,0 0,0 0,-1 0,1 0,0 0,0 1,1 3,0-1,0 1,0-1,1 1,0-1,-1 0,2 1,-1-1,0 0,1 0,-1 0,1-1,0 1,1-1,-1 0,1 1,-1-1,1-1,0 1,0-1,0 1,0-1,0 0,1 0,-1-1,1 0,-1 1,1-2,-1 1,1 0,0-1,-1 0,1 0,0 0,0-1,-1 1,1-1,-1 0,1 0,0-1,77-65,-49 33,-20 22</inkml:trace>
  <inkml:trace contextRef="#ctx0" brushRef="#br1" timeOffset="105366.307">3377 4299,'-16'9,"0"2,1 0,0 0,1 2,0 0,1 0,0 1,1 1,1 0,0 1,1 0,-5 12,14-27,0-1,0 1,0 0,0 1,1-1,-1 0,0 0,1 0,-1 0,1 0,-1 1,1-1,-1 0,1 1,0-1,0 0,0 0,0 1,0-1,0 0,0 1,0-1,0 0,1 1,-1-1,0 0,1 0,-1 1,1-1,0 0,-1 0,1 0,0 0,-1 0,1 0,0 0,0 0,0 0,0 0,0 0,0-1,0 1,1 0,-1-1,0 1,0-1,0 1,1-1,-1 0,0 1,1-1,-1 0,1 0,6-5,-1 0,-1-1,1 0,-1 0,0-1,0 1,-1-1,0-1,0 1,-1-1,0 1,0-1,-1-1,1-1,12-23,-15 32,-1 1,0-1,1 0,-1 1,0-1,1 0,-1 1,1-1,-1 0,1 1,0-1,-1 1,1-1,0 1,-1-1,1 1,0 0,-1-1,1 1,0 0,0-1,-1 1,1 0,0 0,0 0,0 0,-1 0,1 0,0 0,0 0,-1 0,1 0,0 0,0 0,0 1,-1-1,1 0,0 0,0 1,-1-1,1 1,0-1,-1 1,1-1,-1 1,1-1,0 1,-1-1,1 1,-1 0,0-1,1 1,-1 0,1-1,-1 1,0 0,1 0,27 52,-24-45,18 36,-2 0,-2 1,-2 1,-2 0,2 21,12 152,-28-191,-1-1,-2 1,0-1,-2 0,-1 0,-2 0,0-1,-2 0,-9 19,12-33,-1-1,0 0,-1 0,0-1,0 0,-1 0,0-1,-1 0,0-1,0 0,-8 3,17-9,0-1,-1 0,1 0,0 1,0-1,-1 0,1-1,-1 1,1 0,0-1,-1 1,1-1,-1 0,1 0,-1 0,1 0,-1 0,1-1,-1 1,1-1,-1 1,1-1,-1 0,1 0,0 0,0 0,-1-1,1 1,0 0,0-1,0 0,1 1,-1-1,0 0,1 0,-1 0,1 0,-1 0,1 0,0-1,0 1,0 0,0-1,1 1,-1-1,-3-20,1 0,0 0,2 0,1-1,1 1,1 0,1 0,1 0,1 0,1 0,6-13,13-35,3 1,3 1,4 2,2 1,18-22,96-137,-68 108,-6-5,20-50,-87 154,-1 0,-1-1,0 0,-1 0,-2 0,0-1,-1 0,0 0,-1-12,-3 29,0 0,0 1,0-1,0 0,0 1,0-1,-1 0,1 1,-1-1,0 1,0-1,0 1,0-1,0 1,-1 0,1-1,-1 1,1 0,-1 0,0 0,0 0,0 1,0-1,0 0,0 1,-1-1,1 1,0 0,-1 0,1 0,-1 0,1 0,-1 0,1 1,-1-1,0 1,1 0,-1 0,0 0,1 0,-1 0,0 0,1 1,-1 0,0-1,1 1,-1 0,-10 8,0-1,1 2,0 0,1 0,0 1,1 1,0 0,0 0,2 1,-1 0,2 0,0 1,0 0,1 0,1 1,1 0,0 0,0 0,1 2,-1 0,1 0,0 0,1 1,1-1,0 0,1 1,1-1,1 0,1 0,0 0,1 0,1 0,0-1,1 1,1-1,1-1,0 0,1 0,1 0,0-1,1-1,0 1,2 0,3-1,0-1,1 0,0-1,1-1,0-1,1 0,-1-1,2-2,-1 1,1-2,0-1,0 0,0-2,1 0,-1-1,0-1,14-2,-23 0,1 1,-1-2,1 1,-1-2,0 1,0-2,0 1,-1-2,0 1,0-1,0-1,-1 0,0 0,0-1,0 0,-1 0,-1-1,1 0,-1-1,-1 1,0-1,0-1,-1 1,0-1,-1 0,0 0,-1 0,0-1,-1 1,0-1,-1 1,0-2,-1 9,0 0,0 0,0 0,0 0,-1 0,0 0,1 0,-1 1,-1-1,1 0,0 1,-1-1,0 0,0 1,0 0,0 0,-1-1,1 1,-1 1,0-1,0 0,0 1,0-1,0 1,0 0,-1 0,1 0,-1 0,1 1,-1 0,0-1,0 1,1 1,-1-1,0 0,0 1,0 0,0 0,0 0,0 0,0 1,-2 0,-4 3,1 1,0 0,-1 0,2 1,-1 1,1-1,0 1,0 0,1 1,-1 0,2 0,-1 1,2 0,-1 0,1 0,0 0,1 1,0 0,0 0,1 0,1 0,0 1,0-1,1 1,0 0,1-1,0 1,0-1,1 1,1-1,0 1,1-1,-1 0,2 1,0-2,0 1,0 0,7 8,1-3,0-1,1 0,1-1,1-1,-1 0,2-1,0 0,0-2,1 0,0 0,0-2,1 0,0-1,0-1,1 0,-1-1,1-2,0 0,0 0,0-2,1-1,-18 1,1 0,-1 0,1-1,-1 1,1-1,-1 0,0 0,1 0,-1 0,0 0,0 0,1-1,-1 1,0-1,0 1,-1-1,1 0,0 0,-1 0,1 0,-1 0,1 0,-1 0,1-2,4-13</inkml:trace>
  <inkml:trace contextRef="#ctx0" brushRef="#br1" timeOffset="109596.541">4676 3282,'51'-38,"78"-70,53-40,4 4,6 8,117-57,-223 141,1094-627,-408 227,-485 272,113-63,-322 204,1 3,2 4,25-4,68-27,-151 51,-1 0,0-1,-1-2,-1 0,0-1,-1-1,-1 0,4-7,0 1,0 2,2 1,0 0,1 2,10-5,216-117,-30-1,-118 61,-102 80,0 0,0 0,-1 0,1 0,0-1,0 1,0 0,-1 0,1 0,0-1,0 1,-1 0,1-1,0 1,-1-1,1 1,-1-1,1 1,0-1,-1 1,1-1,-1 1,1-1,-1 0,0 1,1-1,-1 0,1 0,-1 1,0-1,0 0,0 0,1 1,-1-1,0 0,0 0,0 1,0-1,0 0,0 0,0 0,-1 1,1-1,0 0,0 0,-1 1,1-1,0 0,-1 1,1-1,0 0,-1 1,1-1,-1 0,0 1,1-1,-1 1,1-1,-1 1,0-1,1 1,-1 0,0-1,0 1,-248-9,81-16,155 23,12 1,0 1,-1-1,1 1,0-1,0 1,-1-1,1 1,0 0,-1 0,1 0,-1 0,1 0,0 0,-1 0,1 0,0 0,-1 1,1-1,0 0,-1 1,1-1,0 1,0 0,-1-1,1 1,0 0,0 0,0 0,0 0,0 0,0 0,0 0,0 0,1 0,-1 0,0 0,1 0,-1 1,-12 96,3-12,4 1,4 0,5 30,-1 8,-3-70,13 119,4-92,-2-100,142-287,67-42,-127 178,-91 146,-4 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2:21.4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 0,'2'2,"0"-1,0 0,0 1,0 0,-1-1,1 1,-1 0,1 0,-1 0,0 0,0 0,0 0,0 0,0 0,0 0,0 1,-1-1,1 0,-1 1,0-1,0 0,1 1,-1-1,-1 0,1 1,0 0,4 22,-2 0,-1 1,-1-1,-1 0,-1 0,-2 1,-4 14,3-19,0 1,2 0,0-1,1 1,1 0,2 0,0 4,-1-24,0 0,0 0,0 0,1 0,-1 0,0 0,1 0,0 0,-1 0,1 0,0 0,0-1,0 1,0 0,0 0,0-1,1 1,-1-1,0 0,1 1,-1-1,1 0,0 0,-1 0,1 0,0 0,0 0,0 0,0 0,-1-1,1 1,0-1,0 0,0 1,0-1,0 0,0 0,0 0,0 0,0-1,0 1,0-1,0 1,0-1,1 0,86-10,1 4,-1 4,47 6,-5-1,884-2,-678 29,-113-31,-220 3,1-1,0 0,-1-1,1 1,-1-1,1 0,-1 0,1 0,-1 0,1-1,-1 0,0 0,0 0,0 0,0-1,0 0,-1 0,1 0,-1 0,0 0,0-1,0 1,0-1,0 0,-1 0,0 0,0 0,0 0,0 0,0-1,-1 1,0-1,9-184,5 93,-13 73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2:32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4911 1301,'-78'40,"1"5,3 2,-22 22,60-29,35-39,1 0,-1 0,1 0,-1 0,1 0,0 1,0-1,0 0,-1 0,1 0,0 0,0 0,0 0,1 0,-1 0,0 0,0 0,0 0,1 1,-1-1,1 0,-1 0,1-1,-1 1,1 0,-1 0,1 0,0 0,0 0,-1-1,1 1,0 0,0-1,0 1,0 0,0-1,0 1,0-1,0 0,0 1,0-1,0 0,0 1,0-1,0 0,1 0,49 6,-47-7,1 0,-1 1,0-1,0 1,1 0,-1 1,0-1,1 1,-1-1,0 1,0 0,0 1,0-1,0 1,0 0,0 0,-1 0,1 0,0 1,-1 0,0-1,0 1,0 0,0 1,0-1,-1 0,1 1,1 3,-4 0,-1-1,0 0,0 1,0-1,-1 0,0 0,0 0,-1 0,0 0,0 0,0 0,0-1,-1 0,0 0,0 0,-1 0,1 0,-1-1,0 0,-2 1,-4 6,-17 16,20-21,0 1,1 0,0 0,0 0,1 1,0 0,0 0,1 1,0 0,0-1,1 2,-1 2,4-11,1 1,0-1,-1 1,1 0,0-1,0 1,0 0,0-1,0 1,0 0,0-1,1 1,-1-1,0 1,1-1,-1 1,1-1,0 1,0-1,-1 1,1-1,0 0,0 1,0-1,1 0,-1 0,0 0,0 0,1 0,-1 0,0 0,1 0,-1 0,1-1,-1 1,1-1,-1 1,1-1,0 1,-1-1,1 0,-1 0,1 0,0 0,-1 0,1 0,0 0,0-1,80-17,-78 16,5 0,0-1,0 0,-1-1,1 0,-1 0,0-1,0 0,-1 0,1-1,-1 0,0 0,-1-1,1 0,-1 0,-1 0,1-1,-1 0,-1 0,4-8,-4-3</inkml:trace>
  <inkml:trace contextRef="#ctx0" brushRef="#br0" timeOffset="302.254">4657 1047,'-3'22,"1"0,2 0,0 0,0 0,2 0,1 0,1 0,6 18,-5-16,38 207,9 192,-7-115,-21-163,-18-127</inkml:trace>
  <inkml:trace contextRef="#ctx0" brushRef="#br0" timeOffset="-6784.973">113 2317,'2'24,"1"0,2-1,0 1,1-1,1 0,2 2,2 8,140 421,-133-415,-18-39,0 1,0-1,0 1,1-1,-1 1,0-1,0 1,0-1,1 1,-1-1,0 1,1-1,-1 1,0-1,1 1,-1-1,1 0,-1 1,1-1,-1 0,1 1,-1-1,1 0,-1 0,1 1,-1-1,1 0,-1 0,1 0,-1 0,1 0,0 0,-1 0,1 0,-1 0,1 0,-1 0,1 0,-1 0,1 0,0-1,-1 1,1 0,-1 0,1 0,-1-1,1 1,-1 0,0-1,1 1,-1-1,1 1,-1 0,0-1,1 1,-1-1,0 1,1-1,-1 1,0-1,0 1,0-1,1 1,-1-1,0 0,0 0,36-176,49-364,-73 478,2-72,-14 135,-1 0,1 1,0-1,0 0,-1 0,1 1,0-1,-1 0,1 0,0 0,-1 1,1-1,0 0,-1 0,1 0,0 0,-1 0,1 0,0 0,-1 0,1 0,0 0,-1 0,1 0,0 0,-1 0,1 0,-1 0,1 0,0 0,-1 0,1 0,0-1,-1 1,1 0,0 0,0 0,-1-1,1 1,0 0,0 0,-1-1,1 1,0 0,0-1,0 1,-1-1,-3 17</inkml:trace>
  <inkml:trace contextRef="#ctx0" brushRef="#br0" timeOffset="-6198.046">734 2853,'37'-56,"-4"-1,-1-1,-3-2,-3-1,6-26,-24 15,-8 70,0 1,0-1,0 1,0-1,-1 1,1-1,-1 1,1-1,-1 1,1 0,-1-1,0 1,0 0,0 0,0-1,0 1,0 0,0 0,0 0,0 0,0 0,0 0,-1 0,1 1,0-1,-1 0,1 1,-1-1,1 1,-1 0,1-1,-1 1,1 0,-1 0,1 0,-1 0,1 0,-1 0,1 0,-1 0,1 1,-1-1,1 1,-1 0,-7 3,1 0,0 1,0 0,0 1,1 0,0 0,0 1,0-1,1 2,0-1,0 1,1-1,0 2,0-1,1 0,0 3,-4 5,1 0,1 0,1 1,0 0,1 0,1 1,1-1,0 1,1-1,1 1,1-1,1 1,0-1,1 1,2 4,-3-16,0-1,0 0,1 1,0-1,0 0,0-1,1 1,0 0,-1-1,2 0,-1 0,0 0,1-1,0 1,-1-1,2 0,-1 0,0-1,0 1,1-1,-1-1,1 1,0-1,-1 0,2 0,10 2,0-1,1-1,-1-1,0-1,0 0,1-1,-1-1,0 0,9-7,0 0,0-2,-1-1,-1-1,0 0,-1-2,0-1,-2-1,0-1,-1-1,-1 0,0-2,-2 0,-1-1,13-24,-7 13,-2-2,-1 0,-2-1,-2-1,-1-1,-3 0,0 0,-3-1,-1 0,-2-1,-1-29,-3 55,0 0,-2 0,0 0,-1 1,0-1,-1 0,-1 1,0-1,-1 1,0 0,-2 1,-5-11,11 21,-1 1,0 0,1 0,-1 0,0 0,0 0,0 0,0 0,-1 1,1-1,0 1,-1-1,1 1,-1 0,1 0,-1 0,1 0,-1 1,0-1,0 1,1-1,-1 1,0 0,0 0,1 1,-1-1,0 0,1 1,-1-1,0 1,1 0,-1 0,1 0,-1 1,1-1,-1 0,1 1,0-1,-1 1,-5 5,1-1,-1 1,1 1,0-1,0 1,1 0,0 1,1 0,0 0,0 0,-9 24,2-1,1 2,1 0,2 0,1 0,2 1,2 0,1 0,1 0,3 1,0-1,2 0,2-1,4 15,-6-36,0 1,0 0,1-1,1 0,0 0,1-1,0 0,1 0,0 0,1-1,1 0,-1-1,2 0,-1-1,1 0,1 0,0-1,0-1,0 0,1-1,12 5,-22-10,0 0,-1-1,1 1,0-1,0 1,0-1,0 0,0 0,0 0,-1-1,1 1,0-1,0 0,0 1,-1-1,1 0,0-1,-1 1,1 0,-1-1,1 1,-1-1,0 0,0 0,1 0,-1 0,-1 0,1-1,0 1,6-15</inkml:trace>
  <inkml:trace contextRef="#ctx0" brushRef="#br0" timeOffset="-5767.024">1778 2204,'-22'22,"0"1,1 2,1 0,2 0,0 2,2 0,1 1,1 1,2 0,-3 11,13-33,1 0,0 0,0 0,0 0,1 0,0 0,0 0,1 0,0 0,0 0,1 0,0 0,0-1,0 1,1 0,0-1,0 0,1 0,0 0,0 0,0-1,1 1,0-1,0 0,0 0,0-1,1 0,0 0,0 0,0 0,0-1,1 0,-1-1,1 1,0-1,-1 0,1-1,4 1,-5 0,0 0,0 0,1-1,-1 0,1 0,-1-1,1 1,-1-1,0 0,1-1,-1 0,1 0,-1 0,0-1,1 0,-1 0,0-1,0 1,-1-1,1-1,-1 1,1-1,-1 0,0 0,0 0,-1-1,1 0,-1 0,0 0,-1 0,1-1,-1 1,0-1,1-2,0-10,0-1,-2 0,0 0,0 0,-2 0,-1 0,0 0,-1-1,-1 8,0 0,-1 0,0 0,0 0,-2 1,1 0,-1 0,-1 0,0 1,0 0,-1 0,-1 1,1 0,-1 0,-1 1,0 0,0 1,0 0,-1 1,-7-4,13 8,0 0,0 0,0 1,0-1,0 1,0 0,0 0,-1 1,1-1,0 1,-1 1,1-1,0 1,0-1,0 2,-1-1,1 0,0 1,0 0,1 0,-1 1,0-1,1 1,-1 0,1 0,0 1,-1 1,-2 1,0 0,1 1,0 0,0 0,1 0,0 1,0 0,0 0,1 0,1 0,-1 1,1-1,1 1,0 0,-1 7,1 11,2-4</inkml:trace>
  <inkml:trace contextRef="#ctx0" brushRef="#br0" timeOffset="-5316.994">2231 2148,'-71'62,"56"-51,1 0,0 1,1 0,0 1,0 1,2 0,-1 1,2 0,0 1,1 0,1 0,-5 12,12-24,1-1,-1 1,1 0,-1 0,1 0,0-1,0 1,1 0,-1 0,1 0,0-1,0 1,0 0,1-1,-1 1,1-1,0 0,0 1,0-1,0 0,0 0,1 0,-1 0,1-1,0 1,0-1,0 1,0-1,0 0,1 0,-1-1,1 1,-1-1,1 1,-1-1,1 0,0-1,0 1,-1-1,1 1,1-1,10 1,0-1,-1-1,1 0,0-1,-1-1,1 0,-1 0,0-2,0 0,0 0,-1-2,0 1,0-2,-1 0,1 0,-2-1,1 0,-1-1,3-5,4-1</inkml:trace>
  <inkml:trace contextRef="#ctx0" brushRef="#br0" timeOffset="-5067.688">2598 2120,'-5'38,"-2"23,1 5,1-8</inkml:trace>
  <inkml:trace contextRef="#ctx0" brushRef="#br0" timeOffset="-4912.805">2512 1753,'0'0</inkml:trace>
  <inkml:trace contextRef="#ctx0" brushRef="#br0" timeOffset="-4736.345">2963 1527,'0'43,"0"29,0 11,5-3,2-6,-1-10,4-12,0-5,-2-5,3-6,-1-3,-2-4,-2-1,3 0,-1-1,-1 0,-2 1,-2-6</inkml:trace>
  <inkml:trace contextRef="#ctx0" brushRef="#br0" timeOffset="-1568.844">2795 2148,'10'-16,"1"2,0-1,1 1,1 1,0 1,1-1,0 2,1 0,0 1,1 0,0 2,0 0,1 0,7-1,98-58,-14-14,-90 62</inkml:trace>
  <inkml:trace contextRef="#ctx0" brushRef="#br0" timeOffset="-899.863">3330 1950,'4'6,"-1"0,0 0,0 0,-1 0,1 0,-1 1,-1-1,1 1,-1-1,0 1,-1-1,0 1,0 2,1 3,-1-11,16 78,-16-77,1 0,-1 0,1 0,0 0,-1-1,1 1,0 0,0-1,0 1,1 0,-1-1,0 1,1-1,-1 0,0 1,1-1,0 0,-1 0,1 0,0 0,-1 0,1-1,0 1,0 0,0-1,0 1,0-1,0 0,-1 0,1 1,0-1,0-1,0 1,0 0,0 0,0-1,0 1,1-1,4-3,0 0,-1-1,0 0,0 0,0 0,0-1,-1 1,0-1,0-1,-1 1,1-1,-1 0,0-1,8-12,119-183,-110 174,-21 28,0 1,1 0,-1-1,0 1,1-1,-1 1,0-1,1 1,-1 0,1-1,-1 1,0 0,1 0,-1-1,1 1,-1 0,1 0,-1 0,1-1,-1 1,1 0,-1 0,1 0,-1 0,1 0,0 0,-1 0,1 0,-1 0,1 0,-1 1,1-1,-1 0,1 0,-1 0,1 1,-1-1,1 0,-1 0,0 1,1-1,-1 0,1 1,-1-1,0 1,1-1,-1 0,0 1,0-1,1 1,-1-1,0 1,0-1,0 1,1-1,-1 1,0-1,0 1,0-1,0 1,0 0,0-1,7 145,-9-98,0 574,2-584,-1 1,-2 0,-2-1,-1 0,-2 0,-1-1,-9 21,16-53,0 2,0 0,0 0,-1 0,0 0,0 0,-1-1,1 1,-1-1,0 0,0 0,-1-1,0 1,-4 2,7-7,1-1,-1 1,0-1,0 0,0 1,0-1,1 0,-1 0,0 0,1-1,-1 1,1 0,-1-1,1 1,0-1,-1 1,1-1,0 1,0-1,0 0,0 0,0 1,1-1,-1 0,1 0,-1 0,1 0,-1 0,1 0,0 0,0 0,0 0,0 0,1 0,-1 0,1-2,-2-24,2-1,1 0,1 1,2 0,0 0,6-14,5-28,12-67,5 2,15-24,-39 134</inkml:trace>
  <inkml:trace contextRef="#ctx0" brushRef="#br0" timeOffset="2672.086">537 4207,'34'199,"-15"-97,-3 1,-5 1,-4 35,-7-117,1-10,-1 1,0-1,0 0,-1 0,-1 0,0 0,-1 0,0 0,-1 0,0-1,-3 6,5-15,0 0,1-1,-1 1,0-1,0 1,0-1,0 0,0 0,-1 0,1 0,0 0,0 0,-1-1,1 1,0-1,-1 0,1 1,-1-1,1 0,0-1,-1 1,1 0,-1-1,1 1,0-1,0 1,-1-1,1 0,0 0,0 0,0-1,0 1,0 0,0-1,0 1,0-1,1 0,-1 1,0-1,1 0,0 0,-1 0,1 0,0 0,0-1,0 1,0 0,1 0,-1-1,1 1,-1 0,1-1,0 1,0-2,-8-23,2 0,1 0,1 0,1-1,2 0,1 1,1-1,1 0,2-4,6-55,4 2,4-1,3 2,4 1,4 1,3 1,3 2,4 1,15-17,-47 84,94-122,-101 132,1 0,0 0,0 0,0 0,0 1,0-1,0 0,0 0,0 1,0-1,0 0,0 1,0-1,0 1,1 0,-1-1,0 1,0 0,1 0,-1 0,0 0,0 0,1 0,-1 0,0 0,1 0,-1 0,0 1,0-1,0 1,1-1,-1 1,0-1,0 1,0 0,0-1,0 1,0 0,0 0,0 0,0 0,-1 0,1 0,0 0,0 0,-1 0,1 0,-1 0,1 0,-1 1,1-1,-1 0,0 1,12 69,-16-26,-3-1,-1-1,-3 0,-1 0,-2-1,-2 0,-1-2,-3 0,-22 35,26-44,2-3,-3 9,-2-1,0-2,-3 0,-1-1,-1 0,-2-3,-6 6,32-37,0 1,0-1,0 0,0 0,0 1,0-1,0 0,-1 1,1-1,0 1,0-1,-1 0,1 1,0-1,-1 1,1-1,0 0,-1 1,1-1,-1 1,1 0,-1-1,1 1,-1-1,0 1,1 0,-1-1,1 1,-1 0,0 0,1-1,-1 1,0 0,1 0,-1 0,0 0,1 0,-1 0,0 0,1 0,-1 0,0 0,1 0,-1 0,0 1,13-22</inkml:trace>
  <inkml:trace contextRef="#ctx0" brushRef="#br0" timeOffset="2974.142">1214 3953,'-11'22,"0"1,2 0,1 0,0 1,2 0,1 0,0 1,2-1,1 1,1 0,1 0,1 0,0-22,-1-1,0 0,1 1,-1-1,1 0,0 1,0-1,0 0,0 0,0 0,0 0,1 0,-1 0,1 0,-1 0,1-1,0 1,-1 0,1-1,0 0,0 1,0-1,0 0,1 0,-1 0,0 0,0 0,1-1,-1 1,0-1,1 1,-1-1,0 0,1 0,-1 0,1 0,-1-1,0 1,1 0,-1-1,0 0,1 0,-1 1,0-1,0 0,0-1,0 1,0 0,0-1,0 1,1-2,21-13,0-1,-2-1,0-1,-1-1,0-1,-2-1,-1-1,0 0,-2-1,6-13,-14 26,-1-1,0-1,-1 1,0-1,-1 0,0 0,-1 0,-1-1,0 0,-1 1,0-1,-1 0,-1 0,0 0,-1 0,0 0,-4-12,4 23,0 0,0-1,-1 1,1 0,-1 0,0 0,0 0,0 0,-1 0,1 1,0-1,-1 1,0 0,0 0,0-1,0 2,0-1,0 0,0 1,0-1,-1 1,1 0,0 0,-1 0,1 1,-1-1,1 1,-1 0,0 0,1 0,-1 0,-108 33,93-23,1 2,0 0,1 0,0 2,1 0,1 1,0 1,1 0,1 1,-10 16,2 2</inkml:trace>
  <inkml:trace contextRef="#ctx0" brushRef="#br0" timeOffset="3371.153">2032 3672,'-3'2,"-38"21,2 3,1 0,2 3,0 1,-29 33,64-62,-1-1,1 1,0 0,-1 0,1 0,0 0,0 0,0 1,0-1,0 0,0 0,0 1,1-1,-1 1,0-1,1 1,-1-1,1 1,-1-1,1 1,0-1,0 1,0-1,0 1,0 0,0-1,0 1,0-1,0 1,1-1,-1 1,1-1,-1 1,1-1,0 1,-1-1,1 1,0-1,0 0,0 0,0 1,0-1,0 0,1 0,-1 0,0 0,0 0,1-1,-1 1,1 0,-1 0,0-1,1 1,0-1,-1 0,2 1,28 9,-27-10,-1 0,1 1,-1 0,1 0,-1 0,1 0,-1 0,0 1,0-1,0 1,0 0,0 0,0 0,0 1,-1-1,1 0,-1 1,1 0,-1 0,0-1,0 1,-1 1,1-1,0 0,-1 0,0 0,0 1,0 1,-1 4,-1 1,0-1,-1 1,0 0,0-1,-1 0,0 0,-1 0,0 0,-1 0,1-1,-2 0,1 0,-1 0,0-1,-1 1,0-2,0 1,-2 1,-14 18,23-26,-7 9,1 0,-2 0,1-1,-1 0,-1 0,1-1,-1 0,-1-1,1 0,-1 0,0-1,-3 1,-9-14,21-1</inkml:trace>
  <inkml:trace contextRef="#ctx0" brushRef="#br0" timeOffset="3619.866">2202 3785,'0'33,"0"17,0 3,5-6,1-11</inkml:trace>
  <inkml:trace contextRef="#ctx0" brushRef="#br0" timeOffset="3891.839">2061 3446,'0'0</inkml:trace>
  <inkml:trace contextRef="#ctx0" brushRef="#br0" timeOffset="4137.439">2512 3108,'69'304,"-49"-27,4-93,-1-79,-20-102,-1-5</inkml:trace>
  <inkml:trace contextRef="#ctx0" brushRef="#br0" timeOffset="4374.11">2258 3700,'44'-5,"27"-6,8-7,-5 1,-11 3,-11 3,-9 4,-8-1,-4 0,-4-4,-5 2</inkml:trace>
  <inkml:trace contextRef="#ctx0" brushRef="#br0" timeOffset="4536.294">3020 3615,'5'19,"1"7</inkml:trace>
  <inkml:trace contextRef="#ctx0" brushRef="#br0" timeOffset="4537.294">2936 3192,'0'0</inkml:trace>
  <inkml:trace contextRef="#ctx0" brushRef="#br0" timeOffset="5130.231">3246 3305,'-2'1,"0"1,0-1,1 1,-1-1,0 1,1 0,-1-1,1 1,0 0,-1 0,1 0,0 0,0 1,0-1,1 0,-1 0,0 1,1-1,-1 0,1 0,0 1,0-1,0 1,0-1,0 1,0 0,-2 195,2-194,1 0,1 0,-1 0,0 0,1 0,0 0,0 0,0 0,0-1,1 1,0-1,-1 1,1-1,0 0,1 0,-1-1,0 1,1-1,-1 1,1-1,0 0,0 0,0-1,0 1,0-1,0 0,0 0,1 0,-1-1,0 1,1-1,-1 0,0-1,0 1,1-1,-1 1,0-1,0 0,0-1,0 1,0-1,0 0,0 0,0 0,-1 0,1-1,-1 1,1-1,-1-1,11-8,-2 0,1-2,-2 0,1 0,-2-1,0 0,-1 0,-1-1,0-1,-1 1,-1-1,0-1,-1 1,-1-1,-1 0,1-16,-3 28,0 0,0 0,-1 0,0 0,0 0,-1 0,1-1,-1 1,0 0,-1 0,0 1,0-1,0 0,0 0,-1 1,0 0,0-1,-1 1,1 0,-1 1,0-1,-1 0,1 1,-1 0,1 0,-1 1,-1-1,1 1,0 0,-1 1,1-1,-1 1,0 0,0 0,0 1,0 0,0 0,0 0,0 1,0 0,0 0,0 0,-1 1,-2 1,-37 27,27-10</inkml:trace>
  <inkml:trace contextRef="#ctx0" brushRef="#br0" timeOffset="5568.893">3726 3418,'3'-38,"2"0,1 1,2-1,2 1,3-5,-13 40,0 0,0 0,0 1,0-1,0 0,1 0,-1 0,1 0,-1 0,1 1,0-1,-1 0,1 1,0-1,0 0,0 1,0-1,1 1,-1 0,0-1,1 1,-1 0,1 0,-1 0,1 0,0 0,-1 0,1 0,0 0,-1 1,1-1,0 1,0-1,0 1,0 0,0 0,-1 0,1 0,0 0,0 0,0 0,0 1,0-1,0 0,-1 1,1 0,0-1,-1 1,3 1,27 41,-30-39,1 0,-1 0,1 0,0 0,0 0,1-1,-1 1,1-1,0 0,0 1,0-1,0-1,0 1,1 0,-1-1,1 0,-1 1,1-2,0 1,0 0,0-1,0 1,0-1,1 0,-1-1,0 1,0-1,1 0,-1 0,0 0,1 0,0-1,6-6,0 1,0-2,-1 0,0 0,0-1,0 0,-2-1,1 1,-1-2,0 1,-1-1,-1-1,0 1,3-8,2 1,-2 0,0-1,-1 0,-1 0,-1-1,0 0,-2 0,1-4,-4 2</inkml:trace>
  <inkml:trace contextRef="#ctx0" brushRef="#br0" timeOffset="12859.329">5307 2345,'11'236,"1"-87,-6 1,-7 8,1-125,38-128,-16 58,1 0,2 1,1 2,2 1,1 1,2 1,30-24,16 12,-75 43,1-1,-1 1,0 0,0 0,0-1,0 2,0-1,0 0,0 0,1 1,-1-1,0 1,0-1,0 1,0 0,0 0,-1 0,1 0,0 0,0 1,-1-1,1 0,0 1,-1-1,0 1,1 0,-1-1,0 1,0 0,0 0,0 0,0 0,0 0,0 0,-1 0,1 0,-1 0,0 0,1 1,0 14,0 1,-1-1,-1 1,0-1,-1 0,-1 1,-1-1,0 0,-2-1,0 1,0-1,-1 0,-1-1,-1 0,0 0,-1-1,-1 0,-5 5,-2 3,-1-2,-1 0,-1-2,0 0,-1-1,-1-1,-2-1,23-13,0 0,0 0,0-1,0 1,0-1,0 0,0 1,0-1,0 0,-1 0,1-1,0 1,-1 0,1-1,-1 1,1-1,-1 0,1 0,0 0,-1 0,1 0,-1 0,1-1,-1 0,1 1,0-1,-1 0,1 0,0 0,-1 0,1 0,0-1,0 1,0-1,0 1,1-1,-1 0,0 0,1 0,-1 1,0-3,-4-17,3-1</inkml:trace>
  <inkml:trace contextRef="#ctx0" brushRef="#br0" timeOffset="13442.426">5899 2628,'4'18,"0"0,2 0,0 0,1-1,0 0,2 0,0-1,5 8,-13-23,0 0,-1 1,1-1,0 0,0 0,0 0,0 0,0 0,0 0,0 0,0 0,0 0,1-1,-1 1,0 0,1-1,-1 1,0-1,1 1,-1-1,0 0,1 1,-1-1,1 0,-1 0,1 0,-1 0,0 0,1-1,-1 1,1 0,-1-1,0 1,1-1,-1 1,0-1,1 0,-1 1,0-1,0 0,0 0,0 0,1 0,-1 0,-1 0,1 0,0 0,0 0,0-1,0 1,33-68,67-191,-101 258,0 1,0-1,1 0,-1 1,0-1,0 1,1-1,-1 1,1-1,0 1,-1 0,1-1,0 1,0 0,0-1,0 1,0 0,0 0,0 0,0 0,0 0,1 0,-1 0,0 0,1 0,-1 1,1-1,-1 0,1 1,-1 0,1-1,-1 1,1 0,-1-1,1 1,-1 0,1 0,0 1,-1-1,1 0,-1 0,1 1,-1-1,1 1,-1-1,1 1,-1 0,0-1,1 1,-1 0,9 13,-2 0,1 0,-2 1,0 0,-1 0,0 1,-1 0,2 16,-1-10,149 499,-148-487,0 0,-2 0,-2 1,-1-1,-3 21,1-43,-1 0,0-1,-1 1,0-1,-1 0,0 1,-1-1,0 0,-1-1,0 1,-1-1,0 0,-1-1,0 1,0-1,-1 0,0-1,-3 2,7-6,0 0,0-1,-1 1,1-1,-1 0,0-1,0 1,0-1,0 0,0 0,-1-1,1 1,0-1,-1 0,1-1,-1 1,0-1,1 0,-1-1,1 1,-1-1,1 0,-1 0,1-1,0 0,0 0,0 0,0 0,0-1,0 0,0 0,1 0,0-1,-1 1,1-1,1 0,-1 0,0-1,1 1,0-1,0 0,0 1,1-1,0 0,-2-4,0-14,1 1,1-1,1 0,1 0,1 0,0 0,2 1,1-1,1 1,1 0,0 0,2 0,1 1,0 0,2 1,12-19,-1 4,1 1,2 1,1 2,2 0,1 2,1 1,2 1,0 2,25-14,-29 22</inkml:trace>
  <inkml:trace contextRef="#ctx0" brushRef="#br0" timeOffset="14439.243">339 6071,'0'4,"-4"22,-3 10,1 5,1-1,1-2,2-2,1-3,0-3,1 0,1-2,-1 0,0-10,0-12,1-8</inkml:trace>
  <inkml:trace contextRef="#ctx0" brushRef="#br0" timeOffset="14688.006">0 5478,'5'9,"2"4</inkml:trace>
  <inkml:trace contextRef="#ctx0" brushRef="#br0" timeOffset="15078.069">509 6352,'125'-429,"-125"428,-1-1,1 1,0 0,0 0,0 0,0 0,0 0,0 0,0-1,1 1,-1 0,0 0,1 0,-1 0,1 0,-1 0,1 0,-1 0,1 0,-1 0,1 0,0 1,0-1,0 0,-1 0,1 1,0-1,0 0,0 1,0-1,0 1,0-1,0 1,0 0,0-1,0 1,1 0,-1 0,0 0,0-1,0 1,0 0,0 1,0-1,0 0,1 0,-1 0,0 1,0-1,0 0,0 1,0-1,0 1,0 0,0-1,0 1,0 0,-1-1,1 1,1 1,83 186,-82-184,-1 0,1 0,0 0,0-1,0 1,0-1,1 0,-1 0,1 0,0 0,0-1,0 1,0-1,0 0,0 0,1-1,-1 1,1-1,-1 0,1 0,-1 0,1-1,0 0,-1 0,1 0,0 0,-1-1,1 0,0 0,-1 0,1 0,-1-1,0 0,0 0,1 0,-1 0,0-1,-1 1,3-2,8-14,-1 0,0 0,-2-1,0-1,-1 0,-1 0,0-1,-2 0,-1 0,0-1,-2 0,2-15,6-19,-6 32</inkml:trace>
  <inkml:trace contextRef="#ctx0" brushRef="#br0" timeOffset="15324.219">1553 4998,'68'561,"-61"-525,-2-1,-1 1,-2 0,-1 0,-3 18,-35 48,28-87</inkml:trace>
  <inkml:trace contextRef="#ctx0" brushRef="#br0" timeOffset="20539.754">1298 5704,'110'-51,"160"-147,-252 186,98-80,-128 98,-2 3</inkml:trace>
  <inkml:trace contextRef="#ctx0" brushRef="#br0" timeOffset="21108.516">1948 5562,'5'3,"1"0,-1 0,1-1,0 0,0 0,0 0,0-1,0 1,0-2,0 1,1-1,-1 1,0-2,0 1,0-1,1 0,-1 0,0-1,0 1,-1-2,1 1,0 0,-1-1,1 0,-1-1,0 1,0-1,0 0,2-2,-2 2,1 0,-1-1,0 1,0-1,0-1,-1 1,0 0,0-1,0 0,0 0,-1-1,0 1,-1 0,1-1,-1 0,-1 1,1-1,-1 0,0 0,-1 0,1 0,-1 0,-1 0,1 0,-1 0,-1 0,0-1,0 6,0-1,-1 1,1 0,-1 0,1 0,-1 0,0 1,0-1,0 1,0-1,0 1,0 0,0 0,0 1,-1-1,1 1,0-1,0 1,-1 0,1 0,0 1,0-1,-1 1,1-1,0 1,0 0,0 0,0 0,-1 1,-88 46,80-40,1 1,0 1,0 0,1 0,0 1,1 0,1 1,-1 0,2 0,-1 1,2 0,0 0,0 0,2 1,-1 0,2 0,0 0,0 1,2-1,0 1,0 4,2-13,-1-1,1 0,0 0,1 0,-1-1,1 1,0 0,0 0,1-1,-1 1,1-1,0 0,0 0,1 0,-1 0,1-1,-1 1,1-1,1 0,-1 0,0 0,1-1,-1 0,1 1,-1-1,1-1,0 1,0-1,0 0,0 0,1 0,12 1,-1 0,1-1,0 0,0-1,-1-2,1 0,0 0,9-4,-11 2,0 0,-1-2,1 0,-1-1,0 0,-1-1,1 0,-2-2,1 1,-1-2,-1 0,0 0,0-1,-1-1,-1 0,0 0,-1-1,0 0,-1-1,-1 1,0-2,-1 1,-1-1,0 0,0-8</inkml:trace>
  <inkml:trace contextRef="#ctx0" brushRef="#br0" timeOffset="22007.206">2682 5308,'-12'-1,"0"0,0 0,0 1,0 1,1 0,-1 1,0 0,0 1,1 0,0 1,-1 0,2 0,-1 2,0-1,1 1,-3 3,7-5,1 0,0 0,0 0,0 1,1 0,-1 0,1 0,0 0,1 1,-1-1,1 1,0 0,1 0,-1 0,1 1,0-1,1 0,0 1,0 0,0-1,1 1,0-1,0 1,0-1,1 1,0 0,0-1,1 0,2 7,-3-9,1 1,0-1,-1 0,2 0,-1 0,0 0,1 0,0 0,-1 0,2-1,-1 0,0 1,1-1,-1 0,1-1,0 1,0-1,0 1,0-1,0 0,1-1,-1 1,1-1,-1 0,1 0,-1 0,1-1,0 0,-1 1,1-2,0 1,-1 0,1-1,-1 0,1 0,-1 0,1-1,-1 0,0 0,1 0,-1 0,0 0,0-1,-1 0,1 0,0 0,82-118,-53 66,-2-2,-3-1,7-25,-24 74,-12 43,1-26,30 240,-22-205,36 141,-28-129,-3 0,-2 1,-2 0,1 52,-10-104,-10 116,10-116,-1 0,0 0,0 0,0 0,-1 0,1 0,-1 0,0 0,0-1,-1 1,1-1,-1 0,1 1,-1-1,0 0,0 0,0-1,-1 1,1-1,-1 1,0-1,1 0,-1-1,0 1,0-1,-2 1,4-2,0 1,0-1,0 0,0 0,-1 0,1 0,0 0,0-1,0 1,0-1,0 1,0-1,0 0,0 0,0 0,0 0,0 0,0 0,0 0,1-1,-1 1,0-1,1 1,-1-1,1 0,0 1,0-1,0 0,-1 0,2 0,-1 0,0 0,0 0,1 0,-1 0,1 0,-1-1,1 1,0 0,0 0,0-2,6-94,79-143,-69 198,48-123,-7-3,1-34,-51 175,-1 0,-1 0,-2-1,-1 1,-1-1,-1 1,-3-19,3 44,-1-1,1 1,-1 0,0 0,1 0,-1 0,-1 0,1 0,0 0,-1 0,0 0,1 1,-1-1,0 1,-1-1,1 1,0 0,-1-1,1 1,-1 1,1-1,-1 0,0 1,0-1,0 1,0 0,0 0,0 0,0 0,0 0,0 1,-1 0,1-1,0 1,0 0,-1 1,1-1,0 0,0 1,0 0,0 0,0 0,0 0,0 0,0 1,-4 1,0 0,0 1,0-1,1 1,0 1,0 0,0-1,0 2,1-1,0 1,0 0,0 0,1 0,0 0,0 1,0 1,2-5,0 1,1-1,0 0,0 0,0 1,0-1,0 1,1-1,-1 1,1-1,0 1,0-1,0 1,1-1,-1 1,1-1,0 1,0-1,0 1,0-1,1 0,-1 0,1 0,0 0,0 0,0 0,0 0,0 0,1-1,-1 1,1-1,0 0,0 0,2 2,8 1,-1 0,2 0,-1-2,0 1,1-2,-1 0,1 0,0-1,0-1,-1 0,1-1,0-1,-1 0,1-1,-1 0,4-2,-14 3,0 1,1-1,-1 1,0 0,0 0,0 1,1-1,-1 0,0 1,1 0,-1 0,0 0,1 0,-1 1,0-1,1 1,-1 0,0 0,0 0,1 0,-1 0,0 1,0-1,-1 1,1 0,0 0,0 0,-1 1,0-1,1 0,-1 1,0 0,0-1,0 1,0 0,-1 0,1 0,-1 1,-8 91,-3-45,13-9,1-24</inkml:trace>
  <inkml:trace contextRef="#ctx0" brushRef="#br0" timeOffset="22812.251">3641 4941,'-27'30,"1"0,2 2,1 1,2 1,1 0,1 2,-9 27,27-62,-1 1,1 0,0 0,0 0,0 0,0 0,1 0,-1 0,0 0,1 0,-1 0,1 0,0 0,0 0,0 1,0-1,0 0,0 0,0 0,1 0,-1 0,1 0,-1 0,1 0,0 0,0 0,0 0,0 0,0 0,1 0,-1-1,0 1,1-1,-1 1,1-1,0 1,-1-1,1 0,0 0,0 0,0 0,0 0,0 0,0 0,0-1,0 1,0-1,0 1,0-1,2 0,13-5,1-1,-1-1,0 0,0-1,-1-1,0 0,-1-2,0 1,-1-2,0 0,0-1,-1 0,-1-1,-1 0,0-1,0 0,56-69,-66 83,0 1,-1-1,1 0,-1 1,1-1,0 1,0 0,-1-1,1 1,0 0,0-1,-1 1,1 0,0 0,0 0,0-1,-1 1,1 0,0 0,0 0,0 1,0-1,-1 0,1 0,0 0,0 0,0 1,-1-1,1 0,0 1,0-1,-1 1,1-1,0 1,-1-1,1 1,-1-1,1 1,0 0,-1-1,0 1,1 0,-1-1,1 1,-1 0,0 0,1-1,-1 1,0 0,0 0,0 0,0 0,1-1,-1 1,0 0,0 0,-1 0,1-1,0 2,4 58,-4-55,0 2,-1 0,-1 1,1-1,1 0,-1 1,1-1,0 0,1 1,0-1,0 0,1 1,0-1,0 0,0 0,1 0,0-1,1 1,-1-1,1 0,0 1,1-2,-1 1,1 0,1-1,-1 0,1 0,-1-1,1 0,6 3,-4-7,0 0,1-1,-1 0,0-1,0 1,0-2,0 1,0-1,0 0,0-1,-1 0,0 0,0 0,0-1,0 0,-1-1,0 1,0-1,0-1,-1 1,1-2,19-23,-1 0,-1-2,-2 0,-2-2,-1 0,2-11,2 0,-3-1,-2-1,-2-1,-2 0,-2-1,-2 0,1-44,-18-131,6 213,0-1,-1 1,0 0,-1 0,-1 1,1-1,-2 1,0 0,0 0,-1 1,0-1,-1 2,0-1,0 1,-1 0,-9-6,15 12,-1 1,-1 0,1 0,0 0,0 0,-1 0,1 1,-1 0,1 0,-1 0,1 0,-1 1,0 0,1 0,-1 0,0 1,1-1,-1 1,1 0,-1 0,1 1,-1-1,1 1,0 0,0 1,0-1,0 0,0 1,0 0,1 0,-1 0,1 1,0-1,0 1,0-1,1 1,-1 0,1 0,0 0,0 1,0-1,0 0,1 1,0-1,0 1,0-1,1 1,-1 0,1-1,0 1,0 0,1-1,0 2,4 24,1-1,2 1,1-1,2-1,9 20,20 57,85 246,-112-317,2-1,1 0,1-1,2-1,19 24,-24-48,-25-30,0 12</inkml:trace>
  <inkml:trace contextRef="#ctx0" brushRef="#br0" timeOffset="23060.49">3952 4800,'38'-19,"23"-11,5-1,-3 6,-8 1,-9 5,-7 6,-5 5,-4 4,-2 3,-1 1,-6 1</inkml:trace>
  <inkml:trace contextRef="#ctx0" brushRef="#br0" timeOffset="23292.723">4685 4716,'0'0</inkml:trace>
  <inkml:trace contextRef="#ctx0" brushRef="#br0" timeOffset="23459.281">4685 4462,'-5'-29,"-1"-9</inkml:trace>
  <inkml:trace contextRef="#ctx0" brushRef="#br0" timeOffset="23642.408">4855 4574,'20'12,"0"0,1-2,0-1,1 0,0-1,1-2,5 1,-20-5,1 0,0-1,0 0,0-1,0 1,0-2,0 1,0-1,-1-1,1 1,0-2,-1 1,1-1,-1 0,0-1,0 0,0 0,0-1,-1 0,2-1,-3 0,0 0,-1-1,0 0,0 0,0 0,0 0,-1-1,-1 1,1-1,-1 0,-1 0,1-1,-1 1,-1 0,0-1,1-7,-2 11,0 1,0-1,0 0,0 0,-1 1,0-1,0 1,0-1,-1 1,1-1,-1 1,0 0,0-1,-1 1,1 0,-1 1,0-1,0 0,0 1,0 0,-1-1,1 1,-1 1,0-1,0 0,0 1,0 0,-1 0,1 0,-3 0,1 1,0 0,1 1,-1 0,0 0,0 0,0 1,1 0,-1 0,1 0,-1 1,0-1,1 2,0-1,0 0,0 1,0 0,0 0,0 1,1-1,-2 2,-10 9</inkml:trace>
  <inkml:trace contextRef="#ctx0" brushRef="#br0" timeOffset="24011.911">5532 4462,'115'-249,"-115"248,0 0,0 1,0-1,0 0,0 0,0 1,0-1,0 0,0 0,0 1,0-1,0 0,1 1,-1-1,0 0,1 1,-1-1,0 0,1 1,-1-1,1 1,-1-1,1 1,-1-1,1 1,-1-1,1 1,-1-1,1 1,0 0,-1-1,1 1,0 0,-1 0,1-1,0 1,-1 0,1 0,0 0,0 0,-1 0,1 0,0 0,0 0,-1 0,1 0,0 0,-1 1,1-1,0 0,-1 0,1 1,0-1,-1 0,1 1,-1-1,1 1,0-1,-1 1,1-1,-1 1,1-1,-1 1,2 6,-1-1,1 1,1-1,-1 0,1 0,0 0,0 0,1-1,0 1,0-1,0 0,0 0,1 0,0 0,0-1,1 0,-1 0,1-1,-1 1,1-1,0 0,0-1,7 3,7-4,0 0,0-1,0-1,0-1,-1 0,1-2,-1 0,1-2,-1 0,-1 0,1-2,-1-1,-1 0,1-1,4-5,-9 8,0-1,-1 0,0-1,-1 0,0-1,0 0,-1-1,0 0,-1 0,0-1,-1 0,-1-1,0 0,0 0,-1-1,-1 1,0-2,0-8</inkml:trace>
  <inkml:trace contextRef="#ctx0" brushRef="#br0" timeOffset="25106.857">5081 4349,'-5'14,"-6"5,-2 5,-3-3,-3-5,-4-4,2 0,0-3,4 3,4 4,10-1,5-3</inkml:trace>
  <inkml:trace contextRef="#ctx0" brushRef="#br0" timeOffset="26062.102">4714 4687,'0'0,"1"-1,-1 1,1 0,-1-1,1 1,-1 0,1 0,-1-1,1 1,-1 0,1 0,-1 0,1 0,-1 0,1 0,-1-1,1 1,0 0,-1 1,1-1,-1 0,1 0,-1 0,1 0,-1 0,1 0,-1 1,1-1,-1 0,1 1,-1-1,1 0,-1 1,1-1,-1 0,1 1,-1-1,0 1,1-1,-1 0,0 1,1-1,-1 1,0-1,0 1,0 0,1-1,-1 1,0-1,0 1,0-1,0 1,0-1,0 1,0 0,0-1,0 1,0-1,-1 1,7 40,-6-41,0 30,-2-1,0 0,-2 0,-2 0,-4 15,6-109,5-74,4 132,1 11</inkml:trace>
  <inkml:trace contextRef="#ctx0" brushRef="#br0" timeOffset="29813.854">5871 1583,'243'-254,"11"10,23 0,-119 105,210-180,-217 156,-38 57,6 11,-120 95,1 0,0 0,-1 0,1 0,0 0,-1-1,1 1,0 0,-1 0,1 0,0-1,-1 1,1 0,0 0,0-1,-1 1,1 0,0-1,0 1,0 0,0-1,-1 1,1 0,0-1,0 1,0 0,0-1,0 1,0-1,0 1,0 0,0-1,0 1,0-1,0 1,0 0,0-1,0 1,0 0,1-1,-1 1,0 0,0-1,0 1,1 0,-1-1,0 1,0 0,1 0,-1-1,0 1,0 0,1 0,-1-1,0 1,1 0,-1 0,0 0,1 0,-1 0,1-1,-1 1,1 0,-37-2,31 2,-228 32,97-26,134-6,0 1,0 0,0 1,0-1,1 0,-1 0,0 1,0-1,1 1,-1 0,1-1,0 1,-1 0,1 0,0 0,0 0,0 0,0 0,0 0,1 0,-1 0,1 1,-1-1,1 0,0 0,0 0,0 1,0-1,0 0,0 0,1 1,-1-1,1 0,-1 0,1 0,0 0,0 1,41 81,-39-79,179 253,-142-208,-23-94,33-126,-47 164,7-20,1 1,2-1,0 2,2 0,0 1,2 0,0 1,11-8,-6 12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3:24.50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11459 2875,'-43'-76,"4"-1,2-3,5 0,-19-72,43 123,0 0,-2 0,-2 1,0 1,-2 0,-1 0,-1 2,-1 0,-11-12,-173-156,79 83,-61-55,-6 8,-7 8,-7 9,-5 9,-6 9,-80-26,29 28,-4 11,-6 13,-184-36,-55 15,-4 22,-459-20,652 94,-1 14,0 15,-166 30,304-13,2 8,2 9,2 7,2 8,2 8,-130 69,109-30,5 8,5 8,5 9,6 8,6 7,7 7,-134 160,90-66,11 8,11 9,-147 276,266-412,6 3,6 3,5 1,6 4,2 17,24-68,3 0,3 0,5 2,3-1,5 1,3-1,4 0,18 85,1-61,5-2,4-1,6-1,4-3,4-2,5-2,4-2,4-3,5-3,3-2,30 24,4-6,4-5,4-5,5-4,3-6,5-5,3-5,3-7,57 20,88 20,5-12,4-12,4-13,2-12,163 7,-144-32,0-13,1-14,0-14,0-13,-1-13,-2-15,300-83,-219 13,-6-18,-6-16,346-192,10-64,268-220,-425 240,317-289,-745 554,-5-7,-5-6,-7-6,-6-6,-6-5,87-146,-170 233,-2-1,-4-2,-2-2,-4 0,-2-1,-3-1,8-68,-21 95,-2 0,-2-1,-2 0,-2 1,-2-1,-2 1,-1 0,-3 1,-1-1,-2 2,-2 0,-1 1,-18-29,9 26,-3 1,-1 2,-2 0,-2 3,-1 0,-2 3,-2 0,0 3,-3 1,-19-10,-20-8,-2 4,-2 4,-2 3,-1 4,-10 1,-117-30</inkml:trace>
  <inkml:trace contextRef="#ctx0" brushRef="#br0" timeOffset="1129.03">3924 8717,'150'658,"-146"-637,2-1,0 1,1-1,1 0,0 0,2-1,1 0,0-1,1 0,1-1,0 0,1-1,1-1,9 7,-21-20,1 0,0 0,-1 0,1-1,0 1,0-1,0 0,0 0,0-1,0 1,0-1,0 0,0 0,1 0,-1 0,0-1,0 1,0-1,0 0,0-1,0 1,-1-1,1 1,0-1,-1 0,1-1,-1 1,4-3,76-91,-7-29,-6-3,27-76,-83 170,-8 19,0 0,0 0,2 1,-1 0,2 0,0 1,1 0,5-6,-13 19,-1 0,1 0,0 1,0-1,0 0,-1 0,1 1,0-1,0 1,-1 0,1 0,0-1,-1 1,1 0,-1 0,1 0,-1 1,0-1,1 0,-1 0,0 1,0-1,0 1,0-1,0 1,0-1,0 1,-1 0,1-1,-1 1,1 0,-1 0,1 0,-1-1,0 1,0 0,0 0,0 0,0-1,0 1,-1 0,3 5,22 90,-19-71,0 0,2 0,1-1,1 0,1 0,1-1,2-1,1 2,-11-20,0-1,1 1,0-1,0 0,0 0,1 0,-1-1,1 1,0-1,0 0,0 0,0-1,0 1,1-1,-1-1,1 1,-1-1,1 0,0 0,-1 0,1-1,0 0,0 0,0 0,-1-1,1 0,0 0,-1 0,1-1,-1 0,1 0,-1 0,0-1,0 0,0 0,0 0,-1-1,2 0,15-19,0 0,-2 0,-1-2,-1 0,-1-2,-2 1,0-2,-2 0,9-28,-19 50,100-351,-79 305,-11 39</inkml:trace>
  <inkml:trace contextRef="#ctx0" brushRef="#br0" timeOffset="1726.074">5646 9141,'35'-9,"0"-1,-1-1,-1-2,0-1,0-2,-2-1,0-1,-1-2,16-15,-40 32,-2-1,1 0,0-1,-1 1,0-1,0 0,0 0,-1 0,0-1,0 1,0-1,0 1,-1-1,0 0,0 0,-1 0,0-1,0 1,0 0,-1 0,0 0,0-1,0 1,-1 0,0-3,-56-40,47 20,-29-60,38 87,-1 0,0-1,0 1,-1 0,1 0,0 0,-1 0,1 0,-1 1,0-1,1 1,-1-1,0 1,0 0,0 0,0 1,0-1,0 1,0-1,0 1,0 0,0 0,0 0,0 0,0 1,0-1,0 1,0 0,-2 0,-6 6,1 0,-1 1,1 0,1 0,-1 1,1 0,1 0,0 1,0 1,1-1,1 1,-1 0,2 1,-1-1,2 1,0 0,0 0,1 1,0-1,1 6,-6 14,3-20,1-1,0 1,1 0,0 0,0 1,2-1,-1 0,2 1,0-1,0 1,1-1,0 1,1-1,1 0,0 0,1 0,0 0,0-1,1 1,1-1,0 0,1 0,0-1,1 0,3-2,0 0,0-1,1-1,0 0,1 0,-1-2,1 1,0-2,0 1,0-2,1 0,-1 0,7-1,1-2,0-1,-1-1,1 0,-1-2,0 0,0-2,-1 0,1-1,-2 0,16-11,-10 4</inkml:trace>
  <inkml:trace contextRef="#ctx0" brushRef="#br0" timeOffset="5748.126">7650 8379,'-22'103,"-3"75,18-67,6-108,2 1,-1 0,0-1,1 1,-1-1,1 1,0-1,0 1,1-1,-1 0,1 1,-1-1,1 0,0 0,0 0,1 0,-1 0,1-1,-1 1,1-1,0 0,0 1,0-1,0-1,0 1,0 0,0-1,3 2,2-4,-1 0,1 0,-1 0,1-1,-1 0,0 0,0-1,1 0,-2 0,1 0,0-1,-1 0,0-1,0 1,0-1,0-1,-1 1,0-1,0 1,1-3,120-169,-75 94,11-21,-62 104,0 1,0-1,0 0,0 1,1-1,-1 0,0 1,0-1,1 0,-1 1,0-1,0 0,1 0,-1 1,0-1,1 0,-1 0,1 0,-1 0,0 1,1-1,-1 0,0 0,1 0,-1 0,1 0,-1 0,0 0,1 0,-1 0,1 0,-1 0,0 0,1 0,-1 0,1 0,-1-1,0 1,1 0,-1 0,0 0,1-1,-1 1,0 0,1 0,-1-1,0 1,0 0,1-1,-1 1,0 0,0-1,1 1,-1 0,0-1,0 1,0-1,0 1,0 0,0-1,2 42,-2-35,-2 15,2-1,0 1,2 0,0 0,1-1,1 0,1 1,1-1,0-1,2 1,0-1,9 14,-15-30,0 0,0-1,1 1,-1-1,0 1,1-1,0 0,-1 0,1 0,0 0,0 0,0-1,1 1,-1-1,0 0,0 0,1 0,-1 0,1-1,-1 1,0-1,1 0,-1 0,1 0,-1 0,1-1,-1 1,0-1,1 0,-1 0,0-1,3 0,2-2,1-1,-1 1,1-2,-1 1,-1-1,1-1,-1 1,0-1,-1 0,1-1,0-1,84-142,-52 44,-34 101</inkml:trace>
  <inkml:trace contextRef="#ctx0" brushRef="#br0" timeOffset="5995.093">8835 8407,'0'33,"0"12</inkml:trace>
  <inkml:trace contextRef="#ctx0" brushRef="#br0" timeOffset="6245.075">8722 8153,'0'0</inkml:trace>
  <inkml:trace contextRef="#ctx0" brushRef="#br0" timeOffset="6501.035">9005 7758,'9'9,"-1"1,0-1,0 1,-1 1,0 0,0 0,-2 0,1 0,-2 1,1 0,-1 0,-1 1,-1-1,1 1,8 50,-3 0,-3 1,-2 26,26 229,-30-301,12 52,-5-69,-1-7</inkml:trace>
  <inkml:trace contextRef="#ctx0" brushRef="#br0" timeOffset="6718.285">9343 7673,'8'21,"-1"0,-2 1,0-1,-1 1,-1 0,-1 0,-1 1,-1-1,-1 12,1-6,-6 396,11-375,1-31</inkml:trace>
  <inkml:trace contextRef="#ctx0" brushRef="#br0" timeOffset="7398.351">10415 7476,'-17'26,"17"-25,-7 55,2 0,2 1,5 55,0-30,-1 197,27-82,-28-191,0-7</inkml:trace>
  <inkml:trace contextRef="#ctx0" brushRef="#br0" timeOffset="7648.738">10105 8069,'43'-20,"34"-15,13-2,-4 0,-12 7,-9 8,-10 8,-10 2,-8 2,-6 4,-7 2</inkml:trace>
  <inkml:trace contextRef="#ctx0" brushRef="#br0" timeOffset="7901.061">10895 7843,'-6'11,"0"0,1 1,0 0,1 0,0 0,1 1,0-1,1 1,1 0,0 0,0 0,2-1,-1 1,2 0,0 0,0-1,1 1,4 11,-6-21,1-1,-1 1,1-1,-1 1,1-1,0 0,-1 1,1-1,0 0,1-1,-1 1,0 0,0 0,1-1,-1 0,1 1,-1-1,1 0,0 0,-1 0,1-1,0 1,0-1,0 1,0-1,-1 0,1 0,0 0,0 0,0-1,0 1,-1-1,1 0,0 0,-1 0,1 0,0 0,-1 0,5-3,0 0,0-1,-1 1,0-1,0 0,0-1,0 1,-1-1,0-1,0 1,-1 0,1-1,-1-2,0 4,-1-1,0 1,0-1,0 0,-1 0,0 0,0 0,-1 0,0-1,0 1,0 0,-1-1,1 1,-2-1,1 1,-1 0,0-1,0 1,-1 0,1-1,-2 1,1 0,0 1,-1-1,0 0,-1 1,1-1,-1 1,0 0,-1 0,1 1,-1-1,0 1,0 0,0 0,0 1,-1 0,-5-3,-75-5,60 16</inkml:trace>
  <inkml:trace contextRef="#ctx0" brushRef="#br0" timeOffset="8150.85">11318 7870,'0'19,"10"12,8 0,5-5,4-12,2-13,1-12,0-8,0-6,0-4,-6-1,-6-1,-2 5,-4 3,-3-1,-4 0,-7 4,-4 5</inkml:trace>
  <inkml:trace contextRef="#ctx0" brushRef="#br0" timeOffset="8682.801">12080 7503,'-11'2,"0"0,0 1,0 0,1 1,-1 0,1 0,0 1,0 1,0 0,1 0,0 1,0 0,1 0,-1 1,2 0,-6 6,10-10,0-1,0 1,1 0,-1 0,1 0,0 0,0 0,0 0,0 1,1-1,0 1,0-1,0 1,0-1,1 1,0 0,0-1,0 1,0 0,1-1,0 1,0-1,0 1,0-1,1 1,0-1,0 0,0 0,0 0,1 0,-1 0,1 0,0-1,0 1,0-1,1 0,-1 0,1 0,0 0,0-1,0 0,0 1,0-1,0-1,1 1,-1-1,4 1,-1 0,0 0,0 0,0-1,1 0,-1 0,1-1,-1 0,0 0,1-1,-1 0,0 0,1-1,-1 0,0 0,0-1,0 0,-1 0,1 0,-1-1,1 0,-1 0,2-3,8-8</inkml:trace>
  <inkml:trace contextRef="#ctx0" brushRef="#br0" timeOffset="9096.372">12392 7052,'-18'57,"6"226,12-243,24 119,-24-156,1-1,-1 1,1-1,0 0,-1 1,1-1,0 0,0 1,1-1,-1 0,0 0,1 0,-1 0,1-1,0 1,0 0,0 0,-1-1,1 0,1 1,-1-1,0 0,0 0,0 0,1 0,-1 0,0-1,1 1,-1-1,1 1,-1-1,1 0,-1 0,1 0,-1 0,0 0,1-1,-1 1,1-1,-1 0,0 0,1 1,-1-2,0 1,0 0,1 0,122-116,65-65,-189 180,1 1,-1-1,1 1,-1-1,1 1,0 0,-1 0,1 0,0-1,0 2,0-1,0 0,0 0,0 1,0-1,0 1,0-1,0 1,1 0,-1 0,0 0,0 0,0 0,0 1,0-1,0 1,0-1,0 1,0 0,0 0,0-1,0 2,0-1,0 0,-1 0,1 0,-1 1,1-1,-1 1,1-1,0 2,1 7,0 0,-1 1,0-1,-1 1,0 0,-1-1,0 1,0 0,-1-1,-2 7,1-6,1-1,0 1,1 0,0 0,1 0,0 0,0 0,2-1,-1 1,2 2,22 17,-10-22</inkml:trace>
  <inkml:trace contextRef="#ctx0" brushRef="#br0" timeOffset="9902.731">14169 6826,'-20'11,"2"2,-1 0,2 1,0 0,0 2,2 0,0 1,1 0,0 1,2 0,-9 17,18-31,1 0,0 0,0 0,0 0,0 0,1 0,-1 1,1-1,0 1,0-1,1 1,-1-1,1 1,0-1,1 1,-1-1,1 1,-1-1,1 1,1-1,-1 0,1 1,-1-1,1 0,0 0,1 0,-1 0,1-1,0 1,0-1,0 1,0-1,0 0,1 0,-1 0,1-1,0 1,0-1,0 0,0 0,4 1,-1-1,1 0,-1 0,1-1,0 0,0 0,-1-1,1 0,0 0,0-1,-1 0,1 0,0-1,-1 0,1-1,-1 1,0-1,0-1,0 1,0-1,-1 0,1-1,-1 0,0 0,0 0,-1 0,0-1,1 0,-2 0,1-1,-1 1,0-1,-1 0,1 0,-1 0,-1-1,1 1,0-6,-1 2,1 0,-2-1,0 1,0 0,-1-1,0 1,-1-1,0 1,-1 0,0-1,-1 1,-1 0,1 1,-2-1,1 1,-1-1,-1 1,0 1,0-1,-2 1,-56-22,42 28</inkml:trace>
  <inkml:trace contextRef="#ctx0" brushRef="#br0" timeOffset="10286.205">14621 7081,'20'-59,"4"0,1 2,3 1,3 1,14-17,-45 70,0 1,0 0,1 0,-1 0,0 0,1-1,-1 1,1 0,-1 0,1 0,-1 0,1 0,0 0,-1 0,1 0,0 0,0 1,0-1,0 0,0 0,0 1,0-1,0 0,0 1,0-1,0 1,0 0,0-1,1 1,-1 0,0 0,0 0,0-1,1 1,-1 0,0 1,0-1,0 0,0 0,1 0,-1 1,0-1,0 1,0-1,0 1,0-1,0 1,0-1,0 1,0 0,0 0,0-1,0 1,0 0,-1 0,1 0,0 0,0 1,4 10,-4-6,0 0,1 0,0 0,0 0,0-1,1 1,-1 0,1-1,1 0,-1 0,1 0,0 0,0 0,0-1,1 0,-1 0,1 0,0 0,0-1,1 0,-1 0,1 0,-1-1,1 0,0 0,0 0,0-1,0 0,0 0,0 0,3-1,5-5,1-1,-1 0,1-1,-2-1,1 0,-1-1,-1-1,1 0,-2 0,1-1,-2-1,1 0,-1 0,-1-2,0 3,-1-2,-1 1,0-1,0 0,-1 0,-1-1,0 0,-1 0,-1 0,0 0,-1-1,0 1,-1-1,-1-8</inkml:trace>
  <inkml:trace contextRef="#ctx0" brushRef="#br0" timeOffset="11197.664">3331 10835,'-64'44,"2"4,-56 54,9-6,-3 8,111-103,1 0,-1 0,0 0,1 1,-1-1,1 0,-1 1,1-1,0 0,-1 1,1-1,0 0,0 1,0-1,0 0,0 1,1-1,-1 1,0-1,0 0,1 1,-1-1,1 0,-1 0,1 1,0-1,0 0,-1 0,1 0,0 0,0 0,0 0,0 0,0 0,0 0,0 0,1-1,-1 1,0 0,0-1,0 1,1-1,-1 1,0-1,1 0,-1 0,0 1,2-1,68 10,131-12,-200 2,-1-1,1 1,0 0,-1 0,1 0,0 0,-1 1,1-1,-1 0,1 1,0-1,-1 1,1-1,-1 1,1 0,-1 0,1 0,-1 0,0 0,0 0,1 0,-1 0,0 0,0 0,0 1,0-1,0 0,0 1,-1-1,1 1,0-1,-1 1,1-1,-1 1,1 0,-1-1,0 1,0 0,0-1,0 1,0 0,0-1,0 1,0-1,-1 1,1 0,-1-1,1 1,-1-1,0 1,-8 14,-1 0,0-1,-2-1,1 1,-2-2,0 0,0-1,-16 11,-14 16,-235 207,244-208,45-29,4-11</inkml:trace>
  <inkml:trace contextRef="#ctx0" brushRef="#br0" timeOffset="11481.444">3670 11088,'-14'39,"2"1,1-1,2 2,2-1,2 1,1 1,2 1,1-37,1-1,-1 1,1-1,0 1,0 0,0-1,1 1,0-1,0 0,1 1,-1-1,1 0,0 0,1 0,-1 0,1 0,0 0,0-1,1 1,-1-1,1 0,0 0,0 0,0-1,0 1,1-1,0 0,-1 0,1-1,0 1,0-1,1 0,-1-1,5 2,7-4,0-1,0-1,0 0,0-1,0-1,-1-1,0 0,0-1,0 0,-1-2,0 0,-1 0,0-1,0-1,-1-1,-1 0,0 0,0-1,-1-1,-1 0,0-1,1 0,-2-1,0 0,-1-1,0 0,-2 0,0-1,-1 1,0-1,-1-5,-2 14,-1 1,-1 0,1-1,-2 1,1 0,-1-1,0 1,0 0,-1 0,-1 0,1 0,-1 0,0 0,-1 1,0-1,0 1,-1 0,1 0,-2 1,1-1,-3-1,2 2,-1 0,0 1,0 0,0 0,0 1,-1 0,1 0,-1 1,0 0,0 0,-1 1,1 0,0 0,-1 1,1 0,-1 1,0 0,1 0,-1 1,1 0,-1 0,1 1,0 0,0 0,0 1,0 0,0 1,0 0,1 0,-1 1,1-1,0 2,1-1,-2 2,-13 14</inkml:trace>
  <inkml:trace contextRef="#ctx0" brushRef="#br0" timeOffset="11917.133">4207 11399,'31'-75,"3"2,3 1,4 1,2 3,22-23,-59 83,-2 1,1 1,-1 0,1 0,1 1,-1 0,1 0,0 0,0 0,0 1,0 0,1 0,0 1,0 0,-4 3,-1 1,1 1,-1-1,0 0,0 0,1 1,-1-1,0 1,0 0,0 0,0 0,-1 0,1 0,-1 0,1 0,-1 0,0 1,1-1,-1 0,0 1,-1-1,1 1,0-1,-1 1,1 0,-1-1,0 1,0 0,0-1,0 1,0-1,-1 1,1 0,-2 1,4 13,-1-8,23 76,-23-83,0 0,0 0,1-1,-1 1,0 0,1-1,-1 1,1-1,0 1,0-1,-1 0,1 0,0 0,0 0,0 0,0 0,0 0,0-1,1 1,-1-1,0 1,0-1,0 0,0 0,1 0,-1 0,0 0,0-1,0 1,1-1,-1 1,0-1,0 0,0 0,0 0,0 0,0 0,0 0,16-10,-1-1,0 0,-1-1,-1-1,0 0,0-1,-2-1,9-12,43-44,-59 65,11-10,0 0,1 1,0 1,1 0,1 2,1 0,18-8,-37 20,-1 0,1 0,0 0,-1 1,1-1,0 1,-1-1,1 1,0 0,0 0,-1 0,1 0,0 0,0 0,-1 0,1 0,0 1,0-1,-1 1,1-1,0 1,-1 0,1-1,-1 1,1 0,-1 0,1 0,-1 0,0 1,1-1,-1 0,0 0,0 1,0-1,0 1,0-1,0 1,-1-1,1 1,0 0,-1-1,1 1,-1 0,0 0,1-1,-1 1,0 2,-4 83,2-79,0-1,0 1,1-1,-1 1,2-1,-1 1,1 0,1-1,-1 1,1 0,0-1,1 1,0-1,0 1,1-1,3 7,4 4</inkml:trace>
  <inkml:trace contextRef="#ctx0" brushRef="#br0" timeOffset="12516.52">5420 10890,'46'-17,"-1"-2,-1-2,0-2,-2-2,7-7,-41 27,-1 0,1-1,-1 0,0-1,0 0,-1 0,0 0,0 0,-1-1,0 0,0 0,0-1,-1 0,-1 1,0-1,0 0,0 0,-1-1,-1 1,1-1,-2 1,1 0,-1-1,-1-2,1 10,-1-1,1 0,-1 0,0 1,0-1,0 0,0 1,0-1,-1 1,1-1,-1 1,1 0,-1 0,0 0,0 0,0 0,0 0,0 0,-1 0,1 1,0-1,-1 1,1 0,-1 0,0 0,1 0,-1 0,0 0,1 1,-1 0,0-1,0 1,0 0,1 0,-1 0,0 1,0-1,0 1,0 0,-8 0,1 1,-1 1,0 0,1 1,0-1,0 2,0 0,0 0,-6 5,2-1,1 1,0 0,0 1,1 0,0 1,1 1,1 0,0 0,0 1,2 0,-1 0,2 1,0 1,1-1,0 1,1 0,1 0,1 0,0 1,1-1,1 1,1-1,0 1,1 0,2 15,2-24,-1-1,1 1,0-1,1 0,-1 0,2 0,-1-1,1 0,-1 0,2 0,-1-1,1 0,-1-1,1 0,1 0,-1 0,0-1,1-1,0 1,0-1,-1-1,1 0,0 0,0 0,0-1,0-1,0 0,1 0,14-3,-5-3</inkml:trace>
  <inkml:trace contextRef="#ctx0" brushRef="#br0" timeOffset="13548.934">6888 10524,'-17'32,"2"0,2 1,0 0,3 1,-4 22,13-55,0 0,0 1,0-1,0 0,1 1,-1-1,1 1,-1-1,1 1,0-1,-1 1,1-1,0 1,0 0,0-1,0 1,0-1,0 1,1-1,-1 1,0-1,1 1,0-1,-1 1,1-1,0 1,-1-1,1 0,0 0,0 1,0-1,0 0,0 0,0 0,1 0,-1 0,0 0,1 0,-1 0,0-1,1 1,-1 0,1-1,-1 1,1-1,0 0,8-6,-1 0,0-2,0 1,0-1,-1 0,-1 0,1-1,-1 0,-1-1,0 0,0 0,-1 0,3-6,-7 13,5-9,0-1,0 0,-1 0,-1-1,-1 0,1 1,-2-1,0 0,-1 0,0 0,-2-14,1 21,-1-1,0 1,-1 0,1 0,-1 0,0 0,-1 1,0-1,0 0,-1 1,1 0,-1 0,0 0,-1 0,0 1,0 0,0 0,0 0,-1 0,0 1,0 0,0 0,-7-3,6 3,0 1,-1-1,0 1,0 0,0 1,0 0,0 0,-1 1,1 0,0 0,-1 1,1 0,-1 1,1-1,0 2,-1-1,1 1,0 0,0 1,0 0,1 0,-1 1,-5 4,46-15,4-14,-1-2,-1-1,-1-2,-1-1,-2-1,0-2,-3-1,12-17,-17 21,-1-1,-1-1,-1 0,-2-2,-1 0,-2-1,-1-1,-1 0,-2-1,-1 0,-2-1,-2 0,-1 0,-1 0,-1-31,9 162,4-1,5 0,4-1,4-2,4-1,4-1,10 11,-5-11,-3 1,-5 2,-4 1,-4 1,-4 2,-4 0,-1 36,-13-99,-2 1,-2 0,-1 0,-2 0,-1-1,-1 1,-2-1,-2-1,-1 1,-2-1,-12 26,19-51,0 1,-1-1,0 0,0-1,-1 1,0-1,0 0,0-1,-1 0,0 0,0-1,-3 2,8-6,0 1,0 0,-1-1,1 0,0 0,-1 0,1 0,-1 0,1-1,-1 0,0 1,1-1,-1 0,1-1,-1 1,1-1,-1 0,1 1,-1-2,1 1,0 0,-1-1,1 1,0-1,0 0,0 0,0 0,0 0,1-1,-1 1,1-1,-1 0,1 0,0 0,-9-17,1 0,0 0,2-1,1 0,0 0,1-1,2 0,0 0,2 0,0-1,1 1,1 0,1-1,5-20,6-22,3 0,3 1,3 1,2 1,22-39,-44 99,87-172,-63 135</inkml:trace>
  <inkml:trace contextRef="#ctx0" brushRef="#br0" timeOffset="14534.353">8863 9338,'40'90,"-29"-61,-2 1,-1 0,-1 0,-2 0,-1 0,-1 4,-5 455,24-347,-18-119</inkml:trace>
  <inkml:trace contextRef="#ctx0" brushRef="#br0" timeOffset="14799.187">8638 10101,'53'-34,"27"-16,4-3,-7 6,-12 7,-12 10,-15 5,-9 7,-10 7</inkml:trace>
  <inkml:trace contextRef="#ctx0" brushRef="#br0" timeOffset="15183.23">9315 9338,'-10'67,"2"-1,3 2,3-1,4 0,2 1,8 41,-12-105,0-1,1 1,-1 0,1 0,-1 0,1 0,0-1,1 1,-1 0,0-1,1 1,0-1,0 1,0-1,0 0,1 0,-1 0,1 0,0 0,0-1,0 1,0-1,0 0,0 0,1 0,-1 0,1-1,-1 1,1-1,0 0,0 0,-1 0,1 0,0-1,0 0,0 0,0 0,0 0,0 0,-1-1,1 0,0 0,0 0,0 0,194-123,-196 123,0 0,0 0,1 1,-1-1,0 0,1 1,-1-1,0 1,1 0,-1 0,1 0,-1 0,0 0,1 1,-1-1,1 1,-1-1,0 1,0 0,1 0,-1 0,0 0,0 0,0 1,0-1,0 0,0 1,-1 0,1-1,0 1,-1 0,1 0,-1 0,1 1,36 85,-25-53,-12-31,1 0,0-1,0 1,0-1,1 0,-1 1,1-1,0 0,0 0,0-1,0 1,0-1,1 1,-1-1,1 0,-1 0,1-1,0 1,0-1,0 0,0 0,2 0,16 3</inkml:trace>
  <inkml:trace contextRef="#ctx0" brushRef="#br0" timeOffset="15446.779">10133 9902,'0'19,"0"7</inkml:trace>
  <inkml:trace contextRef="#ctx0" brushRef="#br0" timeOffset="15727.795">9993 9367,'0'0</inkml:trace>
  <inkml:trace contextRef="#ctx0" brushRef="#br0" timeOffset="20149.3">10613 9480,'1'0,"-1"-1,1 1,-1 0,0 0,1-1,-1 1,0 0,1-1,-1 1,0 0,1-1,-1 1,0 0,0-1,0 1,1-1,-1 1,0 0,0-1,0 1,0-1,0 1,0-1,0 1,0 0,0-1,0 1,0-1,0 1,0-1,0 1,0-1,0 1,0 0,0-1,-1 1,1-1,0 1,0 0,-1-1,1 1,0 0,-1-1,1 1,0 0,-1-1,1 1,0 0,-1 0,1-1,0 1,-1 0,1 0,-1 0,1 0,-1-1,1 1,0 0,-1 0,1 0,-1 0,1 0,-1 0,1 0,-1 0,1 0,0 0,-1 1,1-1,-35 3,-92 68,125-69,0 0,0 0,0 0,1 0,-1 0,1 0,0 0,-1 1,1-1,0 0,0 1,1-1,-1 1,0-1,1 1,-1-1,1 1,0 0,0-1,0 1,0-1,1 1,-1 0,1-1,-1 1,1-1,0 1,0-1,0 0,0 1,0-1,1 0,-1 0,1 0,-1 0,1 0,0 0,0 0,0 0,0-1,0 1,0-1,0 0,1 1,-1-1,1 0,-1 0,0 0,1-1,-1 1,1-1,1 1,130 40,-131-40,1 1,-1-1,0 1,0 0,0 0,0 0,0 0,0 0,0 0,-1 1,1 0,-1-1,0 1,0 0,0 0,0 0,0 0,0 1,-1-1,0 0,0 1,0-1,0 1,0-1,0 1,-1-1,0 1,0 0,0-1,0 1,-1-1,1 1,-1 0,0-1,0 0,0 1,0-1,-1 1,1-1,-1 0,0 0,0 0,0 0,-5 5,0 0,0 0,0 0,-1-1,0-1,-1 1,0-1,0-1,0 1,0-2,-1 1,0-1,0-1,0 0,0 0,0-1,-1 0,1-1,-1 0,0 0,1-1,-1-1,1 0,-3-1,-60 11,54-3</inkml:trace>
  <inkml:trace contextRef="#ctx0" brushRef="#br0" timeOffset="21165.672">11601 8604,'-17'51,"8"28,3 1,4 0,5 29,-1 10,-2 320,0-439</inkml:trace>
  <inkml:trace contextRef="#ctx0" brushRef="#br0" timeOffset="21422.753">11178 9281,'48'-14,"44"-15,17-6,-1-3,-9 0,-12 8,-11 2,-9 3,-6 5,-9 1,-9 3,-1 1,-4 2,-3-1,-2 1,-8 3</inkml:trace>
  <inkml:trace contextRef="#ctx0" brushRef="#br0" timeOffset="21669.417">12193 8943,'-32'31,"2"2,1 0,1 2,2 1,1 2,-4 12,26-47,1 0,-1 0,1 0,0 0,0 0,0 0,1 1,-1-1,1 1,-1-1,1 1,0 0,1-1,-1 1,1 0,0 0,-1-1,2 1,-1 0,0 0,1-1,0 1,-1 0,1-1,1 1,-1-1,1 1,-1-1,1 1,0-1,0 0,0 0,1 0,-1 0,1 0,0-1,-1 1,1-1,0 0,1 0,-1 0,0 0,3 1,8-2,1 0,0-1,0-1,0 0,0 0,0-2,-1 0,1-1,-1 0,0-1,0-1,-1 0,1-1,-1 0,-1-1,1 0,-2-1,1-1,-1 0,0 0,-1-1,-1-1,1 1,-2-1,0-1,0 0,5-13,-10 21,-1-1,1 1,-1-1,0 0,-1 0,0 0,0 0,0 0,0 0,-1 0,0 0,-1-1,1 1,-1 0,0 0,0 0,-1 0,0 0,0 1,-1-1,1 1,-1-1,0 1,0 0,-1 0,0 0,0 0,0 1,0-1,-1 1,0 0,1 1,-2-1,1 1,0 0,-4-2,0 2,0-1,0 1,0 1,0 0,0 0,0 0,0 2,-1-1,1 1,0 0,-1 1,1 0,0 0,-1 1,1 0,0 1,1 0,-1 1,0-1,1 2,0-1,0 1,0 0,0 1,1 0,0 0,0 0,1 2,-12 14</inkml:trace>
  <inkml:trace contextRef="#ctx0" brushRef="#br0" timeOffset="22165.982">12757 8774,'-35'30,"1"2,2 1,1 2,1 0,1 4,-8 52,37-88,-1 0,1-1,0 1,0 0,0 0,0-1,1 1,-1 0,1 0,-1-1,1 1,0-1,0 1,1-1,-1 1,0-1,1 1,-1-1,1 0,0 0,0 0,0 0,0 0,0 0,0-1,0 1,1-1,-1 1,0-1,1 0,-1 0,1 0,1 0,4 2,1-2,-1 1,1-1,-1-1,1 1,0-1,-1-1,1 0,-1 0,1-1,-1 1,1-2,-1 1,0-2,0 1,0-1,-1 0,1 0,-1-1,0 0,0 0,2-3,16-14,-1-1,-1-1,-1-1,-1-1,2-6,2-1,-3-1,0-2,-3 0,0-1,-3 0,-1-2,-2 0,-1 0,-3-1,-1-1,-1 1,-1-26,-5 54,-1-1,-1 1,1 0,-2-1,0 1,0 0,-1 0,-1 0,0 0,0 1,-1 0,-1 0,0 0,-1 0,1 1,-2 0,0 0,0 1,0 0,-1 1,-1 0,0 0,0 1,-3-2,8 7,-1 0,0 0,0 1,0-1,0 1,0 1,0-1,-1 1,1 0,0 0,0 1,0 0,0 0,0 1,0-1,0 1,0 0,1 1,-1-1,1 1,-1 0,1 1,0-1,0 1,-2 3,-9 7,1 0,1 1,0 1,1 0,0 1,2 0,0 2,1 0,0 0,2 1,1 0,0 1,1-1,1 1,2 1,0-1,1 0,1 1,0-1,2 1,1-1,1 1,0-1,2 0,0 0,5 9,-5-19,1 0,1 0,0-1,0 1,1-2,1 1,-1-1,1 0,1-1,0 0,0-1,0 0,1 0,0-1,0 0,1-1,0-1,0 0,0 0,0-1,0-1,1 0,-1 0,1-2,6 1,-2-1,0 0,0-1,0-1,0-1,0 0,-1-1,1-1,-1 0,0-1,0-1,-1 0,0-2,5-3,46-33,-38 27</inkml:trace>
  <inkml:trace contextRef="#ctx0" brushRef="#br0" timeOffset="23189.368">13633 8379,'-41'35,"1"1,1 2,3 2,1 2,-24 37,22 17,36-94,1 0,0 0,0 0,0 0,0 1,0-1,0 0,0 0,1 0,-1 1,1-1,-1 0,1 0,0 0,0 0,0 0,0 0,0 0,1-1,-1 1,1 0,-1-1,1 1,-1-1,1 1,0-1,0 0,-1 0,1 1,0-1,0-1,0 1,0 0,1 0,-1-1,0 1,0-1,0 0,0 0,1 0,-1 0,0 0,1 0,10-2,1 0,-1-1,0-1,0 0,0-1,0 0,-1-1,0 0,0-1,0 0,-1-1,0 0,-1-1,0 0,7-9,90-130,-51 61,-54 84,22-24,-23 27,-1 0,1 0,0 0,-1 0,1 0,-1 0,1 0,0 0,-1 0,1 0,0 0,-1 0,1 1,-1-1,1 0,-1 0,1 1,-1-1,1 1,-1-1,1 0,-1 1,1-1,-1 1,1-1,-1 1,0-1,1 1,-1-1,0 1,0-1,1 1,-1 0,0-1,0 1,0-1,0 1,0 0,0-1,0 1,0-1,0 1,0 0,0-1,0 1,0-1,0 1,0 0,-1-1,1 1,0-1,0 1,-1-1,1 1,1 23,-2-5,2-1,0 1,1 0,1 0,1-1,0 0,1 1,1-2,1 1,9 15,-14-29,0-1,0 0,1-1,-1 1,1 0,0-1,0 1,0-1,0 0,0 0,0 0,1 0,-1-1,0 1,1-1,0 0,-1 0,1 0,0-1,-1 1,1-1,0 0,0 0,-1 0,1-1,0 1,-1-1,1 0,0 0,-1 0,1 0,-1-1,1 1,-1-1,0 0,0 0,0 0,0 0,0-1,0 1,0-1,0-1,21-29,-1-1,-3 0,0-2,13-36,13-22,10-11,-65 171,5 47,4-109,0 0,1 0,0 0,0 0,0 0,0 0,0 0,1 0,0 0,0-1,0 1,0-1,1 1,-1-1,1 0,0 0,0 0,0 0,0-1,0 1,0-1,1 0,0 0,-1 0,5 1,-3-3,1 0,-1-1,1 0,-1 0,1-1,-1 0,1 0,-1 0,0 0,0-1,0 0,-1 0,1 0,-1-1,1 1,-1-1,0 0,0 0,-1-1,0 1,1-1,-1 1,-1-1,1 0,-1 0,0-1,0 1,0 0,0-5,142-383,-99 297,-44 127,-3-1,1 0,2 0,1 0,1 0,2-1,0 1,7 16,65 225,-43-162,-5 1,-5 2,6 83,-17-105,-4 1,-5 1,-3-1,-5 0,-5 24,5-93,-1-1,0 1,-2-1,0 1,-1-2,-2 1,0-2,-1 1,0-1,-4 2,9-12,-1-1,-1 1,1-1,-1-1,-1 1,0-1,1-1,-2 0,1 0,-1-1,0 0,0-1,0 0,-1 0,0-1,1-1,-1 1,0-2,0 0,0 0,-3-1,7 0,-1-1,0 0,1 0,-1 0,1-1,0-1,-1 1,1-1,0 0,1-1,-1 1,1-1,-1-1,1 1,0-1,1 0,-1 0,1-1,0 0,0 0,1 0,0 0,0-1,0 0,1 0,0 0,0-2,-5-13,1-1,1 1,1-2,1 1,2 0,0-1,1 0,2-7,3-15,3 1,2-1,2 2,1-1,3 2,1 0,3 0,1 2,2 1,1 0,21-23,12-16,4 2,3 3,4 3,2 3,5 2,55-31,-101 77</inkml:trace>
  <inkml:trace contextRef="#ctx0" brushRef="#br0" timeOffset="30290.38">12956 6291,'-25'-9,"0"-1,1-1,1-1,0-1,1-1,0-1,1-1,0-1,2-1,0 0,1-2,-8-11,-346-454,283 387,-4 4,-4 4,-30-16,-103-84,60 80,170 110,-1-1,0 0,0 1,0-1,0 1,0-1,0 1,0 0,0-1,0 1,0 0,0 0,0 0,0-1,0 1,0 0,0 0,0 1,0-1,0 0,0 0,0 0,0 1,0-1,0 0,1 1,-1-1,0 1,0-1,0 1,0 0,0-1,1 1,-1 0,0 0,1-1,-1 1,0 0,1 0,-1 0,1 0,-1 0,1 0,0-1,-1 1,1 0,0 0,0 1,-12 56,10-48,-7 45,-2 0,-3 0,-2-1,-3-1,-2-1,-24 43,-70 123,115-218,1-1,-1 1,0 0,0-1,1 1,-1-1,0 1,1 0,-1-1,1 1,-1 0,0 0,1-1,-1 1,1 0,-1 0,1-1,-1 1,0 0,1 0,-1 0,1 0,-1 0,1 0,-1 0,1 0,-1 0,1 0,-1 0,1 0,-1 0,1 0,-1 0,1 1,-1-1,1 0,-1 0,1 0,-1 1,0-1,1 0,-1 1,0-1,1 0,-1 1,0-1,1 1,-1-1,0 0,1 1,-1-1,0 1,0-1,0 1,0-1,1 1,-1-1,0 1,0-1,0 1,0-1,0 1,0-1,0 1,0-1,0 1,-1-1,1 0,0 1,0 0,144-122,203-143,-219 173,251-159,-36 79,-123 97,-381 117,35-1,-75 27,-110 17,243-75,-1-3,0-3,1-3,-36-4,79 1,2 1</inkml:trace>
  <inkml:trace contextRef="#ctx0" brushRef="#br0" timeOffset="40894.32">16737 6911,'-8'-65,"-4"0,-2 1,-17-44,26 94,-1 1,-1 0,0 0,-1 0,-1 1,0 0,0 0,-1 1,0 0,-1 1,-1 1,1-1,-1 2,-1 0,0 0,0 1,-24-11,-1 1,-1 2,0 2,-1 1,-6 1,-19 0,0 3,0 2,-1 4,-63 5,33-1,-369 11,-530 6,684-21,-1081 3,542 24,61 15,-43 40,-342 92,933-134,-1675 324,532-23,1011-236,-992 299,852-228,8 23,10 21,-12 32,342-163,4 7,4 7,4 7,5 6,6 7,-76 86,162-148,2 3,4 2,2 2,4 3,2 1,3 2,4 1,3 2,3 2,3 0,4 2,3 0,4 1,-5 81,20-116,2 1,2-1,2 0,2 0,1 0,3-1,1-1,3 0,1-1,2-1,2 0,2-2,1 0,2-2,2-1,1-1,2-1,5 2,31 27,1-3,4-4,1-3,3-2,3-5,1-2,1-5,22 5,158 51,3-12,4-12,3-12,201 16,750 72,6-54,504-53,-646-77,525-106,1061-271,-1901 257,386-145,-725 164,-6-18,-7-19,-8-18,334-217,-525 271,-6-11,-7-8,-6-9,-9-9,86-108,-217 221,-4-2,-2-4,-4-1,-2-3,-4-1,-3-3,-3-1,-4-2,-4-2,-3 0,-3-2,-3-7,-17 52,-1 0,-1 0,-3-1,-1 1,-2-1,-1 1,-2 0,-2 0,-2 1,-1 0,-2 1,-2 0,-1 1,-2 1,-20-31,0 12,-2 2,-2 2,-3 2,-1 2,-3 1,-1 3,-36-22,-34-15,-3 4,-129-55,-114-25,-6 16,-341-77,448 141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57,'-5'0,"-1"-5,5-1,2-5,2-5,-1 5,0 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1,'-5'4,"4"3,1-6,1 2,-4 1,-3 4,-3 1,3-1,3-7,7-3,3-7,0-1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1,'-5'4,"4"3,1-6,1 2,-4 1,-3 4,-3 1,3-1,3-7,7-3,3-7,0-1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27,'-1'0,"1"-1,-1 1,1 0,-1-1,1 1,-1 0,1-1,-1 1,1 0,-1 0,1-1,-1 1,1 0,-1 0,1 0,-1 0,0 0,1 0,-1 0,1 0,-1 0,1 0,-1 0,1 0,-1 0,0 1,1-1,-1 0,1 0,-1 1,1-1,-1 0,1 1,-1-1,1 0,0 1,-1-1,1 1,-1-1,1 1,0-1,0 0,-1 1,1-1,0 1,0 0,-1-1,1 1,0-1,0 1,0-1,0 1,0-1,0 1,0 0,0-1,0 1,0-1,0 1,-6 40,6-40,-11 594,-44-263,24-185,30-142,-1-1,1 1,0 0,0 0,0 0,1 0,0 0,0 0,0 0,0 0,1 0,0 0,0 0,0-1,1 1,0 0,0-1,0 2,-1-5,-1 0,1-1,-1 0,1 1,-1-1,1 1,-1-1,1 0,-1 1,1-1,-1 0,1 1,0-1,-1 0,1 0,-1 0,1 1,0-1,-1 0,1 0,0 0,-1 0,1 0,0 0,-1 0,1-1,-1 1,1 0,0 0,-1 0,1-1,-1 1,1 0,0-1,-1 1,1 0,-1-1,1 1,-1-1,1 1,-1-1,0 1,1-1,-1 1,0-1,1 1,-1-1,0 1,1-1,-1 0,0 1,0-1,0 0,0 1,0-1,0 1,0-1,0 0,0 1,0-1,0 0,0 0,8-42,-6 18</inkml:trace>
  <inkml:trace contextRef="#ctx0" brushRef="#br0" timeOffset="365.658">10 224,'-1'0,"1"0,-1-1,0 1,1 0,-1-1,1 1,-1-1,1 0,-1 1,1-1,-1 1,1-1,-1 0,1 1,0-1,-1 0,1 1,0-1,0 0,0 1,-1-1,1 0,0 0,0 1,0-1,0 0,0 0,0 1,0-1,1 0,-1 0,0 1,0-1,0 0,1 1,-1-1,0 0,1 1,-1-1,1 0,-1 1,1-1,-1 1,1-1,-1 1,1-1,-1 1,1-1,0 1,-1 0,1-1,0 1,-1 0,1-1,0 1,0 0,-1 0,1 0,0 0,-1 0,2 0,47-22,198-44,129-30,-370 94,1 1,0-1,-1 1,1 0,0 1,0 0,0 0,0 1,-1-1,1 1,0 1,0-1,-1 1,1 1,-1-1,0 1,0 0,5 3,6 5</inkml:trace>
  <inkml:trace contextRef="#ctx0" brushRef="#br0" timeOffset="735.087">998 535,'-24'29,"2"1,1 2,2 0,0 0,3 2,1 0,1 1,2 1,-3 17,11-39,1 1,1-1,0 0,1 1,1-1,0 1,1-1,1 1,0-1,2 6,-3-15,1 0,-1-1,1 1,0 0,0-1,1 0,-1 1,1-1,0 0,0 0,0-1,1 1,-1-1,1 1,0-1,0 0,0-1,0 1,1-1,-1 0,1 0,-1 0,1 0,0-1,0 0,-1 0,1 0,0 0,0-1,0 0,3 0,6-3,0 0,-1-1,0 0,0-1,0-1,-1 0,0 0,0-1,0-1,-1 0,0-1,-1 0,0 0,0-1,-1 0,0-1,-1 0,0-1,-1 0,0 0,-1 0,0-1,-1 1,0-2,1-8,-2 14,0 0,0-1,-1 0,0 0,-1 0,0 0,0 0,-1 0,0 0,-1-1,0 1,0 0,-1-1,-1 1,1 0,-1 0,-1 0,1 0,-2 0,1 1,-1-1,0 1,-1 0,0 0,-1 1,1-1,-1 1,0 0,-1 1,0 0,0 0,0 0,-1 1,0 0,0 0,-1 3,1 1,-1 0,0 0,1 1,-1 0,0 0,1 1,-1 0,1 1,-1 0,1 0,0 1,-1 0,1 1,1-1,-1 2,1-1,-1 1,1 0,0 0,1 1,0 0,0 0,0 0,0 1,1 0,0 0,1 1,-1-1,1 1,-1 4,-8 14</inkml:trace>
  <inkml:trace contextRef="#ctx0" brushRef="#br0" timeOffset="1233.796">1534 648,'-48'39,"2"3,2 2,1 1,3 3,2 1,-20 34,55-79,-1-1,1 2,0-1,1 0,-1 1,1-1,0 1,0 0,0 0,1-1,-1 1,1 0,0 0,1 1,-1-1,1 0,0 0,1 0,-1 0,1 0,0 0,0 0,0 0,1 0,0 0,0 0,0-1,0 1,1-1,0 1,0-1,0 0,0 0,1-1,-1 1,1-1,0 1,0-1,0 0,1-1,2 2,5-1,0-1,1-1,-1 0,0-1,0 0,0-1,1 0,-1-1,0 0,0-1,-1-1,1 0,0 0,-1-1,0 0,0-1,-1-1,1 0,11-8,0-1,-1-1,-1-1,0-1,-2 0,0-1,11-18,0-8,-2-1,-3-1,-1-1,-3-1,-1-1,-3-1,-3-1,-1 1,-3-2,-2 0,-3 0,-2 0,-3-24,2 66,-1 0,0 0,-1 0,-1 0,1 0,-2 0,0 1,0-1,-1 1,0 0,-1 0,0 0,-1 0,0 1,-1 0,0 1,-1-1,0 1,-3-3,8 11,0-1,0 1,-1 0,1 0,0 0,0 0,-1 1,1-1,-1 1,1 0,0 0,-1 0,1 0,0 1,-1-1,1 1,0 0,-1 0,1 0,0 0,0 1,0-1,0 1,0 0,0 0,-1 2,-65 62,46-34,0 0,3 1,0 1,3 1,0 1,3 0,1 1,1 0,2 1,2 1,2-1,1 1,2 0,2 0,2 24,-1-50,1-1,0 1,0-1,1 0,1 0,0 0,1 0,0 0,1-1,0 1,1-1,0-1,1 1,0-1,1 0,0-1,0 0,1 0,0 0,0-1,1-1,3 2,1-2,1 0,0-1,0 0,0-1,0-1,1-1,0 0,0-1,0 0,0-2,0 1,0-2,0-1,-1 0,1 0,0-2,-1 0,1-1,-1 0,0-1,-1-1,0 0,0-1,7-6,62-48,-60 45</inkml:trace>
  <inkml:trace contextRef="#ctx0" brushRef="#br0" timeOffset="2199.17">2352 563,'-32'10,"-1"2,2 1,0 2,0 1,1 1,1 2,1 1,1 1,1 1,-1 3,-63 83,87-104,0 1,1-1,0 1,0 0,0 0,1 0,-1 0,1 0,1 0,-1 1,1-1,-1 0,1 0,1 0,-1 1,1-1,0 0,0 0,1 0,-1 0,1 0,0 0,0-1,1 1,0 1,1 0,1 0,-1 0,1-1,0 1,0-1,0 0,1-1,0 1,0-1,0 0,1 0,-1-1,1 0,0 0,0-1,0 0,0 0,0 0,0-1,0 0,1-1,-1 1,0-1,1-1,-1 1,0-1,0-1,1 1,-1-1,0-1,0 1,-1-1,1 0,-1-1,1 1,-1-1,4-3,10-8,-1-1,-1-1,0 0,-1-1,-1-1,-1-1,0 0,-2-1,0 0,-1-1,-2-1,0 1,-1-2,3-15,20-60,-33 99,0 0,0 0,0 0,-1 0,1 0,0 0,0 1,0-1,0 0,0 1,0-1,0 1,0-1,0 1,0-1,0 1,0 0,0-1,1 1,-1 0,0 0,0 0,1 0,-1-1,0 1,1 0,-1 0,1 0,0 1,-1-1,1 0,0 0,-1 0,1 0,0 1,-14 24,1 2,2 0,1 0,0 1,-4 28,11 64,4-117,-1 0,1 0,1 0,-1-1,1 1,-1 0,1-1,0 1,0-1,0 0,1 1,-1-1,1 0,0 0,0-1,0 1,0-1,1 1,-1-1,0 0,1 0,0-1,-1 1,1-1,0 1,0-1,0 0,3 0,3-3,0 0,0-1,0 0,-1 0,1-1,-1-1,0 1,0-2,0 1,-1-1,0 0,0-1,-1 0,1 0,-1 0,-1-1,0 0,0-1,0 1,-1-1,3-7,-7 15,108-172,-81 138,-24 65,-15 14,-13 86,24-126,0 0,1 1,-1-1,1 1,0-1,0 0,1 1,-1-1,1 0,0 0,0 0,0 0,0 0,1-1,0 1,-1-1,1 1,1-1,-1 0,0 0,1-1,0 1,-1-1,1 1,0-1,0 0,3 0,-3-1,0 0,0 0,1 0,-1 0,1-1,-1 0,0 0,1 0,-1-1,1 0,-1 1,0-1,0-1,1 1,-1-1,0 1,0-1,0 0,-1-1,1 1,0-1,-1 0,1 0,72-75,-52 41,-1 0,-2-2,-1 0,-2-2,10-36,31-65,-100 280,40-94,2 0,2 0,1 0,3-1,1 1,3-2,1 1,2-1,7 12,49 185,-63-205,0-8,0 0,-2 1,-1 0,-1 0,-2 0,0 0,-2 0,-1 0,-1 0,-1 0,-2 0,-5 16,4-27,-1 0,0-1,-1 0,-1 0,0-1,-1 0,0-1,-1 0,-1-1,0 0,-1-1,0 0,0-2,-1 1,0-2,-1 0,0-1,-14 5,25-11,1 0,-1 0,1 0,-1 0,0-1,1 1,-1-1,0 0,0-1,1 1,-1-1,0 0,1 0,-1-1,1 1,0-1,-1 0,1 0,0 0,0-1,0 1,0-1,1 0,-1 0,1-1,-1 1,1-1,1 1,-1-1,0 0,1 0,0 0,-1-1,2 1,-1 0,0-1,1 1,0-1,0 0,1 1,-1-1,1-1,0-12,1 0,1 0,0 0,1 1,2-1,-1 1,2 0,0 0,1 1,1 0,0 0,8-10,-2-2,29-42,2 2,4 1,2 3,3 2,3 3,22-16,29-28,-81 78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1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683 287,'-45'184,"5"-59,-6-1,-14 17,43-102,15-37,0 1,0 0,0-1,1 1,-1 0,1 0,-1 0,1 0,0 0,1 0,-1 1,0-1,1 0,0 0,-1 1,1-1,0 0,1 0,-1 1,1-1,-1 0,1 0,0 0,0 0,1 0,-1 0,1 0,-1 0,1 0,0 0,0-1,0 1,0-1,0 0,1 1,-1-1,1 0,0 0,-1-1,1 1,0-1,0 1,0-1,0 0,2 1,12-1,-1 0,1-1,-1-1,1-1,-1 0,1-1,-1-1,6-2,25-5,151-21,-142 27,-50-1</inkml:trace>
  <inkml:trace contextRef="#ctx0" brushRef="#br0" timeOffset="1467.341">1727 344,'-195'0,"180"2,-1 0,1 1,0 1,1 0,-1 1,1 0,0 2,-1 0,10-2,0 0,1 1,0-1,0 1,0 0,1 0,0 0,0 1,1-1,-1 1,2 0,-1-1,1 1,0 0,0 0,0 0,1 0,0 0,1 0,0 0,0 0,0-1,1 2,-2-5,1 0,0 0,-1 0,1 0,0 0,1 0,-1 0,0 0,1-1,0 1,-1-1,1 1,0-1,0 0,1 1,-1-1,0 0,1 0,-1-1,1 1,-1 0,1-1,0 0,0 0,0 1,0-2,0 1,0 0,0-1,1 1,102 0,-76-3,-22 1,0 0,0 1,-1 0,1 0,0 0,0 1,0 1,0-1,-1 1,1 0,-1 1,1 0,-1 0,0 1,0 0,0 0,-1 0,1 1,3 4,-6-5,0 0,0 0,-1 0,1 1,-1 0,0 0,0-1,-1 2,0-1,0 0,0 0,0 1,-1-1,0 1,0-1,0 1,-1 0,0-1,0 1,0 0,-1-1,0 1,0-1,0 1,-1-1,0 1,-1 2,-5 16,-1 0,-1-1,-1 0,-1 0,-15 20,21-36,-1 0,1-1,-1 0,-1-1,1 0,-1 0,0 0,0-1,0 0,-1 0,1-1,-1-1,0 1,0-1,0-1,0 1,0-2,0 1,0-1,-1-1,-7 0,14 0,1 1,-1 0,1-1,-1 1,0-1,1 0,-1 0,1 0,-1 0,1 0,0-1,0 1,-1-1,1 0,0 1,0-1,0 0,1 0,-1 0,0 0,1-1,0 1,-1-1,-6-15</inkml:trace>
  <inkml:trace contextRef="#ctx0" brushRef="#br0" timeOffset="3521.525">2094 4,'1'0,"-1"0,1-1,-1 1,1 0,-1-1,1 1,-1 0,1 0,-1-1,1 1,-1 0,1 0,-1 0,1 0,0 0,-1-1,1 1,-1 0,1 1,0-1,-1 0,1 0,-1 0,1 0,-1 0,1 0,-1 1,1-1,-1 0,1 1,-1-1,1 0,-1 1,1-1,-1 0,1 1,-1-1,0 1,1-1,-1 1,0-1,1 1,-1-1,0 1,0-1,1 1,-1-1,0 1,0-1,0 1,0 0,0-1,0 1,0-1,0 1,0-1,0 1,0 0,6 40,-6-40,12 142,-4-79,-2 0,-3 0,-3 1,-2-1,-4 0,-4 9,-1 291,39-170,-28-191,-1 0,1-1,-1 1,1-1,-1 1,0 0,0-1,0 0,0 1,0-1,-1 0,1 1,-1-1,1 0,-1 0,0 0,0 0,0 0,0-1,0 1,0-1,-1 1,1-1,0 0,-1 0,1 0,-1 0,0 0,1-1,-1 1,0-1,-90 4,73-5,-133-5,-1 8,-26 9,-240 18,-27 5,94-5,135-17,205-10,12-2,0 1,0-1,0 1,-1-1,1 0,0 1,-1-1,1 0,0 0,0 0,-1 0,1 0,0 0,-1 0,1 0,0-1,0 1,-1 0,1-1,0 1,0-1,0 1,-1-1,1 0,0 0,0 1,0-1,0 0,0 0,0 0,1 0,-1 0,0 0,0 0,1 0,-1 0,1-1,-1 1,-1-10,1 0,1 0,0 0,0 0,1 0,0 0,1 0,0 0,1 1,3-9,10-54,42-392,-29 166,0 86,-29 212,0-5,0 0,0 0,0 1,1-1,-1 0,1 0,1 1,-1-1,1 1,0-1,0 1,1 0,-1 0,1 0,0 0,1 0,-1 0,1 1,0 0,0 0,0 0,1 0,-1 1,1-1,0 1,0 0,0 1,5-3,218 7,1098-2,-1100-28,-199 27,-3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8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3416 737,'-4'6,"-1"1,2 0,-1 0,1 0,0 1,0-1,1 1,0 0,0-1,1 1,0 0,1 0,-1 0,2 0,-1 0,1 0,0 0,1 0,-1-1,2 1,1 6,0-12,-1-1,1 0,-1 1,1-1,0 0,-1-1,1 1,0-1,-1 0,1 0,0 0,-1 0,1 0,0-1,0 0,-1 0,1 0,-1 0,1 0,-1-1,1 1,-1-1,0 0,0 0,0 0,0-1,0 1,-1-1,1 0,-1 1,1-1,-1 0,2-4,4-5,-1-2,0 1,-1-1,0 0,-1-1,-1 1,0-1,-1 0,-1 0,0 0,-1 0,-1 0,0 0,-1 0,0 0,-3-8,4 20,0 0,-1 1,1-1,-1 0,0 0,0 0,0 1,0-1,-1 0,1 1,-1-1,1 1,-1-1,0 1,0 0,0 0,0 0,0 0,-1 0,1 1,0-1,-1 0,0 1,1 0,-1 0,0 0,1 0,-1 0,0 0,0 1,0-1,0 1,0 0,0 0,0 0,0 0,1 1,-1-1,0 1,0-1,0 1,0 0,1 0,-1 0,0 1,1-1,-1 1,1-1,-2 3,-83 65,62-44</inkml:trace>
  <inkml:trace contextRef="#ctx0" brushRef="#br0" timeOffset="489.838">3867 764,'40'-90,"26"4,-65 85,1 1,-1 0,0 0,1 0,-1-1,1 1,-1 0,0 1,1-1,-1 0,1 0,-1 1,0-1,1 0,-1 1,0-1,1 1,-1 0,0 0,0-1,0 1,0 0,0 0,1 0,-2 0,1 0,0 0,0 0,0 1,0-1,-1 0,1 0,0 1,-1-1,0 0,1 1,-1-1,0 0,1 1,-1-1,0 1,0-1,0 0,0 1,0-1,-1 1,1-1,0 0,-1 1,1-1,-1 0,1 1,-1 0,2 7,-1-3,0-1,1 1,0-1,0 1,1-1,0 0,0 1,0-1,0 0,1 0,0 0,0-1,0 1,1-1,-1 1,1-1,0 0,0-1,1 1,-1-1,1 0,-1 0,1 0,0 0,0-1,1 0,-1 0,0-1,1 1,4 0,3-1,0-1,0-1,-1 0,1 0,0-1,-1-1,1 0,-1-1,0 0,0-1,0 0,-1-1,0 0,0-1,0 0,-1-1,0 0,-1 0,0-1,0-1,0 1,-2-2,1 1,-1-1,-1 0,0 0,0-1,-1 1,1-4,1-10</inkml:trace>
  <inkml:trace contextRef="#ctx0" brushRef="#br0" timeOffset="-1982.653">1 1103,'24'2,"0"-1,0-1,0-2,0 0,0-2,0 0,0-2,-1 0,0-2,-1 0,14-8,-11-1,0 0,-1-2,-1-1,-1 0,-1-2,0 0,-2-2,-1 0,0-1,-2-1,-1 0,-2-1,0-1,-2 0,5-18,14-19,115-328,-145 392,0 0,-1 1,1-1,0 0,0 0,0 0,0 1,0-1,0 0,1 0,-1 1,0-1,0 0,0 0,1 1,-1-1,0 0,1 0,-1 1,1-1,-1 0,1 1,-1-1,1 1,-1-1,1 1,0-1,-1 1,1-1,0 1,-1 0,1-1,0 1,0 0,-1-1,1 1,0 0,0 0,-1 0,1 0,0 0,0 0,0 0,0 0,4 221,44 107,-48-315,-1 1,0-1,-1 1,-1-1,0 1,0-1,-2 0,0 0,0 0,-1-1,0 0,-1 0,-1 0,0 0,0-1,-1 0,-1-1,0 0,0 0,-9 6,11-7,-1-1,0-1,0 1,-1-1,0-1,0 1,-1-2,0 1,0-1,0-1,-1 0,1 0,-1-1,0-1,0 1,-10-1,-58-7,61-2</inkml:trace>
  <inkml:trace contextRef="#ctx0" brushRef="#br0" timeOffset="-926.564">933 934,'23'-9,"-1"-1,0-1,-1-1,0-1,-1 0,0-2,-1 0,-1-2,0 0,-1 0,-1-2,1-3,-15 19,0 1,0-1,-1 0,1 1,-1-1,0 0,0 0,0 0,0 0,-1 0,1 0,-1 0,0 0,0-1,0 1,0 0,0 0,-1 0,1 0,-1 0,0 0,0 0,0 0,0 0,-1 0,1 1,-1-1,1 0,-1 1,0 0,0-1,0 1,-1 0,1 0,0 0,-1 0,1 0,-1 1,0-1,0 1,1-1,-1 1,0 0,0 0,0 1,0-1,0 0,0 1,0 0,-1 0,1 0,0 0,0 0,0 1,0-1,-1 2,-9 3,1 1,0 0,0 1,0 0,1 1,0 0,1 1,0 0,0 1,1 0,1 1,-1 0,2 0,-1 0,2 1,-1 0,2 1,-1-1,2 1,0 1,1-9,0 0,0 1,1 0,0-1,0 1,0 0,1 0,0 0,0 1,0-1,1 0,0 0,0 0,1 0,-1 1,1-1,1 0,-1 0,1 0,0-1,1 1,-1 0,1-1,0 1,0-1,1 0,0 0,0-1,0 1,0-1,1 1,-1-1,1-1,0 1,1-1,-1 0,3 2,4-2,0 0,1 0,-1-1,1 0,-1-1,1-1,0 0,-1-1,1 0,-1-1,1 0,-1-1,0 0,12-5,160-85,-149 72,175-129,-88 70,-122 81,-1-1,0 1,1 0,-1-1,1 1,-1 0,1-1,-1 1,1 0,-1 0,1 0,0-1,0 1,-1 0,1 0,0 0,0 0,0-1,0 1,0 0,0 0,0 0,0 0,0 0,0-1,1 1,-1 0,0 0,0 0,1-1,-1 1,1 0,-1 0,1-1,-1 1,1 0,-1-1,1 1,-1 0,1-1,0 1,-1-1,1 1,0-1,0 0,-1 1,1-1,0 0,0 1,0-1,0 0,-1 0,1 0,0 0,0 0,1 0,-167 37,160-36,1 0,0 1,0-1,0 1,0 0,0 0,0 1,0-1,0 1,1-1,0 1,-1 1,1-1,0 0,0 1,1-1,-1 1,1 0,0 0,0 0,0 0,0 0,1 0,0 1,-1-1,2 0,-1 1,0-1,1 1,0-1,0 1,0-1,1 1,0-1,-1 0,1 1,1-1,-1 0,1 1,0-1,0 0,0 0,0-1,1 1,2 3,0-2,1-1,0 0,0 0,0 0,1-1,-1 0,1 0,0 0,0-1,0 0,0 0,0-1,0 0,0 0,0-1,1 0,-1 0,0-1,4 0,135-37,-95 16,-1-2,-2-3,0-2,41-33,-53 33,-2-2,-1-1,-1-1,17-26,-27 34,-6 7,0-1,-1 0,-1-1,0-1,-2 0,-1-1,0 0,-2-1,0 0,-2 0,0-1,-2 0,-1 0,0 0,-2 0,-1-2,0 24,-1 0,0 0,0 0,0 0,0 1,0-1,0 0,0 0,0 0,-1 0,1 0,-1 0,0 1,1-1,-1 0,0 0,0 1,0-1,0 0,0 1,-1-1,1 1,0 0,-1-1,1 1,-1 0,1 0,-1 0,0 0,1 0,-1 0,0 1,0-1,0 0,0 1,1-1,-1 1,0 0,0 0,0 0,0 0,0 0,0 0,0 0,0 1,0-1,1 0,-1 1,0 0,0-1,0 1,1 0,-1 0,0 0,1 0,-1 1,0 0,-6 3,1 1,0 0,1 0,-1 1,1 0,0 0,1 1,0-1,0 1,0 0,1 1,0-1,1 1,0 0,0-1,1 1,0 4,-12 160,14-132,2 0,1 0,3 0,1 0,2-1,1 0,3 0,16 34,53 125,-62-164,-47-88,13 36</inkml:trace>
  <inkml:trace contextRef="#ctx0" brushRef="#br0" timeOffset="-664.46">1921 510,'47'10,"36"3,13-1,0-2,-7-3,-9-8,-13-3,-9-1,-9 0,-8 1,-7 1,-3 1,-3 1,-6 6,-7 2</inkml:trace>
  <inkml:trace contextRef="#ctx0" brushRef="#br0" timeOffset="-412.743">2880 680,'4'34,"8"20,0 1</inkml:trace>
  <inkml:trace contextRef="#ctx0" brushRef="#br0" timeOffset="-250.099">2880 370,'4'0,"3"0</inkml:trace>
  <inkml:trace contextRef="#ctx0" brushRef="#br0" timeOffset="4455.528">6407 87,'6'16,"-1"0,0 0,-1 1,-1 0,-1-1,0 1,-1 0,-1 0,0 0,-2 0,0 0,0 0,-2 0,-2 4,5-18,0-1,0 0,0 1,1-1,-1 1,1-1,-1 1,1 0,0-1,0 1,0-1,0 1,0 0,1-1,-1 1,1-1,0 1,-1-1,1 1,0-1,0 0,1 1,-1-1,1 0,-1 0,1 0,-1 0,1 0,0 0,0-1,0 1,0 0,0-1,1 0,-1 1,0-1,1 0,-1 0,0 0,1-1,-1 1,1-1,8 3,0-2,0 1,0-1,0-1,0 0,0-1,0 0,0-1,0 0,0 0,-1-1,1-1,-1 1,0-2,6-3,-3-3</inkml:trace>
  <inkml:trace contextRef="#ctx0" brushRef="#br0" timeOffset="4920.767">6803 3,'-17'47,"-23"104,13 41,1-41,-7 102,34-153,0-89</inkml:trace>
  <inkml:trace contextRef="#ctx0" brushRef="#br0" timeOffset="3810.047">5419 115,'2'-5,"0"0,1 0,-1 0,1 1,0-1,0 1,1 0,-1 0,1 0,0 0,0 1,0-1,1 1,-1 0,1 0,-1 1,1-1,0 1,0 0,0 1,0-1,1 1,2-1,4-2,0-2,0 1,1 1,0 0,0 0,0 2,0-1,1 2,-1 0,0 0,1 1,-1 1,1 0,-1 1,0 1,10 3,-20-5,-1 0,1 1,-1-1,1 1,-1-1,0 1,0 0,0 0,0 0,0 0,0 0,-1 1,1-1,-1 1,0-1,1 1,-1-1,0 1,0 0,-1-1,1 1,-1 0,1 0,-1-1,0 1,0 0,0 0,0 0,0-1,-1 1,1 0,-1 0,-1 2,-41 90,38-85,-225 327,135-177,92-156,1 0,-1 0,1 0,1 0,-1 1,0-1,1 0,0 1,0-1,0 1,1-1,-1 1,1 0,0-1,0 1,1-1,-1 1,1-1,0 1,1-1,-1 1,1-1,-1 0,1 0,1 0,-1 0,0 0,1 0,0-1,0 1,0-1,0 0,2 2,4 0,1-1,-1 1,1-2,0 1,0-1,0-1,1 0,-1 0,0-1,1 0,-1-1,1 0,-1-1,1 0,-1 0,1-1,6-3,106-26,-106 27,-20 8</inkml:trace>
  <inkml:trace contextRef="#ctx0" brushRef="#br0" timeOffset="4056.48">6040 764,'-5'15,"-1"9,0 5,6-2,8-10,7-14,1-6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71,'-5'0,"4"-5,6-6,2-6,6-1,-5 4,-9 8,-9 10,3 5,2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5:02.77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1,'0'284,"0"-280,-1 0,1 1,1-1,-1 1,1-1,-1 0,1 1,1-1,-1 0,0 0,1 0,0 0,0 0,0 0,1 0,-1-1,1 1,0-1,0 0,0 1,0-2,0 1,1 0,-1 0,1-1,0 0,0 0,0 0,0 0,0-1,0 0,1 1,-1-1,3 0,2 0,0 0,1 0,-1-1,0-1,1 1,-1-1,0-1,0 0,1 0,-1 0,-1-2,1 1,0-1,-1 0,0-1,0 1,0-2,5-4,-10 8,2-3,-1 0,2 1,-1-1,0 1,1 0,0 1,0-1,0 1,0 0,1 1,-1-1,1 1,-1 1,1-1,0 1,0 0,0 1,0-1,0 1,1 1,1 1,-1 0,0 0,0 0,1 1,-2 1,1-1,0 1,-1 0,0 1,0 0,0 0,0 1,-1-1,0 1,0 1,-1-1,4 6,75 128,-83-140,-1 0,0 0,0 0,0-1,1 1,-1 0,0 0,0 0,1 0,-1 0,0 0,1-1,-1 1,0 0,0 0,1 0,-1 0,0 0,1 0,-1 0,0 0,0 0,1 0,-1 0,0 1,1-1,-1 0,0 0,0 0,1 0,-1 0,0 0,0 1,1-1,-1 0,0 0,0 0,0 1,1-1,-1 0,0 0,0 0,0 1,1-44,-1 27,0 6,1 0,0-1,0 1,1 0,0 1,0-1,1 0,1 1,0-1,0 1,1 0,0 0,0 1,1 0,0 0,1 0,-1 0,2 1,-1 0,1 1,0 0,0 0,1 0,-1 1,1 1,0-1,1 1,-1 1,1 0,0 0,0 1,1 0,242 2,-240-3,0 0,-1-1,1 0,-1-1,0 0,0-1,0 0,-1-1,0-1,0 0,-1 0,0-1,0 0,-1-1,0 0,2-4,-11 14,45-67,-37 51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5:04.82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862 426,'-13'-3,"0"1,1 0,-1 0,0 2,0 0,0 0,1 1,-1 0,0 1,1 1,-1 0,1 1,0 0,0 1,0 0,0 1,1 0,0 1,1 0,-1 1,1 0,1 1,0 0,0 0,0 1,1 0,1 0,-6 11,-9 8,2 0,2 1,1 1,1 1,1 1,2 0,-1 8,12-38,0 1,1 0,-1 0,1 0,0 0,0 1,0-1,1 0,-1 0,1 1,0-1,0 0,1 0,-1 1,1-1,0 0,0 0,1 0,-1 0,1 0,0 0,0 0,0-1,0 1,1-1,-1 1,1-1,0 0,0 0,0 0,0 0,1-1,-1 1,1-1,0 0,0 0,-1 0,1-1,0 1,0-1,3 1,5-3,0-1,0 0,-1-1,1-1,-1 1,0-2,0 1,0-2,-1 1,1-1,-1-1,-1 0,1 0,-1-1,-1 0,0-1,0 0,0 0,0-2,24-24,-1-1,-2-2,-1-1,-2-1,-2-1,-1-2,-3 0,-1-1,-3-1,0-5,-14 31,-8 38,-7 49,-12 116,25-173,0-1,1 1,0-1,1 1,0-1,0 1,1-1,1 0,-1 0,2-1,-1 1,1-1,1 0,0 0,6 7,-5-9,0-1,1-1,0 1,0-1,0 0,0-1,1 0,0 0,-1-1,1 0,1 0,-1-1,0 0,1-1,-1 0,1-1,-1 0,1 0,-1-1,1 0,-1-1,0 0,0 0,0-1,0 0,0-1,0 0,-1 0,1-1,-1 0,1-2,12-14,0 0,-2-2,-1 0,-1-1,-1-1,-1-1,-2 0,0-1,-2 0,0-1,-2 0,-2 0,0-1,-2 0,1-19,-2 30,0 7,-1 0,0 1,0-1,-1-1,-1 1,0 0,0 0,-1-1,-1 1,0 0,0 0,-1 0,0 0,-1 0,-1 0,0 0,0 1,-1 0,0 0,0 0,-6-7,9 15,0 1,0 0,0 0,0 0,0 0,0 0,0 0,0 0,-1 1,1-1,0 1,0-1,0 1,-1 0,1 0,0 0,-1 0,1 0,0 1,0-1,-1 1,1-1,0 1,0 0,0 0,0 0,0 0,0 0,0 0,0 1,0-1,1 1,-1-1,0 1,1 0,0-1,-1 2,-49 73,48-72,0 0,0 1,1-1,-1 0,1 1,0 0,1-1,-1 1,1 0,0 0,0 0,0 0,1 0,0 0,0 0,0 0,0 0,1 0,0 0,0 0,0 0,1 0,-1 0,1-1,1 1,-1-1,0 1,1-1,0 0,0 0,0 0,1 0,-1-1,1 1,0-1,0 0,0 0,1 0,13 0,0-1,1-1,-1-1,0 0,0-1,0-1,0-1,0-1,-1 0,1-1,-1-1,0-1,-1 0,1-1,-1-1,-1 0,5-5,42-6,-64 60,-6-21,2-1,1 1,0 0,1 1,1-1,1 1,0 2,2-17,0 0,0 0,0 0,1 0,0 0,0 0,0-1,0 1,1 0,0-1,0 1,0-1,1 1,-1-1,1 0,0 0,0 0,1-1,-1 1,1-1,-1 1,1-1,0-1,0 1,1 0,-1-1,1 0,-1 0,1 0,3 0,1 0,0 0,1 0,-1-2,0 1,1-1,-1 0,1-1,-1 0,1-1,-1 1,0-2,0 0,0 0,0 0,0-1,-1 0,0-1,0 0,0 0,0-1,2-3,17-14,0-1,-2-2,-1 0,-1-2,-1-3,-13 22,-1-1,0 0,-1-1,0 1,-1-1,0-1,-1 1,0-1,-1 0,0 0,-1-1,-1 1,1-1,-2 1,0-1,-1 0,0 0,0 1,-2-1,1 0,-2 1,0 0,-3-11,3 19,0 1,-1-1,1 1,0 0,-1 0,0 0,0 0,0 0,0 1,0 0,-1 0,1 0,0 0,-1 1,0 0,1 0,-1 0,0 0,1 1,-1 0,0 0,0 0,0 0,1 1,-1 0,0 0,1 0,-1 1,1-1,-1 1,1 0,0 0,0 1,0-1,0 1,0 0,0 0,1 0,-1 1,1-1,0 1,0 0,1 0,-1 0,1 0,-1 0,0 3,-5 4,0 0,0 0,1 1,1-1,0 2,1-1,0 1,0-1,2 1,0 0,0 1,1-1,0 1,2-1,-1 0,2 1,0-1,0 1,1-1,1 0,3 10,-1-13,1 0,1 0,-1-1,1 0,1-1,0 1,0-1,1-1,0 0,0 0,0 0,1-1,0-1,0 0,1 0,-1-1,1 0,0-1,0 0,1-1,-1 0,0-1,1 0,-1-1,1 0,-1-1,0 0,1 0,-1-2,0 1,0-1,0-1,0 0,-1-1,1 0,-1 0,-1-1,1 0,-1-1,1-1,33-28,-3-1,-1-3,-2 0,14-22,-14 16,2 2,2 2,30-24,-117 100,22-18,1 1,1 1,0 1,2 1,0 1,-7 11,23-27,1 0,0 0,0 0,1 1,-1-1,1 1,0-1,1 1,0 0,0 0,0 0,0 0,1-1,0 1,0 0,1 0,-1 0,1 0,1 0,-1 0,1-1,0 1,0 0,1-1,-1 0,1 0,0 0,1 0,-1 0,1 0,0-1,0 0,1 0,-1 0,1 0,0-1,2 2,2-4,0-1,0 0,0 0,0-1,0 0,0-1,0 0,0 0,-1-1,1 0,-1 0,0-1,0 0,0-1,0 0,-1 0,0 0,3-4,16-13,-1 0,-2-2,0-1,-2 0,0-2,-1-2,56-67,-76 95,1 0,-1 1,1-1,-1 1,1-1,0 1,-1-1,1 1,-1-1,1 1,0-1,-1 1,1 0,0-1,0 1,-1 0,1 0,0 0,0-1,0 1,-1 0,1 0,0 0,0 0,0 0,-1 0,1 1,0-1,0 0,-1 0,1 1,0-1,0 0,-1 1,1-1,0 0,-1 1,1-1,-1 1,1-1,0 1,-1 0,1-1,-1 1,1 0,-1-1,0 1,1 0,-1-1,0 1,1 0,-1 0,0-1,0 1,0 0,0 0,17 53,-14-44,0 2,0 0,1-1,0 0,1 0,0 0,1 0,0-1,1 0,0 0,0-1,1 0,0 0,1-1,0 0,0 0,1-1,0 0,9 4,-4-3,1 0,1-1,-1-1,1 0,0-1,0-1,1-1,-1 0,1-1,-1-1,1-1,0-1,-1 0,1-1,3-1,40-32,-47 18</inkml:trace>
  <inkml:trace contextRef="#ctx0" brushRef="#br0" timeOffset="1132.531">155 2063,'-21'28,"0"1,2 1,1 0,1 2,2 0,1 1,-8 29,20-58,1-1,0 1,0-1,0 1,0-1,1 1,-1 0,1-1,0 1,0 0,0-1,1 1,-1 0,1-1,0 1,0-1,0 1,1-1,-1 1,1-1,0 0,-1 0,2 0,-1 0,0 0,0 0,1 0,0-1,-1 0,1 1,0-1,0 0,1 0,-1 0,0-1,0 1,1-1,-1 0,2 0,1 1,0-1,0-1,0 1,0-1,0 0,1 0,-1-1,0 0,0 0,0 0,0-1,0 0,-1 0,1 0,-1-1,1 0,-1 0,0 0,0-1,0 0,0 0,-1 0,1 0,3-5,-1 0,0 0,0 0,-1-1,0 0,-1 0,0 0,0-1,-1 0,-1 1,0-2,0 1,-1 0,0-2,-1 1,0 1,0-1,-1 0,0 0,-1 0,-1 0,0 1,0-1,-1 0,-1 1,0 0,0 0,-1 0,0 0,-1 1,-1 0,1 0,-1 0,-1 1,0 0,0 1,-1 0,0 0,0 1,-4-2,4 3,-63-21,71 27,1 0,-1 0,1 0,-1 0,1 0,-1 0,1 0,-1 0,1 0,-1 0,1 0,-1 1,1-1,-1 0,1 0,-1 0,1 1,0-1,-1 0,1 1,-1-1,1 0,0 1,-1-1,1 1,0-1,0 0,-1 1,1-1,0 1,0-1,-1 1,1-1,0 1,0-1,0 1,0-1,0 1,0-1,0 1,0-1,0 1,0-1,0 1,0-1,0 1,0-1,1 1,-1-1,0 0,0 1,0-1,1 1,-1-1,0 1,1-1,-1 0,0 1,1-1,-1 0,0 1,1-1,-1 0,1 1,-1-1,1 0,-1 0,1 0,-1 0,1 1,30 22,-23-20,-1 0,1 0,0-1,0 0,0 0,1-1,-1 0,0 0,0-1,1 0,-1-1,0 0,0 0,1 0,-1-1,0-1,-1 1,1-1,0-1,-1 1,0-1,1-1,-2 1,1-1,0 0,-1-1,0 1,0-1,-1-1,4-4,18-22,0 0,-3-3,0 0,-3-1,-1-1,-2-1,0-5,36-123,-54 168,0-1,0 1,0-1,0 1,1-1,-1 1,0-1,0 1,1-1,-1 1,0-1,1 0,-1 1,0-1,1 0,-1 1,1-1,-1 0,0 1,1-1,-1 0,1 0,-1 1,1-1,-1 0,1 0,-1 0,1 0,-1 0,1 0,-1 0,1 0,-1 0,1 0,-1 0,1 0,-1 0,1 0,-1 0,1-1,-1 1,1 0,-1 0,1-1,-1 1,1 0,-1-1,0 1,1 0,-1-1,0 1,1 0,-1-1,0 1,1-1,-1 1,0-1,0 1,0-1,1 1,-1-1,0 1,0-1,0 1,0-1,0 1,17 49,-15-41,73 276,-13 3,-12 6,-19-76,-9 1,-9 1,-11 1,-2-209,1-8,-1 1,1 0,-1-1,0 1,0 0,-1 0,1-1,-1 1,0 0,0-1,0 1,0-1,-1 1,1-1,-1 0,-2 4,2-8,-1 1,1-1,0 0,0 1,0-1,0 0,0 0,0 0,0-1,0 1,0 0,0-1,1 1,-1-1,1 0,-1 1,1-1,-1 0,1 0,0 0,0 0,0 0,0 0,0 0,1-1,-1 2,-19-36,3 0,1 0,1-2,3 0,1 0,1-1,3 0,1-1,2 0,2 0,2 0,3-32,-2 62,0 0,0 1,1-1,0 0,1 1,0-1,1 1,0 0,0 0,1 0,1 1,0 0,0 0,0 0,1 1,1 0,-1 0,1 1,2-2,9-5</inkml:trace>
  <inkml:trace contextRef="#ctx0" brushRef="#br0" timeOffset="1915.545">1623 2091,'0'21,"-1"22,2-1,2 1,2-1,4 15,-13-234,5 162,3-35,2 0,2 1,2 0,11-28,35-57,-46 124,-2 9</inkml:trace>
  <inkml:trace contextRef="#ctx0" brushRef="#br0" timeOffset="2247.847">2018 2063,'25'-18,"-1"-2,-1 0,0-1,-2-2,-1 0,0-1,-2-1,-1-1,9-18,-9-21,-17 64,0 0,0 0,0 0,0 0,0-1,0 1,0 0,-1 0,1 0,0-1,-1 1,1 0,-1 0,1 0,-1 0,1 0,-1 0,0 0,0 0,0 0,1 0,-1 1,0-1,0 0,0 0,0 1,0-1,0 1,0-1,0 1,-1-1,1 1,0 0,0-1,0 1,0 0,-1 0,1 0,0 0,0 0,0 0,-1 0,1 0,0 1,0-1,0 0,0 1,-1-1,1 1,0-1,-1 1,-10 5,0 0,1 1,0 0,0 1,0 0,1 1,0 0,1 1,0-1,0 2,1-1,0 1,1 1,-5 11,6-15,1 1,0-1,0 1,1 1,0-1,0 0,1 1,1 0,0-1,0 1,0 0,2 0,-1 0,1 0,1 0,-1 1,2-2,0 1,0 0,0 0,1 0,1-1,0 0,0 0,1 0,0 0,0 0,1-1,0 0,0-1,1 1,0-1,1 0,-1-1,1 0,1 0,-1 0,1-1,0-1,0 0,1 1,2-1,1-1,0 0,0-1,0 0,0-1,1-1,-1 0,0 0,0-1,0-1,0 0,0-1,0-1,0 0,-1 0,0-1,0-1,6-3,-4-1</inkml:trace>
  <inkml:trace contextRef="#ctx0" brushRef="#br0" timeOffset="2663.283">2837 1611,'-23'13,"1"1,1 1,0 1,1 1,1 1,1 1,0 0,2 1,0 1,1 0,1 1,-5 12,17-30,0 0,1 0,-1 0,1 0,0-1,0 2,0-1,1 0,-1 0,1 0,0 0,0 0,1 0,-1 0,1 0,0 0,0 0,0 0,1 0,-1 0,1 0,0-1,0 1,0-1,0 1,1-1,0 0,-1 0,1 0,0 0,1 0,-1-1,0 1,1-1,-1 0,1 0,0-1,-1 1,1-1,0 1,4 0,0-2,0 1,0-1,0-1,-1 1,1-1,0-1,0 1,-1-1,1-1,-1 1,1-1,-1-1,0 1,0-1,0-1,-1 1,0-1,0 0,0 0,0-1,-1 0,0 0,0 0,1-2,24-22,-17 18</inkml:trace>
  <inkml:trace contextRef="#ctx0" brushRef="#br0" timeOffset="2947.786">3119 1019,'-14'73,"4"0,3 0,3 1,3 0,4 0,3 0,8 30,-11-83,1 0,1 1,1-2,1 1,1-1,1 0,1 0,0-1,2 0,0-1,0-1,2 0,0 0,8 5,-8-12</inkml:trace>
  <inkml:trace contextRef="#ctx0" brushRef="#br0" timeOffset="3202.843">2837 1640,'38'-19,"32"-12,14-4,-3 3,-10 7,-12 7,-12 8,-9 0,-6 2,-4 3,-1-4,-6 1</inkml:trace>
  <inkml:trace contextRef="#ctx0" brushRef="#br0" timeOffset="3466.389">3626 1357,'-37'23,"12"-10,1 2,1 0,0 2,1 0,0 1,2 1,0 2,1-1,-14 22,30-36,0 1,0-1,0 1,0 0,1 0,1 0,-1 0,1 0,0 0,0 0,1 0,0 4,1-8,-1-1,0 1,1-1,-1 1,1-1,0 1,0-1,0 0,0 1,0-1,0 0,1 0,-1 0,1 0,0 0,-1 0,1 0,0 0,0-1,0 1,0-1,1 1,-1-1,0 0,0 0,1 0,-1 0,1 0,-1-1,1 1,-1-1,1 0,-1 1,1-1,0 0,9-3,0 0,-1-1,1 0,-1 0,0-1,0-1,0 0,-1 0,0-1,0-1,-1 1,0-2,0 1,-1-1,0 0,-1-1,0 0,0 0,0-2,111-176,-117 186,0 1,0 0,0-1,0 1,0 0,0 0,1-1,-1 1,0 0,0 0,1 1,-1-1,1 0,-1 0,1 1,-1-1,1 0,0 1,-1 0,1-1,-1 1,1 0,0 0,-1 0,1 0,0 0,-1 0,1 1,0-1,-1 0,1 1,-1 0,1-1,-1 1,1 0,-1-1,1 1,-1 0,0 0,1 0,-1 0,0 1,0-1,0 0,0 0,0 1,0-1,0 1,0-1,-1 1,1-1,0 1,-1-1,1 1,-1 1,15 49,-11-27</inkml:trace>
  <inkml:trace contextRef="#ctx0" brushRef="#br0" timeOffset="3797.913">3881 1611,'151'-393,"-138"365,-3 45,-10-11,1 0,0-1,0 1,0-1,1 1,0-1,0 0,0 0,1 0,0 0,0 0,0 0,0-1,1 0,0 1,0-1,0 0,0-1,1 1,-1-1,1 0,0 0,0 0,0-1,0 0,0 0,1 0,-1-1,1 1,-1-1,1-1,-1 1,1-1,0 0,-1 0,1 0,0-1,-1 0,1 0,-1-1,1 1,-1-1,1-1,4-3,-1-2,0 1,0-1,-1 0,0-1,-1 0,0 0,0-1,-1 0,0 0,0 0,-1-1,-1 0,0 0,0 0,-1-1,-1 1,1-3,2-11</inkml:trace>
  <inkml:trace contextRef="#ctx0" brushRef="#br0" timeOffset="4649.062">4643 934,'-20'12,"1"2,0 1,1 0,0 1,2 1,0 1,0 0,2 1,0 0,2 1,0 2,10-20,1 1,0-1,0 1,0 0,0-1,1 1,-1 0,1 0,-1 0,1-1,0 1,0 0,0 0,1 0,-1 0,1-1,-1 1,1 0,0 0,0-1,0 1,0-1,1 1,-1-1,1 1,0-1,-1 0,1 0,0 0,0 0,0 0,1 0,-1 0,0-1,1 1,-1-1,1 0,0 1,-1-1,1 0,0-1,-1 1,1 0,0-1,0 0,0 0,0 1,-1-2,1 1,0 0,1-1,10-3,0 0,-1-1,0 0,0-2,0 1,-1-2,1 1,-2-2,1 1,-1-2,3-3,124-133,-138 145,1-1,0 1,0 0,-1 0,1 0,0 0,0 0,0 0,0 0,0 0,0 1,0-1,0 0,1 1,-1-1,0 0,0 1,1-1,-1 1,0 0,0 0,1-1,-1 1,0 0,1 0,-1 0,0 0,1 0,-1 1,0-1,1 0,-1 1,0-1,1 0,-1 1,0 0,0-1,0 1,0 0,0-1,0 1,0 0,0 0,0 0,0 0,0 0,0 0,0 0,-1 0,1 1,0-1,-1 0,1 0,-1 1,0-1,1 0,-1 1,0-1,0 0,0 1,0-1,0 1,4 34,-3 0,-1 1,-1-1,-2 0,-2 0,-1 0,-2 0,-6 13,14-49,-39 154,-47 117,65-233,20-69,9-6,2 0,1 1,2 0,2 1,13-25,-14 30,169-321,-118 240,-6-3,-5-3,-4-2,12-58,-12-63,-48 222,-1 0,-1 0,0 0,-1 0,-1 1,-1-1,0 0,-1 1,-1 0,-1 0,-1 0,-4-8,9 21,1 1,-1 0,0 0,0 0,-1 0,1 0,0 0,-1 0,0 1,0 0,0-1,0 1,0 0,0 0,0 1,-1-1,1 0,-1 1,1 0,-1 0,1 0,-1 1,0-1,1 1,-1 0,0 0,0 0,1 0,-1 1,0-1,1 1,-1 0,1 0,-1 0,1 1,-1-1,0 2,-8 3,0 1,1 0,0 0,0 1,1 1,0 0,0 0,1 1,1 0,-1 2,-7 11,2 1,0 1,2 0,0 1,2 0,1 1,1 0,1 0,1 1,2-1,1 1,1 0,1 1,2-1,0 0,2 0,2 0,0-1,2 1,0-1,12 25,-12-39,1 0,0 0,1-1,0-1,1 1,0-2,1 1,0-1,0-1,1 0,1-1,-1 0,1-1,1 0,-1-1,1-1,0 0,0 0,1-2,-1 0,1 0,0-2,0 0,7 0,-9 1,0 0,0 0,0-1,1-1,-1 0,0-1,0 0,0-1,0-1,0 0,0-1,-1 0,1-1,-1 0,0-1,-1 0,1-1,-1 0,0-1,-1 0,0-1,-1 0,5-5,-6 1,0 0,-1 0,0-1,-1 1,-1-1,0-1,-1 1,0-1,-1-3,-1 12,-1 0,-1-1,1 1,-1-1,-1 1,1-1,-1 1,0 0,0-1,-1 1,0 0,0 0,0 0,-1 0,0 0,0 1,-1-1,1 1,-1 0,0 0,0 0,-4-3,6 6,-1 0,1 0,-1 0,0 1,1-1,-1 1,0-1,0 1,0 0,0 0,0 0,0 1,0-1,-1 1,1 0,0-1,0 1,0 1,0-1,0 0,-1 1,1 0,0-1,0 1,0 1,0-1,1 0,-1 1,0-1,0 1,1 0,-1 0,-1 1,-4 4,1 0,0 0,0 1,1 0,0 0,0 0,1 1,0 0,1 0,-1 2,-1 2,1-1,0 1,1 0,0 0,1 1,1-1,0 1,1-1,0 1,1-1,0 1,1 0,1-1,0 1,1-1,1 0,0 0,0 0,2 0,-1-1,1 0,6 8,-4-8,2-1,-1 0,1 0,1-1,0 0,0 0,1-1,0-1,1 0,0-1,0 0,1-1,-1-1,1 0,1-1,-1 0,0-1,1-1,0 0,12 0,-10 0,0-1,1-1,-1 0,0-1,1-1,-1-1,0 0,0-1,0-1,-1-1,0 0,6-3,-4-2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4:35.05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2315 71,'-1'-2,"0"1,0 0,0 0,-1 0,1 0,0 0,-1 0,1 1,0-1,-1 0,1 1,-1-1,1 1,-1-1,1 1,-1 0,0 0,1 0,-1 0,1 0,-1 0,0 0,1 0,-1 0,1 1,-1-1,1 1,-1-1,1 1,-1 0,1-1,0 1,-1 0,1 0,0 0,0 0,-1 0,1 0,0 0,0 1,0-1,0 0,1 1,-1-1,0 0,1 1,-1-1,0 1,1-1,0 1,-1-1,1 1,0 0,0-1,0 1,0-1,0 1,0 0,8 316,-8 40,28-100,0-62,1 2,-47-18,11-140,3 0,0 1,3-1,2 1,1 2,0 38,3-56,1-25</inkml:trace>
  <inkml:trace contextRef="#ctx0" brushRef="#br0" timeOffset="2778.029">2230 155,'2225'0,"-1993"28,50-28,-113 28,175-28,-105-28,335 28,-376 28,282-28,-57 0,-225-28,27 17,-158 1,1 3,0 3,-1 3,24 4,28-1,22 9,17 19,-154-27,0 1,0-1,0 1,-1 0,1 0,-1 1,0-1,0 1,0-1,-1 1,0 0,0 0,0 0,0 0,-1 1,0-1,0 0,0 1,-1-1,1 5,3 14,3 23,-2 1,-3 1,-1-1,-2 1,0-4,-25 125,-5-1,5-29,-5 87,32-198,2 1,1-1,2 1,0-1,2-1,6 14,28 136,-68-8,19-93,1-59</inkml:trace>
  <inkml:trace contextRef="#ctx0" brushRef="#br0" timeOffset="4167.304">8636 1933,'6'-6,"-7"5,-12 5,-117 25,-16 1,-29-3,-159 3,-628-30,-46 0,588-28,127-1,68 1,115 26,0 5,-81 13,95-6,-1-5,-1-4,-22-6,-69-21,-12-5,-24 49,166-10,1-3,-2-3,-55-4,12 0,-405 2,338-27,144 25,2 2</inkml:trace>
  <inkml:trace contextRef="#ctx0" brushRef="#br0" timeOffset="7232.277">8552 381,'0'-57,"0"57,0 1,0-1,1 0,-1 0,0 0,0 0,0 0,1 0,-1 0,0 0,0 0,0 0,1 0,-1 0,0 0,0 0,1 0,-1 0,0 0,0 0,0 0,1 0,-1 0,0 0,0 0,0 0,1 0,-1-1,0 1,0 0,0 0,1 0,-1 0,0 0,0-1,0 1,0 0,0 0,10 25,30 178,-12 24,-28-205,2 21,-2-1,-2 1,-1 0,-6 17,1-8,2 0,3 0,1 0,4 11,-2-23,-28 130,27 83,0-248,1 0,-1 0,0 0,0 0,0 0,-1-1,1 1,-1 0,-1 0,1-1,-1 0,1 1,-1-1,0 0,-1 0,1 0,-1-1,0 1,1-1,-2 0,1 0,0 0,0-1,-1 0,0 1,1-2,-1 1,0 0,0-1,0 0,0 0,0 0,-2-1,-192 27,-762-28,559 30,97 0,55-31,52-52,-79 52,45 32,-474-31,396 0,97-26,-421 26,437-26,0 25,55-24,-44 14,-22-23,66 13,-83 4,134-2,70 16</inkml:trace>
  <inkml:trace contextRef="#ctx0" brushRef="#br0" timeOffset="9519.4">2230 183,'68'-78,"-67"78,0 1,1-1,-1 0,0 1,0-1,0 1,0-1,0 1,0 0,0 0,0-1,0 1,0 0,0 0,0 0,-1 0,1 0,0 0,0 0,-1 0,1 0,-1 0,1 0,-1 0,0 1,1-1,-1 0,0 0,0 0,0 1,0-1,0 0,0 0,0 1,0-1,0 0,-1 0,1 0,0 0,-1 1,1-1,-1 0,1 2,-3 523,2-128,-26-76,25-61,2-262,-1 0,1 1,-1-1,0 1,1-1,-1 1,0-1,1 1,-1-1,0 1,0 0,1-1,-1 1,0 0,0-1,1 1,-1 0,0 0,0 0,0 0,0 0,1 0,-1 0,0 0,0 0,0 0,1 1,-1-1,0 0,0 1,0-1,1 0,-1 1,0-1,1 1,-1-1,0 1,1-1,-1 1,1-1,-1 1,1 0,-1-1,1 1,-1 0,1-1,-1 1,1 0,0 0,0-1,-1 1,1 0,0 0,0 0,0 0,0-1,0 1,0 0,0 0,0 0,0-1,0 1,1 0,-1 0,0 0,0-1,1 1,-1 0,-5-13,1 1,0-1,0-1,1 1,1 0,0-1,1 0,0 1,1-1,1-9,-1 5,19-479,10 96,-22 303,-7 68,2 0,1 0,1 0,2 1,5-16,-4 84,3 347,5-201,-8 0,-10 49,1-29,1-191,0-10,1-1,-1 1,1-1,0 1,0-1,1 1,-1-1,1 0,0 1,0-1,0 0,1 1,-1-1,1 0,2 2,11-38,16-194,-3-287,-29-213,-10 978,-18 216,12-95,18-352,0 0,1 1,2-1,0 0,1-1,1 1,2 2,-7-22,0-1,0 1,0-1,-1 1,1-1,0 0,0 1,0-1,0 0,0 1,0-1,0 0,0 0,0 0,0 0,0 0,0 0,0 0,0-1,0 1,0 0,0-1,0 1,0 0,0-1,0 1,0-1,0 1,0-1,-1 0,1 1,0-1,0 0,-1 1,1-1,-1 0,1 0,0 0,-1 0,0 0,1 0,-1 1,1-1,-1 0,0 0,0 0,0 0,1 0,-1 0,0 0,0-1,0 1,-1 0,1 0,0 0,0 0,0 0,-1 1,1-2,15-58,-3 0,-3-2,-2 1,-3-1,-3-6,0 50,26-507,-28 117,12 335,3 106,-9 42,-4 1,-3 0,-3-1,-4 0,-5 12,-88 417,62-247,40-256,-1 0,1 1,0-1,0 0,-1 1,1-1,0 0,0 1,1-1,-1 0,0 1,0-1,1 0,-1 0,0 1,1-1,0 0,-1 0,1 0,0 0,-1 0,1 1,0-1,0 0,0-1,0 1,0 0,0 0,0 0,0-1,0 1,0 0,1-1,-1 1,0-1,0 1,1-1,-1 0,0 0,0 1,1-1,-1 0,0 0,1 0,-1 0,0-1,1 1,-1 0,0-1,0 1,1 0,-1-1,0 1,0-1,0 0,1 1,-1-1,0 0,0 0,0 0,0 0,-1 0,1 0,0 0,0 0,21-19,0 0,-2-1,0-2,-2 0,0-1,-1 0,5-13,-21 35,103-165,-8-5,-6-3,-4-17,61-174,-145 348,-10 22,-17 27,-110 194,10 5,10 5,-8 50,82-191,23-53,-2 1,2 0,2 1,1 1,3 0,1 5,10-46,0 0,0 0,0 0,0 0,1 0,-1 0,1 0,0 0,0 0,0 0,0 0,0 0,1 0,-1 1,1-1,0 0,0 0,0-1,0 1,1 0,-1 0,1-1,0 1,0 0,-1-1,2 0,-1 1,0-1,0 0,1 0,-1 0,1-1,0 1,-1-1,1 1,0-1,0 0,0 0,0 0,0 0,1-1,9-3,0-1,1 0,-1-1,0-1,-1 0,0-1,0 0,0-1,-1 0,0-1,0 0,7-9,0 2,101-84,-5-4,-5-6,-4-4,-6-5,21-39,-90 114,-2 0,-2-2,-2-1,-2-1,8-26,-20 17,-9 56,-1 0,0-1,0 1,0 0,0 0,0-1,0 1,0 0,-1-1,1 1,0 0,-1 0,1-1,-1 1,1 0,-1 0,1 0,-1 0,0 0,0 0,0 0,1 0,-1 0,0 0,0 0,0 0,-1 1,1-1,0 0,0 1,0-1,0 1,-1-1,1 1,0 0,0-1,-1 1,1 0,0 0,-1 0,-7 2,0 0,0 1,0 0,1 0,0 1,-1 0,1 0,1 1,-1 0,1 0,0 1,-3 3,0-1,-79 68,3 5,-71 86,129-136,-218 255,11 12,189-224,46-74,0 1,-1 0,1 0,0 0,0 0,0 0,0 0,0 0,0 0,0 0,0 0,0 0,0 0,0 0,0 0,1-1,-1 1,0 0,1 0,-1 0,1 0,-1 0,1-1,0 1,-1 0,1 0,-1-1,1 1,0-1,0 1,-1 0,1-1,0 1,0-1,0 0,0 1,0-1,0 0,0 1,-1-1,1 0,0 0,0 0,0 0,0 0,0 0,0 0,0 0,0 0,0-1,0 1,0 0,0 0,0-1,-1 1,1-1,57-16,14-19,-2-4,-2-2,35-30,-51 35,698-486,-675 465,-66 47,-17 11,-19 13,-239 166,239-160,1 1,-1 0,-1-1,0-2,-2-1,0-1,0-2,-1-1,-1-1,0-2,0-1,-1-2,-13 1,45-7,-1 1,0-1,0 0,0 0,1 0,-1 0,0 0,0 0,0 0,1-1,-1 1,0 0,0-1,1 0,-1 1,0-1,1 0,-1 0,1 0,-1 0,1 0,-1 0,1 0,0-1,-1 1,1 0,0-1,0 1,0-1,0 0,0 1,1-1,-1 0,0 1,1-1,-1 0,1 0,0 1,-1-1,1 0,0 0,0 0,0 1,0-1,1 0,-1 0,0 0,1 1,-1-1,1 0,0 0,10-24,2 1,1 1,1 0,1 0,1 2,1 0,6-5,1-2</inkml:trace>
  <inkml:trace contextRef="#ctx0" brushRef="#br0" timeOffset="22058.451">2766 239,'-430'0,"371"5,60-4,-1 1,1-1,-1 0,1 0,-1 0,1 0,0-1,-1 1,1 0,0 0,0 0,0 0,0-1,0 1,0 0,0-1,0 1,0-1,0 1,0-1,0 0,0 1,0-1,0 0,1 0,-1 0,0 0,0 0,0 0,0 0,0 0,1 0,-1 0,368 12,938 9,-941-35,-73 0,20 15,-214 10,-99-11,1-1,0 1,0 0,0 0,0 0,-1 0,1 0,0 0,0 0,0 0,0 0,-1 0,1 1,0-1,0 0,0 0,-1 1,1-1,0 1,0-1,-1 0,1 1,0-1,-1 1,1 0,-1-1,1 1,0 0,-1-1,1 1,-1 0,0-1,1 1,-1 0,0 0,1-1,-1 1,0 0,0 0,0 0,0 0,0-1,0 1,0 0,0 0,0 0,0 0,0-1,0 1,0 0,-1 0,1 0,0-1,-1 1,1 0,-1 0,1-1,-1 1,1 0,-48 29,-20-6,0-3,-2-3,0-3,-30 1,77-12,-502 64,-196-13,408-38,-131-16,427-1,5 0,0 0,0-1,1 0,-1-1,0 0,0-1,1 0,0-1,-6-3,16 6,1 0,-1 0,1 0,0-1,-1 1,1 0,0-1,0 1,0 0,-1 0,2-1,-1 1,0 0,0-1,0 1,0 0,1 0,-1-1,1 1,-1 0,1 0,-1 0,1-1,0 1,0 0,-1 0,1 0,0 0,0 0,0 0,0 1,0-1,0 0,0 0,0 1,1-1,-1 1,0-1,0 1,1-1,-1 1,0 0,0 0,1-1,-1 1,0 0,1 0,0 0,42-16,1 1,0 2,1 2,2 2,24-6,458-90,3 23,151 11,-411 53,114 13,-359 6,-9-2,0 1,1 2,-1 0,0 0,0 2,0 0,12 6,-30-10,1 1,-1-1,0 0,0 1,0-1,0 1,0 0,0-1,-1 1,1 0,0-1,0 1,0 0,0 0,-1 0,1 0,0 0,-1 0,1 0,-1 0,1 0,-1 0,0 0,1 0,-1 0,0 0,0 0,0 0,0 1,0-1,0 0,0 0,0 0,0 0,0 0,-1 0,1 1,0-1,-1 0,1 0,-1 0,1 0,-1 0,1 0,-1 0,0-1,0 1,1 0,-1 0,0 0,0-1,0 1,0 0,0-1,0 1,0-1,0 1,0-1,0 0,0 1,0-1,0 0,-1 0,1 0,0 0,0 1,0-2,0 1,-1 0,-55 23,0-3,-1-2,-53 8,71-16,-584 109,-4-27,-224-12,381-57,547-38,781-141,1336-136,-1850 269,-331 28,-35 2,-719 156,-1115 202,1233-292,551-68,79-10,289-67,986-165,295-14,-1070 180,-506 72,0-1,0 0,0 1,0-1,0 0,0 1,0-1,-948 205,-237 48,-194 45,1067-225,304-67,29-7,501-116,368-74,490-26,-1192 195,0 8,62 9,-177 17,-83 1,-17 2,-2-1,0-1,0-2,-1-1,-9 1,5-1,-658 175,480-132,-1476 339,951-234,688-148,42-12,32-6,885-225,33 36,-465 110,5 20,189 10,-619 55,125 6,-179-4,1 0,-1 1,1-1,-1 0,1 0,-1 0,1 1,0-1,-1 0,1 1,-1-1,1 0,0 1,-1-1,1 1,0-1,0 0,-1 1,1-1,0 1,0-1,0 1,-1-1,1 1,0-1,0 1,0-1,0 1,0-1,0 1,0-1,0 1,0-1,0 1,0-1,1 1,-1-1,0 1,0-1,0 0,1 1,-1-1,0 1,0-1,1 1,-1-1,0 0,1 1,0-1,-62 21,0-3,-1-3,-50 5,22-3,-2632 557,2095-436,1173-263,-253 52,1010-187,-152 107,-1030 144,-103 13,-23 3,-33 8,-987 261,250-64,-582 145,1197-317,143-34,40-11,816-181,648-103,-1171 241,1 14,2 13,41 14,-340 15,-60 4,35-11,-856 175,-626 131,964-210,517-94,25-3,80-12,1-4,93-30,-94 22,1265-251,-283 135,-1049 138,-50 17,-465 111,-936 244,1245-321,133-32,42-18,-1 1,1 0,-1-1,1 1,-1 0,1 0,-1-1,1 1,-1 0,1 0,-1 0,1 0,-1 0,1 0,-1 0,1 0,0 0,-1 0,1 0,-1 0,1 0,-1 0,1 0,-1 1,1-1,-1 0,1 0,-1 1,1-1,-1 0,1 1,-1-1,1 0,-1 1,0-1,1 1,-1-1,0 0,1 1,-1-1,0 1,0-1,1 1,-1-1,0 1,0 0,0-1,0 1,0-1,0 1,0-1,0 1,0-1,0 1,0 0,0-1,0 1,0-1,0 1,-1-1,1 1,0-1,0 1,-1-1,1 1,0-1,187-20,-137 11,1695-328,-1194 265,-407 64,-121 11,-33 9,-52 17,-1-4,-1-2,-29 4,30-8,-1081 280,632-183,495-109,30-4,200-37,997-211,-1080 221,800-121,-764 134,-166 11,-1 0,1 0,0 1,0-1,0 0,0 0,0 1,-1-1,1 0,0 0,0 1,0-1,0 0,0 0,0 1,0-1,0 0,0 0,0 1,0-1,0 0,0 0,0 1,1-1,-1 0,0 0,0 1,0-1,0 0,0 0,0 1,1-1,-1 0,0 0,0 0,0 0,1 1,-1-1,0 0,0 0,1 0,-1 0,0 0,0 1,-27 8,-1059 218,873-184,182-32,31-11,0 0,1-1,-1 1,0 0,1 0,-1 0,1 0,-1 0,0 0,1 0,-1 0,0 0,1 0,-1 1,1-1,-1 0,0 0,1 0,-1 0,0 0,1 1,-1-1,0 0,0 0,1 1,-1-1,0 0,1 0,-1 1,0-1,0 0,0 1,1-1,-1 0,0 1,0-1,0 1,0-1,0 0,0 1,0-1,0 0,0 1,0-1,0 1,0-1,0 0,0 1,0-1,0 0,0 1,0-1,0 1,0-1,-1 0,1 1,56 2,0-2,0-2,0-3,33-7,-27 4,316-47,-204 25,1 8,1 7,17 8,-193 6,0 0,0 0,0 1,0-1,0 0,-1 1,1-1,0 0,0 0,0 1,0-1,0 0,0 0,0 1,1-1,-1 0,0 1,0-1,-11 3,-272 70,-209 64,426-109,68-20,11-5,0-1,-1 0,1-1,0 0,0-1,-1-1,1 0,0-1,0 0,5 0,751-113,-253 43,-464 69,-58 7,-253 49,-257 50,583-97,91-23,-1-6,14-10,29-5,-109 14,-118 15,-569 10,967-40,-79-6,-378 43,-144 29,82-2,273-56,-81 17,46-12,-2-5,64-31,-147 59,0 1,0 0,0 0,0-1,0 1,0-1,-1-1,1 1,-1-1,0 1,0-1,0 0,-1-1,1 1,2-5,-7 7,0-1,0 1,0-1,0 1,0-1,-1 1,1-1,-1 1,1 0,-1 0,0 0,0 0,0 0,0 0,0 1,0-1,0 1,-1-1,1 1,-1 0,1 0,-1 0,1 0,-1 0,1 1,-1-1,0 1,1 0,-1 0,0 0,-1 0,-29-4,-1 1,0 3,0 0,0 2,-33 7,-9-1,-116 17,155-25,32-5,21-6,180-55,217-58,-369 103,-62 8,-177 35,-243 37,408-59,31 0,-1 0,0 0,0 0,0-1,0 1,1 0,-1 0,0-1,0 1,0 0,0 0,0-1,0 1,0 0,0 0,0 0,0-1,0 1,0 0,0-1,0 1,0 0,0 0,0 0,0-1,0 1,0 0,0 0,-1-1,1 1,0 0,0 0,0 0,0-1,-1 1,1 0,0 0,0 0,0 0,0-1,-1 1,1 0,0 0,0 0,-1 0,1 0,355-136,-210 86,17-17,-161 66,-1 0,0 1,0-1,0 0,0 0,1 0,-1 0,0 1,-1-1,1 0,0 0,0 0,0 1,0-1,-1 0,1 0,0 0,-1 1,1-1,0 0,-1 1,1-1,-1 0,0 1,1-1,-1 1,1-1,-1 0,0 1,1 0,-1-1,0 1,1-1,-1 1,0 0,0-1,0 1,1 0,-1 0,0 0,0 0,0 0,0 0,1 0,-1 0,0 0,0 0,0 0,1 0,-1 1,0-1,0 0,1 0,-1 1,0-1,0 1,1-1,-1 1,0-1,1 1,-285 41,-79 19,332-60,32-1,1 0,-1 0,0-1,0 1,0 0,1 0,-1-1,0 1,0 0,0 0,0-1,0 1,1 0,-1-1,0 1,0 0,0 0,0-1,0 1,0 0,0-1,0 1,0 0,0-1,0 1,0 0,0 0,-1-1,1 1,0 0,0-1,0 1,0 0,0 0,-1-1,1 1,0 0,0 0,0 0,-1-1,1 1,0 0,0 0,-1 0,1-1,0 1,0 0,-1 0,1 0,0 0,-1 0,1 0,0 0,-1 0,1 0,0 0,0 0,-1 0,185-88,-46 32,245-114,-379 167,1 1,-1 1,0-1,0 0,0 0,0-1,0 1,-1-1,1 0,-1 0,1 0,-1 0,0-1,-1 1,1-1,0 0,-1 0,0 0,2-3,-5 5,0 1,1 0,-1-1,0 1,0 0,0-1,0 1,0 0,0 0,0 0,0 0,-1 0,1 0,0 0,0 1,-1-1,1 0,-1 1,1-1,-1 1,1-1,-1 1,1 0,-1-1,1 1,-1 0,0 0,-38-4,1 2,0 1,-1 2,1 2,0 2,0 1,-13 5,-4-1,-387 66,386-75,62-11,130-56,368-109,-278 95,-225 79,-1 1,1-1,-1 1,0 0,1-1,-1 1,1-1,-1 1,1-1,-1 1,1-1,0 0,-1 1,1-1,0 0,-1 1,1-1,0 0,0 1,0-1,-1 0,1 1,0-1,0 0,0 1,0-1,0 0,0 0,0 1,1-1,-1 0,0 1,0-1,1 0,-1 1,0-1,1 0,-1 1,0-1,1 1,-1-1,1 1,-1-1,1 1,-1-1,1 1,-1-1,1 1,0-1,-1 1,1 0,0 0,-1-1,1 1,0 0,-1 0,1 0,0-1,-1 1,1 0,0 0,0 0,-1 0,1 1,0-1,-1 0,1 0,0 0,0 1,-28-4,-1 1,1 1,0 1,-1 2,1 1,-24 6,12-4,-398 64,384-56,53-12,-1 0,1-1,0 1,0-1,0 1,0-1,0 1,0-1,1 1,-1-1,0 1,0-1,0 1,0 0,1-1,-1 0,0 1,1-1,-1 1,0-1,1 1,-1-1,0 0,1 1,-1-1,1 1,-1-1,1 0,-1 0,0 1,1-1,-1 0,1 0,0 0,-1 0,1 1,-1-1,1 0,-1 0,1 0,-1 0,1 0,-1 0,1 0,-1 0,1-1,0 1,-1 0,1 0,-1 0,1-1,-1 1,1 0,-1 0,0-1,1 1,-1 0,1-1,-1 1,0-1,1 1,-1 0,0-1,1 0,107-17,-1-5,86-31,-158 44,1 1,-1-2,0-1,-1-2,-1-1,5-4,-37 18,0 1,0 0,0 0,0-1,0 1,0 0,0-1,0 1,0-1,0 1,0-1,0 0,-1 1,1-1,0 0,0 1,-1-1,1 0,0 0,-1 0,1 0,-1 0,1 0,-1 0,0 0,1 0,-1 0,0 0,0 0,1 0,-1 0,0 0,0 0,0 0,0 0,-1 0,1 0,0 0,0 0,-1 0,1 0,0 0,-1 0,1 0,-1 0,1 0,-1 1,0-1,1 0,-1 0,0 0,1 1,-1-1,0 0,0 1,0-1,0 1,0-1,0 1,0-1,0 1,0 0,0-1,-20-4,-1 0,1 2,-1 0,0 2,0 0,0 1,1 1,-10 3,20-3,-196 21,-98 27,-47 7,132-41,264-39,283-81,174-25,-128 62,-333 70,-350 58,-430 62,438-71,-304 11,509-65,98 3,-1 0,1-1,-1 1,0-1,1 1,-1 0,1-1,-1 1,0-1,1 1,-1-1,0 0,0 1,0-1,1 1,-1-1,0 1,0-1,0 1,0-1,0 0,0 1,0-1,0 1,0-1,0 0,0 1,0-1,-1 1,1-1,0 1,0-1,0 1,-1-1,1 0,0 1,-1 0,1-1,-1 1,1-1,0 1,-1-1,1 1,-1 0,1-1,-1 1,1 0,-1 0,1-1,-1 1,0 0,1 0,-1 0,1 0,-1 0,1-1,-1 1,0 0,1 0,-1 1,1-1,-2 0,50-22,188-46,3 10,3 10,183-9,-275 39,0 6,114 8,-461 28,-1027 162,260-18,637-122,562-81,787-127,-662 103,1 15,3 16,32 16,-366 14,-29 3,-81 25,-530 125,119-30,-662 153,937-229,295-59,530-105,466-76,-306 94,-555 78,-196 21,-26 6,-184 36,-1145 302,678-167,526-138,128-33,30-10,411-94,1098-245,-1297 297,136-4,-435 65,-899 252,-248 140,1156-389,35-9,26-6,36-7,120-23,-2-7,77-30,-71 19,667-153,-307 86,-488 105,-40 5,0 0,-1 1,1-1,0 0,0 0,-1 1,1-1,0 0,0 1,0-1,0 1,0-1,-1 0,1 1,0-1,0 0,0 1,0-1,0 1,0-1,0 0,0 1,0-1,1 1,-1-1,0 0,0 1,0-1,0 0,0 1,1-1,-1 0,0 1,0-1,1 0,-1 1,0-1,1 0,-194 74,-1240 537,1324-556,105-42,28-13,237-61,-161 32,1139-276,-1065 273,-171 37,-21 3,-298 105,-664 271,641-250,324-124,31-10,291-89,-177 46,840-219,-682 201,-275 61,-35 9,12-5,-575 191,172-67,363-104,59-22,192-53,543-137,-581 153,-153 40,-36 6,-568 213,449-186,132-33,22-4,25-2,100-19,-2-6,60-22,-62 15,-61 23,-69 10,0 0,-1 1,1-1,0 0,-1 0,1 1,0-1,-1 0,1 0,0 1,-1-1,1 0,0 1,0-1,0 0,-1 1,1-1,0 1,0-1,0 0,0 1,0-1,0 0,-1 1,1-1,0 1,0-1,0 1,1-1,-1 0,0 1,0-1,0 1,0-1,0 0,0 1,0-1,1 0,-1 1,0-1,0 0,1 1,-1-1,0 0,0 1,1-1,-1 0,0 0,1 1,-1-1,0 0,1 0,-42 21,41-21,-402 149,451-148,321-94,-350 91,-26 10,-31 14,-157 62,194-84,0 0,1 0,-1 0,0 0,0 0,1 0,-1 0,0 0,1 0,-1 1,0-1,0 0,0 0,1 0,-1 0,0 1,0-1,1 0,-1 0,0 1,0-1,0 0,0 0,0 1,1-1,-1 0,0 0,0 1,0-1,0 0,0 1,0-1,0 0,0 0,0 1,0-1,0 0,0 1,0-1,0 0,0 0,0 1,-1-1,1 0,0 0,0 1,0-1,0 0,0 0,-1 1,1-1,0 0,0 0,-1 0,1 1,0-1,0 0,-1 0,32 2,-29-2,140-7,-142 6,0 1,-1 0,1-1,0 1,0 0,-1-1,1 1,0 0,0-1,-1 1,1 0,0-1,0 1,0-1,0 1,0 0,0-1,0 1,0-1,0 1,0 0,0-1,0 1,0-1,0 1,0 0,0-1,0 1,0-1,0 1,1 0,-1-1,0 1,0 0,0-1,1 1,-1 0,0-1,1 1,-1 0,0-1,1 1,-1 0,0 0,1 0,-1-1,0 1,-40-6,-48 25,88-20,-1 0,1 0,-1 0,0 0,1 0,0 0,-1 0,1 0,0 0,-1 0,1-1,0 1,0 0,0 0,0 0,0 0,0 0,0-1,0 1,1 0,-1 0,0 0,1 0,-1 0,1 0,-1 0,1 0,-1 0,1 0,0 0,0 0,-1 0,1 1,0-1,0 0,0 0,0 1,0-1,0 1,0-1,0 0,4-6,17-29,-1-2,-2 0,-2-1,-1-1,-2 0,-2-1,-2-1,3-22,19-376,-34 180,2 259,0 0,0-1,0 1,0-1,0 1,0-1,0 1,0-1,0 1,-1-1,1 1,-1 0,1-1,-1 1,0 0,1-1,-1 1,0 0,0 0,0 0,0-1,0 1,0 0,0 0,0 0,0 1,0-1,-1 0,1 0,0 1,-1-1,1 1,0-1,-1 1,1-1,-1 1,1 0,-1 0,1 0,-1 0,1 0,-1 0,1 0,0 0,-1 1,1-1,-1 0,1 1,0-1,-1 1,1 0,0-1,-1 1,1 0,0 0,0 0,0 0,0 0,0 0,0 0,0 0,0 0,0 1,0-1,-19 23,1 0,1 1,1 1,2 1,0 0,2 1,1 1,1 0,-5 23,5-15,3 0,0 0,3 1,1 0,2 0,1 0,4 26,-4-58,1 1,1-1,-1 1,1-1,0 0,1 1,-1-1,1 0,1 0,-1 0,1 0,0 0,0 0,1-1,-1 0,1 0,1 0,-1 0,1 0,0-1,0 1,-1-6,0 0,0 0,0 0,0 0,-1-1,1 1,-1-1,1 0,-1 0,0 0,1-1,-1 1,0-1,-1 0,1 0,0 0,-1 0,0 0,1 0,-1-1,-1 1,1-1,0 1,-1-1,0 0,1-2,8-23,-1-1,-1 0,-1-1,-2 1,-1-1,-2 0,-1 0,-1-1,-3-16,3 7,-5-587,5 626,0-32,-2-1,-1 1,-2-1,-1 1,-5-10,11 42,0 0,-1-1,1 1,-1 0,1 0,-1-1,0 1,0 0,0 0,0 0,0 0,-1 0,1 0,0 0,-1 1,1-1,-1 0,0 1,0-1,0 1,0 0,1 0,-2-1,1 1,0 0,0 1,0-1,0 0,-1 1,1-1,0 1,0 0,-1-1,1 1,0 0,-1 1,1-1,0 0,-1 1,1-1,0 1,0 0,-13 11,1 1,1 1,0 0,1 1,1 0,0 1,1 0,-1 4,4-9,-136 244,-45 126,182-367,-112 262,116-274,1-1,0 1,0 0,0-1,1 1,-1 0,0 0,1 0,-1-1,1 1,-1 0,1 0,0 0,0 0,0 0,0 0,0 0,1 0,-1 0,0 0,1-1,-1 1,1 0,0 0,0 0,0-1,0 1,0 0,0-1,0 1,0-1,1 1,-1-1,0 0,1 0,-1 1,1-1,0 0,-1 0,1 0,0-1,0 1,-1 0,3 0,7-4,1-1,-1 0,0 0,0-1,0 0,-1-1,0-1,0 1,0-1,-1-1,2-3,8-3,49-37,-2-3,-2-3,-3-2,-3-3,-2-3,13-24,-62 81,-1 0,0-1,0 0,-1 0,0 0,-1-1,0 0,0 0,-1 0,0 0,-1 0,0 0,-1-1,0-6,-1 15,-1 1,1-1,-1 1,1-1,-1 1,0 0,0-1,0 1,0 0,0 0,0 0,0 0,0 0,0 0,-1 0,1 0,0 0,-1 0,1 1,0-1,-1 0,1 1,-1-1,1 1,-1 0,1-1,-1 1,0 0,1 0,-1 0,1 0,-1 0,1 1,-1-1,1 0,-1 1,1-1,-1 1,-62 20,64-21,-57 29,2 3,1 3,2 1,2 3,-7 9,41-35,-101 88,4 5,6 4,-18 31,-5 34,115-123,15-50,1-1,-1 0,0 0,1 0,-1 0,1 0,-1 0,1 0,0 0,-1 0,1 0,0 0,0 0,0 0,0 0,0-1,-1 1,1 0,1-1,-1 1,0-1,0 1,0-1,0 1,0-1,0 0,0 0,1 1,-1-1,0 0,0 0,0 0,1 0,-1 0,0-1,0 1,0 0,0-1,1 1,-1 0,0-1,20-5,-1 0,0-2,-1 0,1-1,-1-1,-1-1,0-1,13-11,2 1,44-29,11-2,-3-3,-3-3,-2-5,-3-3,-3-3,-3-3,32-47,-85 97,-1-1,-2 0,0-2,-2 1,-1-2,0 1,4-23,-15 48,0-1,0 0,-1 0,1 0,-1 1,1-1,-1 0,0 0,0 0,0 0,0 0,0 0,0 0,0 0,-1 0,1 0,-1 1,1-1,-1 0,0 0,0 0,1 1,-1-1,0 0,-1 1,1-1,0 1,0-1,-1 1,1 0,-1 0,1-1,-1 1,0 0,1 0,-1 0,0 1,0-1,1 0,-1 1,0-1,0 1,0 0,0-1,-2 1,-16 2,-1 2,1 0,0 1,0 1,0 1,1 0,0 2,1 0,-11 7,16-9,-79 48,3 3,3 4,3 4,2 4,-23 30,-523 491,551-515,76-75,0-1,1 0,-1 0,0 0,1 0,-1 0,0 0,1 0,-1 1,0-1,1 0,-1 0,0 0,1 1,-1-1,0 0,0 0,1 1,-1-1,0 0,0 1,0-1,1 0,-1 1,0-1,0 0,0 1,0-1,0 0,0 1,0-1,0 0,0 1,0-1,0 1,0-1,0 0,0 1,0-1,0 0,0 1,0-1,0 0,0 1,-1-1,1 0,0 1,0-1,0 0,-1 1,1-1,0 0,0 0,-1 1,1-1,0 0,-1 0,1 0,33-13,338-209,-356 213,81-48,-2-4,-3-3,-3-5,-3-3,-3-5,54-66,-121 127,-2-1,0 0,-1-1,0 0,-2-1,0 0,-1-1,-1 0,-1-1,-1 0,0 0,-2 0,-1 0,0-1,-1-14,-3 31,0 1,0 0,0-1,-1 1,1 0,-1 0,0 0,-1 0,1 0,-1 0,1 1,-1-1,0 1,-1 0,1 0,0 0,-1 0,0 0,1 1,-1 0,0-1,0 2,-1-1,1 0,0 1,-1 0,1 0,0 0,-1 0,-4 1,-138 10,36 22,2 5,2 4,2 5,1 4,3 5,3 5,-30 26,-760 525,783-533,106-78,0 0,-1 0,1 0,0 0,-1 1,1-1,0 0,-1 0,1 0,-1 0,1 1,0-1,-1 0,1 1,-1-1,1 0,-1 1,1-1,-1 0,1 1,-1-1,0 1,1-1,-1 1,1-1,-1 1,0 0,0-1,1 1,-1-1,0 1,0 0,0-1,1 1,-1-1,0 1,0 0,0-1,0 1,0 0,0-1,-1 1,1-1,0 1,0 0,0-1,-1 1,1-1,0 1,0 0,-1-1,1 1,-1-1,1 1,0-1,-1 1,1-1,-1 0,1 1,-1-1,1 1,-1-1,1 0,-1 0,0 1,1-1,-1 0,1 0,-1 0,0 0,111-24,377-175,-363 146,927-423,-963 432,-2-4,-2-3,-2-4,-3-3,56-56,-127 107,-1 0,1-1,-2 0,1 0,-1 0,0-1,-1 0,0 0,0-1,1-3,-6 11,1 1,-1-1,0 1,0-1,1 0,-1 1,0-1,-1 0,1 1,0-1,0 0,-1 1,1-1,-1 1,1-1,-1 0,0 1,1 0,-1-1,0 1,0-1,0 1,0 0,0 0,-1-1,1 1,0 0,-1 0,1 0,0 0,-1 1,1-1,-1 0,1 1,-1-1,0 1,1-1,-2 1,-68-7,-6 16,0 3,0 4,1 3,1 4,-4 5,48-18,-384 142,6 18,-138 91,-467 205,990-454,61-24,536-217,-386 158,774-315,-565 192,-350 164,-46 30,-1 0,0 0,1-1,-1 1,0 0,1 0,-1 0,0 0,1-1,-1 1,0 0,1-1,-1 1,1-1,-1 1,1 0,-1-1,1 1,-1-1,1 1,-1-1,1 0,-1 1,1-1,0 1,0-1,-1 0,1 1,0-1,0 0,0 1,-1-1,1 0,0 1,0-1,0 0,0 0,0 1,0-1,1 0,-1 1,0-1,0 0,0 1,1-1,-1 0,0 1,1-1,-1 1,0-1,1 0,-1 1,1-1,-1 1,1-1,-1 1,1 0,0-1,-1 1,1-1,-1 1,1 0,0 0,-1-1,1 1,0 0,-1 0,1 0,0 0,-131 13,-65 37,2 8,-176 80,-481 234,344-143,40-30,440-190,34-14,43-19,544-217,155-20,-181 82,289-41,-722 194,-124 28,-34 6,-496 154,-82 70,-536 293,1012-464,9 5,117-50,92-22,-76 2,269-69,38-26,25-7,1170-303,-1410 378,-109 25,-102 18,-325 71,4 18,-54 36,-896 338,1269-437,140-44,620-180,273-68,-251 109,-664 141,-27 4,-154 21,-162 43,189-34,-761 154,870-177,-337 73,-3-16,-152-2,483-59,-109-7,146 4,1 0,-1 0,1 0,-1 0,1-1,0 1,-1 0,1-1,-1 1,1-1,0 0,-1 1,1-1,0 0,0 0,-1 0,1 0,0 0,0 0,0 0,0 0,0 0,0 0,1-1,-1 1,0 0,1-1,-1 1,1 0,-1-1,1 1,-1-1,1 1,0-1,0 1,0-1,0 1,0-1,0 1,0-1,1 1,-1-1,0 1,1 0,-1-1,1 1,0-1,-1 1,1 0,0 0,0-1,0 1,0 0,60-61,51-13,4 5,2 5,4 6,1 5,81-22,144-47,5 15,110-9,-431 110,-32 8,0-1,0 0,-1 0,1 0,0 1,0-1,0 0,0 1,-1-1,1 0,0 0,0 1,0-1,0 0,0 1,0-1,0 0,0 1,0-1,0 0,0 1,0-1,0 0,0 0,0 1,0-1,0 0,0 1,0-1,0 0,0 1,1-1,-1 0,0 0,0 1,0-1,1 0,-1 0,0 1,-179 70,-1604 457,1532-461,-3-10,-31-7,265-48,12 0,-1 0,0-1,1 0,-1 0,0-1,0 0,0-1,1 0,-1-1,0 1,1-2,-2 1,10 0,-1 1,0-1,1 1,-1-1,1 1,-1-1,1 1,0-1,0 0,0 1,0-1,0 1,0-1,0 0,0 1,0-1,1 1,-1-1,1 0,-1 1,1-1,0 1,-1 0,1-1,0 1,0 0,0-1,0 1,0 0,1 0,-1 0,0 0,0 0,1 0,-1 0,0 0,1 1,-1-1,1 0,1 0,-1-1,49-38,1 3,2 2,1 2,25-8,163-74,5 10,90-17,-325 117,416-140,418-84,-769 216,-118 26,-1118 333,-118 28,988-300,249-70,32-12,89-47,92-31,3 8,31-2,-128 50,1389-455,-733 266,-686 201,-39 7,-34 7,-40 7,0 3,1 3,-1 3,-18 7,24-7,-1248 348,517-129,657-191,113-34,34-10,655-211,308-80,145 29,-925 217,-1021 243,570-132,-2111 450,2244-501,118-10,0-1,1 0,-1 1,1-1,-1 0,0 0,1 0,-1 0,0 0,1 0,-1 0,1 0,-1 0,0 0,1 0,-1 0,0 0,1 0,-1-1,1 1,-1 0,0-1,1 1,-1 0,1-1,-1 1,1 0,-1-1,1 1,-1-1,1 1,0-1,-1 1,1-1,0 1,-1-1,1 1,0-1,0 0,-1 1,1-1,0 0,0 1,0-1,0 1,0-1,0 0,0 1,0-1,0 0,0 1,0-1,0 0,1 1,-1-1,0 1,0-1,1 0,30-26,86-41,4 5,90-32,115-32,71-5,-225 76,-81 26,535-160,-614 187,-24 5,3 0,-347 90,-1139 353,979-294,500-142,50-17,563-203,377-113,-651 215,-292 95,-27 6,-24 9,-211 67,147-38,-46 14,-231 78,-288 143,176-22,343-165,101-47,29-30,0 0,0-1,0 1,0 0,0 0,0-1,0 1,0 0,0-1,0 1,1 0,-1 0,0-1,1 1,-1-1,0 1,1 0,-1-1,1 1,-1-1,1 1,-1-1,1 1,-1-1,1 1,-1-1,1 1,0-1,-1 0,1 0,0 1,-1-1,1 0,0 0,-1 0,1 1,0-1,0 0,-1 0,1 0,0 0,0 0,-1-1,1 1,0 0,-1 0,1 0,0-1,-1 1,1 0,0-1,-1 1,1 0,193-39,-151 26,1018-319,370-75,-1277 369,-136 35,-40 9,-1179 326,-101 125,1247-436,-253 90,307-111,-24 10,40-11,380-124,-243 71,250-85,732-231,-671 246,-447 119,-34 11,-579 198,-481 243,933-379,-816 367,847-385,99-42,29-14,744-372,647-263,-1315 602,4-7,-94 46,0 0,-1 0,1 0,0-1,0 1,0 0,-1 0,1-1,0 1,0 0,0 0,0-1,-1 1,1 0,0-1,0 1,0 0,0 0,0-1,0 1,0 0,0-1,0 1,0 0,0-1,0 1,0 0,0-1,0 1,0 0,0 0,0-1,1 1,-1 0,0-1,0 1,0 0,0 0,1-1,-1 1,0 0,0 0,1 0,-1-1,0 1,0 0,1 0,-1 0,0 0,0 0,1-1,-36 5,31-3,-88 19,0 4,-52 22,97-30,-376 145,7 19,9 18,-189 132,438-236,121-64,38-30,-1 0,1 0,-1-1,1 1,0 0,-1 0,1 0,-1 0,1 0,0-1,-1 1,1 0,0 1,-1-1,1 0,-1 0,1 0,0 0,-1 0,1 1,-1-1,1 0,-1 0,1 1,-1-1,1 0,-1 1,1-1,-1 1,1-1,-1 1,0-1,1 1,-1-1,0 1,1-1,-1 1,0-1,0 1,1-1,-1 1,0 0,0-1,0 1,0-1,0 1,0 0,0-1,0 1,0-1,0 1,0 0,0-1,0 1,-1-1,1 1,0-1,0 1,-1 0,1-1,0 1,-1-1,1 1,0-1,-1 0,1 1,-1 0,25-6,0-1,0 0,0-2,-1 0,22-12,-7 3,1169-518,-361 191,-1179 475,6 14,-24 31,-439 262,716-391,74-47,0 0,-1 1,1-1,0 0,0 1,-1-1,1 0,0 1,0-1,-1 0,1 1,0-1,0 0,0 1,-1-1,1 1,0-1,0 1,0-1,0 0,0 1,0-1,0 1,0-1,0 0,0 1,0-1,0 1,1-1,-1 0,0 1,0-1,0 1,0-1,1 0,-1 1,0-1,0 0,1 1,-1-1,0 0,1 1,-1-1,0 0,1 0,-1 0,0 1,1-1,-1 0,1 0,-1 0,0 0,1 0,-1 1,1-1,-1 0,1 0,-1 0,0 0,1 0,-1 0,1 0,-1-1,0 1,1 0,-1 0,1 0,-1 0,1-1,35-1,24-11,0-4,-2-2,47-22,-43 17,1227-474,-663 277,-567 198,-37 11,-34 8,-214 73,-94 51,-253 137,-276 157,752-361,105-51,59-20,-2-3,0-3,22-13,-20 9,1362-508,-1186 451,-14 3,199-42,-407 123,-57 17,30-14,-571 215,-414 212,561-237,180-79,235-100,56-25,382-174,342-141,299-64,-495 197,-1043 385,-390 221,-32 17,795-378,109-50,387-152,1256-440,-664 250,-829 278,-106 24,-68 33,-9 8,0 1,-1 0,2 2,-1 1,-23 9,8-3,-247 87,5 12,5 13,-15 22,256-128,-1192 613,1186-608,31-15,25-13,-10 3,1333-522,-1140 452,393-147,97-75,-643 274,-13 6,-1-1,0-1,-1-1,-1-2,6-6,-35 26,0-1,1 0,-1 0,0 0,0 0,1-1,-1 1,0 0,1 0,-1 0,0 0,0-1,1 1,-1 0,1-1,-1 1,0-1,1 1,-1-1,1 1,-1-1,1 1,-1-1,1 1,-1-1,1 1,0-1,-1 0,1 1,0-1,-1 0,1 1,0-1,0 0,0 0,0 1,0-1,-1 0,1 0,1 1,-1-1,0 0,0 1,0-1,0 0,0 0,1 1,-1-1,0 0,1 1,-1-1,0 0,1 1,-1-1,1 1,-1-1,1 1,-1-1,1 1,-1-1,1 1,0-1,-1 1,1 0,0-1,-147 21,-170 69,4 14,5 13,-145 83,387-171,-1069 479,919-419,432-192,605-275,-753 351,736-337,-742 334,-2-4,-2-2,-1-2,2-7,-59 46,4-4,0 1,1-1,-2 0,1-1,0 1,-1-1,0 0,0 0,0 0,-1-1,0 1,0-1,0 0,-1 0,1 0,-1 0,-3 3,0 1,0-1,1 1,-1-1,-1 1,1 0,0-1,-1 1,1 0,-1 0,0 0,1 0,-1 0,0 1,0-1,0 0,0 1,-1 0,1-1,0 1,-1 0,1 0,-1 0,1 1,-1-1,1 0,-1 1,1 0,-1-1,0 1,-1 1,-28-5,-1 3,0 1,0 1,1 1,-1 2,1 2,-24 7,20-6,-226 53,2 12,-165 72,-491 231,387-151,338-152,177-74,130-63,513-213,13 28,384-85,-605 216,-406 120,-41 9,-644 222,-691 284,1099-422,-4-12,-77 6,318-83,16-2,1-1,-1 0,1 0,-1-1,0 0,0-1,0 0,0 0,1-1,-7-1,14-15,118-63,156-57,6 11,4 13,233-57,-71 31,6 19,151-8,-555 120,-9 1,1 1,1 1,-1 2,0 3,16 1,-54-1,0-1,0 1,0 0,0 0,0-1,-1 1,1 0,0 0,0 0,0 0,0 0,0 0,0 0,0 1,0-1,0 0,0 0,0 1,0-1,0 1,-1-1,1 1,0-1,0 1,0-1,-1 1,1 0,0-1,-1 1,1 0,0 0,-1 0,1-1,-1 1,0 0,1 0,-1 0,0 0,1 0,-1 0,0 0,0 0,0 0,0 0,0 0,0-1,0 1,0 0,0 0,0 0,-1 1,-39 35,-34 3,-2-4,-1-3,-55 14,25-8,5-1,-1929 661,1679-618,322-80,31-8,46-19,293-119,96-15,1703-466,-1734 532,-344 85,-62 9,1 0,0 1,0-1,0 0,0 0,0 1,0-1,0 0,0 0,0 0,0 1,0-1,0 0,0 0,0 1,0-1,0 0,0 0,0 1,0-1,1 0,-1 0,0 0,0 1,0-1,0 0,0 0,1 0,-1 1,0-1,0 0,0 0,0 0,1 0,-1 0,0 0,0 1,1-1,-1 0,0 0,0 0,0 0,1 0,-1 0,0 0,-29 15,-502 160,-1149 468,917-328,603-250,146-56,39-16,-21 6,2117-577,-1986 547,1092-224,-1006 226,-170 28,-43 11,-117 33,-1353 413,1356-421,-293 93,-119 11,458-127,45-11,37-10,-19 8,601-188,6 26,70 15,-579 126,463-86,-527 104,-26 7,-27 5,-455 166,329-121,-807 320,408-131,484-214,36-13,35-11,50-16,-2-2,0-3,24-12,-6 3,1744-439,-1704 441,-194 52,-651 214,23 29,652-249,50-22,1 0,-1 0,1 1,-1-1,0 1,1-1,-1 0,0 1,1-1,-1 1,0-1,0 1,1-1,-1 1,0-1,0 1,0-1,0 1,0-1,0 1,0-1,0 1,0-1,0 1,0-1,0 1,0-1,0 1,0-1,0 1,-1-1,1 1,0-1,0 0,-1 1,1-1,0 1,-1-1,1 1,0-1,-1 0,1 1,0-1,-1 0,1 0,-1 1,1-1,-1 0,1 0,-1 1,0-1,24 0,-1-1,0 0,0-2,0-1,0 0,7-4,12-1,1308-303,-1274 290,-269 67,2 8,-90 41,-119 54,370-134,31-13,0-1,0 0,0 0,0 1,0-1,1 0,-1 0,0 1,0-1,0 0,0 0,0 1,0-1,0 0,0 1,0-1,0 0,0 0,0 1,0-1,0 0,0 0,0 1,0-1,0 0,0 1,-1-1,1 0,0 0,0 1,0-1,0 0,-1 0,1 0,0 1,0-1,0 0,-1 0,1 0,0 0,0 1,-1-1,1 0,0 0,0 0,-1 0,1 0,220-40,502-138,-376 108,-339 72,-21 6,-28 10,-297 89,306-91,33-16,1 0,-1 0,0 0,1 0,-1 0,1 0,-1 1,0-1,1 0,-1 0,0 0,1 0,-1 1,0-1,1 0,-1 0,0 1,1-1,-1 0,0 1,0-1,0 0,1 0,-1 1,0-1,0 1,0-1,0 0,1 1,-1-1,0 0,0 1,0-1,0 1,0-1,0 0,0 1,0-1,0 1,0-1,0 0,0 1,-1-1,1 0,0 1,0-1,0 0,0 1,-1-1,1 0,0 1,0-1,-1 0,1 1,0-1,-1 0,92-11,-59 6</inkml:trace>
  <inkml:trace contextRef="#ctx0" brushRef="#br0" timeOffset="37831.606">0 2892,'82'-103,"344"-302,103-94,-346 299,-12 29,105-57,-123 118,-152 110,-1 0,1 0,0 0,-1-1,1 1,-1 0,1-1,0 1,-1 0,1-1,-1 1,1 0,-1-1,0 1,1-1,-1 1,1-1,-1 1,0-1,1 0,-1 1,0-1,0 1,1-1,-1 0,0 1,0-1,0 1,0-1,0 0,0 1,0-1,0 0,0 1,0-1,0 0,0 1,0-1,-1 1,1-1,0 0,0 1,-1-1,1 1,0-1,-1 1,1-1,-1 1,1-1,-1 1,1-1,0 1,-1 0,0-1,1 1,-1 0,1-1,-41-1,-66 21,50-7,-1-2,-1-3,1-2,-1-3,-30-4,44-3,65 42,8 12,-2 2,-2 0,-2 2,-3 1,-2 0,7 44,13 82,-28-150,-9-31,0 1,0 0,0-1,1 1,-1 0,0-1,0 1,0 0,0-1,0 1,0 0,1 0,-1-1,0 1,0 0,0 0,1-1,-1 1,0 0,0 0,1 0,-1-1,0 1,1 0,-1 0,0 0,1 0,-1 0,0-1,1 1,-1 0,0 0,1 0,-1 0,0 0,1 0,-1 0,0 0,1 0,-1 1,0-1,0 0,1 0,-1 0,0 0,1 0,-1 0,0 1,1-1,-1 0,0 0,0 0,1 1,-1-1,0 0,0 1,34-206,-18 147,3 1,3 1,2 1,2 1,3 1,1 1,11-9,29-47,-56 91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0,'-10'10,"-7"7,3 2,0-3,-3-4,1-5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3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1098,'30'-10,"-1"-1,0-1,-1-1,0-2,0 0,1-4,13-10,-1-2,-2-2,-1-1,-1-2,-2-1,-2-2,-2-1,-1-2,-2-1,-2-1,20-47,125-277,-151 351,-16 55,-4 14,2 35,-4 1,-3-1,-5 0,-3-1,-11 32,17-86,-1-1,-2 0,-1 0,-1-1,-2 0,-1-2,-1 1,-1-2,-2 0,-12 13,26-35,-5 7,1 0,-2-1,0 0,0 0,-1-2,0 1,-1-1,0-1,0 0,-1-1,0-1,0 0,-1-1,1 0,-1-1,0-1,-9 1,21-4,0-1,-1 1,1-1,0 0,0 0,0 0,0 0,0 0,0-1,1 1,-1-1,0 0,1 0,-1 0,1 0,0 0,-1 0,1-1,0 1,1-1,-1 0,0 1,1-1,-1 0,1 0,0 0,0 0,0 0,0 0,1 0,-1-1,1 0,-2-24</inkml:trace>
  <inkml:trace contextRef="#ctx0" brushRef="#br0" timeOffset="1032.267">734 1070,'42'0,"0"-2,0-2,0-2,-1-1,0-3,0-1,-1-1,8-6,-40 15,-1 0,0-1,0 0,0 0,0 0,0-1,-1 0,0 0,0-1,0 1,-1-1,0-1,0 1,-1-1,1 0,-1 0,-1 0,1 0,-1-1,-1 1,1-1,-1 0,-1 0,1 1,-1-1,-1-1,0 1,0 0,0 0,-1-4,-1 8,0 0,0 0,1 1,-2-1,1 1,0 0,-1 0,0 0,1 0,-1 0,-1 0,1 1,0-1,0 1,-1 0,0 0,1 0,-1 1,0-1,0 1,0 0,1 0,-1 0,-1 1,1-1,0 1,0 0,0 0,-3 1,-1-1,0 2,0-1,0 1,0 0,1 0,-1 1,1 0,-1 0,1 1,0 0,1 1,-1-1,1 1,-4 4,3-4,1 2,1-1,-1 1,1-1,0 2,1-1,0 0,0 1,0 0,1 0,0 0,1 0,0 0,0 1,0-1,1 1,1-1,0 1,0 0,0-1,1 1,0-1,1 1,0-1,0 0,1 0,0 0,0 0,1 0,0 0,0-1,1 0,0 0,0 0,1-1,6 7,-1-6,0-1,0 1,1-2,0 1,0-2,0 0,1 0,0-1,-1 0,1-1,0-1,0 0,0-1,0 0,0-1,0-1,0 0,0 0,-1-1,1-1,10-5,16-6,-2-2,0-2,-1-1,-1-2,0-2,7-9,214-141,-295 207,-16-10,-43 31,94-52,0 1,1 0,0 0,-1 1,1-1,1 1,-1-1,0 1,1 0,0 0,-1 0,2 0,-1 0,0 1,1-1,0 0,0 1,0-1,1 1,-1 0,1-1,0 1,0-1,1 1,0-1,-1 1,1-1,1 1,-1-1,1 0,-1 1,1-1,1 0,-1 0,0-1,1 1,0 0,0-1,0 1,3 1,5 2,0-2,1 1,0-1,0-1,0 0,0-1,1 0,-1-1,1 0,0-1,0-1,-1 0,1 0,0-1,0-1,-1 0,1-1,-1-1,9-3,13-5,-1-1,0-2,-1-2,0-1,-2-1,13-11,3-3,-1-3,-2-1,-2-2,-1-2,-2-2,-2-1,13-23,-12 10,-2-2,-3 0,-3-3,22-63,-40 95,-5 16,-1 0,0 0,-1-1,0 0,-1 1,-1-1,0-1,-1 1,-1 0,0 0,-2-13,1 26,1 0,0 1,-1-1,1 0,-1 1,0-1,1 1,-1-1,0 1,0-1,0 1,0-1,0 1,0 0,0 0,-1 0,1-1,0 1,-1 0,1 0,-1 1,1-1,-1 0,1 0,-1 1,0-1,1 1,-1 0,0-1,1 1,-1 0,0 0,1 0,-1 0,0 0,0 0,1 0,-1 1,0-1,1 1,-1-1,1 1,-1 0,1 0,-1 0,-65 50,51-26,1 2,2-1,1 2,1 0,1 0,1 1,2 0,1 0,1 1,2 0,0 28,3-58,-3 55,3 0,2 1,7 41,4 79,-14 88,1-264,-1 0,1 0,-1 0,1-1,-1 1,1 0,0 0,-1 0,1 0,-1 0,1 0,-1 0,1 0,-1 0,1 1,0-1,-1 0,1 0,-1 0,1 0,-1 1,1-1,0 0,-1 0,1 1,0-1,-1 0,1 1,0-1,-1 0,1 1,0-1,0 0,-1 1,1-1,0 1,0-1,0 0,0 1,-1-1,1 1,0-1,0 1,0-1,0 1,0-1,0 0,0 1,0-1,0 1,1-1,-1 1,0-1,0 1,0-1,-19-35,9 12</inkml:trace>
  <inkml:trace contextRef="#ctx0" brushRef="#br0" timeOffset="1282.332">1948 619,'43'0,"44"0,15-5,2-2,-14 1,-12 1,-9 1,-12 2,-6 1,-7 1,-6 0,-5 0,-3 0,-2 0,0 0,-6 1</inkml:trace>
  <inkml:trace contextRef="#ctx0" brushRef="#br0" timeOffset="1429.214">3077 759,'-10'44,"-3"13</inkml:trace>
  <inkml:trace contextRef="#ctx0" brushRef="#br0" timeOffset="1678.274">3020 449,'-4'-29,"2"-9,2 6,1 9</inkml:trace>
  <inkml:trace contextRef="#ctx0" brushRef="#br0" timeOffset="1929.628">3303 787,'-1'5,"0"0,0 1,1-1,0 0,0 0,0 1,1-1,0 0,0 0,0 0,0 0,1 0,0 0,0 0,0 0,1 0,-1-1,1 0,0 1,1-1,-1 0,1 0,-1-1,1 1,0-1,1 0,2 2,-1-6,0 0,-1 0,1-1,-1 0,1 0,-1 0,0-1,0 0,0 0,0 0,0-1,0 0,-1 1,0-2,0 1,2-3,-3 5,6-5,-1-1,1 1,-1-1,0-1,-1 0,0 0,-1 0,0-1,0 1,-1-2,0 1,0-1,-1 1,-1-1,0 0,-1 0,0-1,0 1,-1 0,-1-1,0 1,0-1,-1 1,-1 0,0-3,1 12,0 1,0-1,0 0,-1 0,1 0,0 1,-1-1,1 1,-1-1,0 1,1 0,-1 0,0-1,0 1,0 0,0 1,0-1,0 0,0 0,0 1,0-1,0 1,0 0,0 0,-1 0,1 0,0 0,0 0,0 0,0 1,0-1,0 1,0 0,0-1,0 1,0 0,0 0,0 0,0 0,0 1,-66 57,55-36</inkml:trace>
  <inkml:trace contextRef="#ctx0" brushRef="#br0" timeOffset="2249.628">3641 900,'167'-227,"-167"226,1 0,-1 1,0-1,1 0,-1 0,1 0,-1 1,1-1,0 0,-1 0,1 1,0-1,-1 1,1-1,0 0,0 1,0-1,-1 1,1 0,0-1,0 1,0 0,0 0,0-1,0 1,0 0,0 0,0 0,0 0,0 0,0 0,-1 0,1 1,0-1,0 0,0 0,0 1,0-1,0 0,0 1,-1-1,1 1,0 0,0-1,14 43,-15-37,1 0,0 0,0 0,1 0,0 0,0 0,0 0,1 0,0-1,0 1,0-1,0 0,1 0,0 0,0-1,1 1,-1-1,1 0,0 0,0 0,0-1,0 0,1 0,-1 0,1-1,0 0,0 0,0 0,0-1,0 0,0 0,0 0,0-1,5 0,4-4,0-1,-1 0,0-1,0 0,-1-2,1 1,-1-2,-1 0,0 0,0-1,-1 0,0-1,-1-1,0 1,-1-2,0 1,-1-1,1-2,9-30,-17 29</inkml:trace>
  <inkml:trace contextRef="#ctx0" brushRef="#br0" timeOffset="2582.424">4658 506,'-15'1,"1"0,0 1,0 1,0 1,1 0,-1 0,1 2,0 0,0 0,0 1,1 0,0 1,1 1,-4 3,14-8,-1 0,1 0,0 0,0 1,0-1,1 0,0 0,-1 1,2-1,-1 0,0 1,1-1,0 0,0 0,0 1,0-1,1 0,-1 0,1 0,0-1,1 1,-1 0,1-1,-1 0,1 1,0-1,0 0,0 0,1-1,-1 1,1-1,-1 1,1-1,2 1,8 9,-8-5,0 0,0 0,0 1,-1-1,0 1,-1 0,1 0,-2 1,1-1,-1 1,0 3,-2-9,0 1,0-1,-1 0,1 1,-1-1,0 0,0 1,0-1,-1 0,1 1,-1-1,0 0,0 1,0-1,0 0,0 0,-1 0,1 0,-1 0,0 0,0-1,0 1,0 0,-1-1,1 0,-1 1,1-1,-1 0,0 0,0-1,0 1,0 0,-19 6,1-3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58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92,'0'1,"0"-1,0 1,0-1,0 1,0-1,0 1,0-1,0 1,0-1,0 1,0-1,-1 1,1-1,0 1,0-1,0 1,-1-1,1 1,0-1,-1 0,1 1,0-1,-1 1,1-1,0 0,-1 1,1-1,-1 0,1 0,-1 1,1-1,-1 0,1 0,-1 0,1 0,-1 1,1-1,-1 0,1 0,-1 0,1 0,-1 0,1 0,-1 0,1-1,-1 1,1 0,-1 0,1 0,-1 0,1-1,-1 1,1 0,0 0,-1-1,1 1,-1 0,1-1,0 1,-1 0,1-1,0 1,-1-1,-7 187,10-120,-3 11,4-1,4 0,6 25,-11-92,0-1,1 0,0 0,0 0,1 0,0 0,0-1,1 1,-1-1,2 0,-1-1,1 1,4 3,-7-8,-1 0,1 0,0 0,0 0,0 0,0 0,0-1,0 0,1 0,-1 0,0 0,1 0,-1 0,1-1,-1 0,1 1,-1-2,1 1,-1 0,1-1,-1 1,1-1,-1 0,0 0,0 0,1-1,-1 1,0-1,0 1,0-1,0 0,-1-1,1 1,1-1,9-11,-1 0,0-1,-1 0,0 0,-2-1,0-1,7-16,8-13,28-74,-35 75,-17 45,1 0,0 0,-1 0,1 0,-1 0,1 0,-1 0,1 0,0 0,-1 0,1 0,-1 0,1 0,-1 0,1 0,-1 1,1-1,-1 0,1 1,-1-1,1 0,-1 0,1 1,-1-1,0 1,1-1,-1 0,0 1,1-1,-1 1,0-1,1 1,-1-1,0 1,0-1,0 1,1 0,-1-1,0 1,0-1,0 1,0-1,0 1,0-1,0 1,0 0,0-1,0 1,-1-1,1 1,0-1,0 1,0-1,-1 1,1-1,0 1,-1-1,1 1,-1-1,1 1,3 34,1 1,1-1,2 0,2-1,12 33,-13-48,1-1,1 0,0 0,2-1,0-1,1 1,0-2,1 0,1-1,12 9,-22-18,-4-3,1 0,0 1,0-1,0 0,0 0,0 0,0-1,0 1,1 0,-1-1,0 0,1 1,0-1,-1 0,1 0,0 0,-1-1,1 1,0-1,0 1,-1-1,1 0,0 0,0 0,0-1,-1 1,1-1,0 1,0-1,-1 0,1 0,1-1,9-11,-1-1,-1-1,0 1,-1-2,0 1,-2-2,0 1,0-1,-2 0,0 0,2-12,24-75,-4-1,-5-1,9-104,-26 113,-8 134,2-13</inkml:trace>
  <inkml:trace contextRef="#ctx0" brushRef="#br0" timeOffset="399.157">1217 826,'19'-25,"0"-2,-2 0,-1-1,-2-1,0 0,-2 0,-2-2,0 1,-1-6,-8 34,0 0,0 0,0-1,0 1,-1 0,1-1,-1 1,1 0,-1-1,0 1,0 0,0-1,0 1,-1 0,1-1,-1 1,1 0,-1-1,0 1,0 0,0 0,0 0,0 0,0 0,-1 0,1 0,-1 0,1 0,-1 1,0-1,1 0,-1 1,0 0,0-1,0 1,0 0,-1 0,1 0,0 0,0 1,-1-1,1 0,0 1,-1 0,1-1,-2 1,-7 5,0 0,1 1,-1 0,1 1,0 0,1 0,0 1,0 0,1 1,0 0,0 0,1 1,0 0,1 0,0 1,0-1,2 1,-1 1,1-1,-1 8,0-2,0 0,2-1,0 1,1 0,0 1,2-1,0 0,1 0,0 0,2 0,1 9,-2-21,0 0,1 0,-1 0,1-1,0 1,0-1,0 1,1-1,0 0,-1 0,1-1,1 1,-1-1,0 0,1 0,0 0,0-1,0 1,0-1,0-1,0 1,0-1,1 1,-1-1,0-1,1 1,-1-1,4 0,6 0,0-1,-1-1,1 0,-1-1,1 0,-1-1,0 0,-1-2,1 1,1-3,32-20,-1-2,-2-2,-1-2,-2-2,19-22,-35 34</inkml:trace>
  <inkml:trace contextRef="#ctx0" brushRef="#br0" timeOffset="765.986">1838 459,'-27'26,"1"1,1 1,1 1,2 1,1 2,2 0,0 0,-12 35,29-63,0 0,1 1,0-1,-1 1,1-1,1 1,-1-1,1 1,0-1,0 1,0 0,0-1,1 1,0-1,0 1,0-1,0 1,1-1,0 0,0 0,0 0,0 0,1 0,-1 0,1 0,0-1,0 1,1-1,-1 0,1 0,-1 0,1-1,0 1,0-1,0 0,0 0,0 0,1-1,-1 1,1-1,-1 0,1 0,-1-1,3 1,3-1,1-1,-1 0,1 0,-1-1,1 0,-1-1,0 0,0-1,0 0,-1 0,1-1,-1 0,0-1,0 0,-1-1,0 1,0-2,0 1,-1-1,3-4,11-18,-2-1,-2 0,0-1,-3-1,0-1,-2 0,-2 0,-1-1,-1 0,-2-1,-2 0,-1 0,-2 0,-1 0,-2 0,-2 1,-5-23,7 44,-2 1,1-1,-2 1,0-1,0 1,-1 1,-1-1,0 1,-6-7,11 16,-1-1,1 1,-1 0,0 0,0 0,0 1,0-1,-1 1,1-1,-1 1,0 0,1 1,-1-1,0 1,0-1,0 1,0 0,0 1,-1-1,1 1,0 0,0 0,0 0,0 0,0 1,-1-1,1 1,0 0,0 1,0-1,1 1,-1-1,0 1,0 1,-9 7,1 1,0 0,1 1,0 0,1 1,0 0,1 1,1 0,0 0,1 1,0 0,1 0,1 0,0 1,2 0,-1 0,2 0,0 0,1 1,1-1,1 11,-2-10,1 0,1 0,0 0,1 0,1 0,1-1,0 1,1-1,1 0,0 0,2-1,-1 0,2 0,0 0,1-1,0-1,1 0,0 0,1-1,1 0,0-1,13 8,-11-9,1 0,0-1,1 0,0-2,0 0,1 0,0-2,0 0,0-2,1 0,-1 0,4-2,23-9,-27 2</inkml:trace>
  <inkml:trace contextRef="#ctx0" brushRef="#br0" timeOffset="1222.511">2261 911,'154'-328,"-126"266,-40 192,10-124,1 0,0 0,0 0,1 1,-1-1,1 0,0 0,1 0,0 0,0 1,0-1,1 0,0 0,0-1,0 1,1 0,-1-1,1 1,1-1,-1 0,1 0,0 0,0-1,1 1,-1-1,1 0,0 0,0-1,0 1,0-1,1 0,-1-1,3 2,2-6,-1 0,0-1,1 0,-1 0,-1-1,1 0,0-1,-1 0,0 0,0-1,-1 0,1 0,-1-1,0 1,-1-2,0 1,0-1,-1 0,1 0,-2 0,1-1,0-3,9-15,0 0,-3-1,0 0,-2-1,0 0,1-16,-8 36,1-3</inkml:trace>
  <inkml:trace contextRef="#ctx0" brushRef="#br0" timeOffset="1814.25">2853 742,'221'-128,"-214"125,-1-1,0 0,0 0,0 0,0-1,-1 1,1-1,-1-1,-1 1,1-1,-1 0,0 0,0 0,0 0,-1-1,0 0,-1 1,1-1,-1 0,-1 0,1-1,-1 1,0 0,-1 0,0-1,0 7,-1-1,1 1,-1 0,0-1,0 1,0 0,0 0,0-1,0 1,0 0,0 0,0 0,0 0,-1 0,1 1,0-1,-1 0,1 1,0-1,-1 0,1 1,-1 0,1-1,-1 1,1 0,-1 0,1 0,-1 0,1 0,-1 0,1 0,-1 0,1 1,-1-1,1 1,-1-1,1 1,-1 0,-57 29,54-27,-4 3,0-1,0 1,1 1,0-1,1 1,-1 1,1 0,0 0,1 0,0 0,1 1,-1 0,2 1,-1-1,1 1,1 0,0 0,0 0,1 0,0 0,1 0,0 1,0-1,2 1,-1-1,1 0,0 1,3 9,-1-13,-1-1,1 0,1 0,-1 0,1 0,0-1,0 1,0-1,1 0,0 0,0-1,0 0,0 1,1-2,0 1,0-1,0 1,0-2,0 1,1-1,-1 0,1 0,-1-1,1 1,0-2,0 1,0-1,-1 0,1 0,0-1,0 0,-1 0,1-1,2 0,15-6,0 0,0-2,-1 0,0-2,-1 0,-1-2,0 0,-1-2,0 0,16-18,118-115,-51-15,-102 164,-1-1,1 0,0 1,-1-1,1 0,0 0,-1 0,1 0,-1 0,1 0,-1 0,0 0,0 0,1 0,-1 0,0 0,0 0,0 0,0 0,0 0,0 0,0 0,0 0,0 0,-1 0,1 0,0 0,-1 0,1 0,-1 0,1 1,-1-1,1 0,-1 0,0 0,1 0,-1 1,0-1,1 0,-1 1,0-1,0 1,0-1,0 1,0-1,0 1,0-1,0 1,0 0,0-1,0 1,0 0,0 0,0 0,0 0,0 0,0 0,0 0,0 0,0 1,0-1,0 0,0 1,0-1,0 0,0 1,1-1,-1 1,0-1,-1 1,-14 7,1 0,-1 1,1 0,1 1,0 1,0 0,1 1,0 0,1 1,1 0,0 1,1 1,0-1,1 2,1-1,0 1,-3 13,10-26,0 0,0 1,0-1,0 1,1-1,-1 1,1-1,0 1,0-1,0 1,1-1,-1 1,1-1,0 1,0-1,0 0,0 1,1-1,-1 0,1 0,0 0,0 0,0 0,0 0,0-1,1 1,-1-1,1 1,0-1,0 0,-1 0,1 0,1-1,-1 1,0-1,0 1,1-1,-1 0,0-1,1 1,-1 0,3-1,135 32,-140-31,1-1,-1 1,1 0,-1 0,1 0,-1 0,0 0,0 0,1 0,-1 0,0 0,0 1,0-1,0 0,0 1,-1-1,1 0,0 1,-1 0,1-1,-1 1,1-1,-1 1,0-1,1 1,-1 0,0-1,0 1,0 0,-1-1,1 1,0-1,-1 1,1 0,-1-1,1 1,-1-1,0 1,1-1,-1 1,0-1,0 0,0 0,-1 1,-55 51,-91 12,122-56</inkml:trace>
  <inkml:trace contextRef="#ctx0" brushRef="#br0" timeOffset="2664.2">4095 545,'-23'11,"1"2,1 1,0 0,1 2,1 0,0 1,1 1,1 1,1 0,0 1,2 1,-2 4,13-21,0 1,1 0,0-1,0 1,0 0,0 0,1 0,0 0,0 1,0-1,0 0,1 1,0-1,0 0,1 0,0 1,-1-1,2 0,-1 0,0 0,1 0,0 0,0 0,1 0,-1-1,1 1,0-1,1 0,-1 0,0 0,1 0,0 0,0-1,0 0,1 0,1 1,5 2,0-1,1 0,0-1,0 0,0-1,0 0,0-1,1-1,-1 0,1 0,-1-2,1 1,-1-1,1-1,-1 0,0-1,0-1,0 1,0-2,8-4,9-5,-2-1,0-1,-1-1,-1-1,0-2,-2-1,17-18,-9 7,-2-1,-1-2,-2-1,-2-1,-1-1,17-38,-31 56,0-1,-2 0,0 0,-2 0,0 0,-1-1,-2 0,0 0,-1 0,-1 0,-1 0,-1 0,-1 0,-5-18,6 31,-1 0,-1 1,1 0,-1-1,-1 1,1 0,-2 1,1-1,-1 1,0 0,0 1,-1-1,0 1,0 0,0 1,-1 0,0 0,0 1,0 0,0 0,-1 1,1 0,-1 0,0 1,0 0,0 1,0 0,0 0,-1 1,1 0,0 1,0 0,-7 1,-1 2,1 0,-1 1,1 1,0 0,0 1,0 1,1 0,1 1,-1 1,2 0,-1 1,1 1,1 0,0 0,1 1,0 1,1 0,1 0,-3 6,-2 4,2 0,1 1,0 1,2 0,1 0,1 1,1-1,2 2,1-1,0 0,3 24,0-39,0-1,1 0,1 0,0-1,1 1,0 0,0-1,1 1,0-1,1 0,0 0,1-1,0 0,0 0,1 0,0 0,1-1,0-1,0 1,1-1,0-1,0 1,0-2,1 1,0-1,0-1,2 1,7 3,1-1,0-1,0 0,1-2,0 0,-1-1,1-2,0 0,0-1,0-1,0-1,0-1,0 0,1-3,66-20,-49 11</inkml:trace>
  <inkml:trace contextRef="#ctx0" brushRef="#br0" timeOffset="3546.935">4998 516,'-72'9,"57"-3,-12 2,0 2,0 1,2 1,-1 1,2 1,-1 1,2 2,0 0,2 1,-1 1,-15 20,34-36,-1 0,1 0,0 1,0-1,0 1,0 0,1 0,-1 0,1 0,0 0,0 0,1 1,-1-1,1 1,0-1,0 1,1-1,-1 1,1 0,0-1,0 1,0 0,1-1,0 1,0-1,0 1,0-1,1 1,0-1,0 0,0 0,0 1,1-2,-1 1,1 0,0 0,0-1,1 0,-1 1,1-1,-1-1,1 1,0 0,0-1,3 1,7-1,0-1,0 0,1-2,-1 1,0-2,1 0,-1 0,0-2,-1 0,1 0,-1-1,1-1,-1 0,-1-1,1 0,-1-1,-1 0,5-5,220-184,-219 182,31-31,-56 74,-5-3,7-16,-1 1,1 1,1-1,0 1,0 0,1 0,1 0,0 1,0-1,1 1,1 0,0 0,0-1,1 1,1 0,0 0,1 0,1 7,-1-16,0 1,0 0,0-1,0 1,0-1,1 0,-1 0,1 0,0 0,0 0,0-1,0 1,1-1,-1 0,1 0,-1 0,1 0,0-1,0 1,0-1,0 0,0 0,0-1,0 1,0-1,0 0,0 0,0 0,0 0,1-1,4 0,1-1,0-1,0 0,-1 0,1-1,-1 0,0 0,0-1,-1-1,1 1,4-6,32-30,-2-2,-2-3,-2-1,12-20,-46 60,-2 4,16-21,-19 24,0 0,0 1,0-1,0 0,0 0,0 0,0 0,0 1,0-1,1 0,-1 0,0 0,0 0,0 0,0 1,1-1,-1 0,0 0,0 0,0 0,0 0,1 0,-1 0,0 0,0 0,0 0,1 0,-1 0,0 0,0 0,1 0,-5 8,-44 161,47-162,0 0,1 0,0 0,0 0,1 0,0 0,0 0,1 0,0 0,0 0,0-1,1 1,0-1,0 1,1-1,-1 0,2-1,-1 1,0-1,1 1,0-1,0-1,6 5,-6-7,1 0,0 0,0 0,0 0,0-1,1 0,-1 0,0-1,0 0,1 0,-1 0,0-1,0 0,0 0,1-1,-1 1,0-1,-1-1,1 1,0-1,-1 0,1 0,-1-1,0 1,0-1,0 0,-1-1,0 1,1-1,-1 0,-1 0,1 0,-1 0,0-1,0 1,1-6,110-206,-55 75,-58 143,-1-1,0 0,0 0,1 1,-1-1,0 0,0 1,1-1,-1 0,0 0,1 1,-1-1,0 0,1 0,-1 0,0 0,1 0,-1 1,1-1,-1 0,0 0,1 0,-1 0,0 0,1 0,-1 0,1 0,-1 0,0-1,1 1,-1 0,1 0,-1 0,0 0,1 0,-1-1,0 1,1 0,-1 0,0-1,0 1,1 0,-1 0,0-1,0 1,1 0,-1-1,0 1,0 0,0-1,1 1,-1 0,0-1,0 1,0-1,0 1,2 38,-2-34,0 54,16 199,95 229,-107-446,-2 0,-2-1,-1 1,-3 0,-1-1,-2 1,-1-1,-2-1,-2 0,-1 0,-8 12,6-20,-1-1,-1-1,-2-1,0 0,-2-1,-1-1,-1-1,-18 14,-36 5,75-42,0 0,0-1,0 1,0-1,0 0,0 0,0 0,0 0,0 0,0 0,0 0,0-1,0 1,0-1,0 0,0 1,1-1,-1 0,0 0,0 0,0 0,1 0,-1-1,1 1,-1 0,1-1,-1 1,1-1,0 0,0 1,0-1,0 0,0 0,0 0,0 1,1-1,-1 0,1 0,-1 0,1 0,0-2,-2-12,2 0,0 0,1 0,1 1,0-1,1 0,1 1,4-11,-7 23,76-252,-34 136,5 3,5 1,47-71,-76 147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0,'-39'20,"2"0,0 3,2 1,1 2,1 1,-10 11,29-24,1 0,0 2,1-1,0 1,1 1,1 0,1 1,0 0,2 0,0 1,1 0,0 0,2 0,-2 15,5-25,1 1,0-1,1 1,0-1,0 1,1-1,0 0,1 0,0 0,0 0,1 0,0-1,0 1,1-1,0 0,1 0,0-1,0 0,0 0,1 0,0-1,0 0,1 0,0-1,0 0,4 2,-1-1,1 0,0-1,-1-1,2 1,-1-2,0 0,1 0,0-1,-1-1,1 0,0-1,0 0,0-1,-1 0,1-1,0 0,-1-1,0-1,5-2,-7 1,0 0,0 0,-1-1,0-1,0 0,0 0,-1 0,0-1,-1-1,0 1,0-1,-1 0,0-1,0 1,-1-1,-2 4,0 0,-1 1,0-1,0 0,0 0,-1-1,0 1,0 0,0 0,-1-1,0 1,0 0,-1 0,0-1,0 1,0 0,-1 0,0 0,0 0,0 0,-1 1,0-1,0 1,0-1,-1 1,0 0,0 0,-3-2,-1 0,1 1,-1 1,0-1,0 1,-1 1,1-1,-1 1,0 1,0 0,-1 0,1 1,-1 0,1 0,-1 1,1 1,-1 0,0 0,1 0,-1 1,0 1,-1 0,-12 3,1 0,0 1,0 1,0 2,1 0,1 1,-1 1,-16 12,8-2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7 143,'21'-17,"0"1,2 1,0 1,1 1,0 1,1 1,0 1,0 1,1 1,0 2,1 1,13-1,-31 5,-1 2,0-1,1 1,-1 0,0 0,0 1,0 0,0 1,0 0,0 0,-1 1,6 3,-11-6,1 1,-1-1,0 1,1 0,-1 0,0 0,0 0,0 0,-1 0,1 1,0-1,-1 1,0-1,1 1,-1 0,0-1,0 1,-1 0,1 0,-1-1,1 1,-1 0,0 0,0 0,0 0,0 0,-1 0,1-1,-1 1,0 0,1 0,-1-1,0 1,-1 0,1-1,0 1,-2 0,-11 18,-1-1,-1 0,-1-1,-1-1,-1 0,0-2,-1 0,-9 4,-34 31,51-42,-15 13,0 0,2 2,1 1,0 0,2 2,1 1,-9 16,26-36,0 0,1 0,0 0,0 0,0 1,1-1,0 1,1-1,0 1,1 0,-1 0,2-1,-1 1,1 0,0 0,1-1,0 1,1-1,-1 1,2-1,-1 0,1 0,1 1,2-5,1 0,0 0,0-1,-1 0,2-1,-1 0,0 0,0 0,1-1,-1-1,1 1,-1-1,1-1,-1 1,1-2,-1 1,0-1,0 0,0-1,4-1,171-62,-164 59</inkml:trace>
  <inkml:trace contextRef="#ctx0" brushRef="#br0" timeOffset="249.592">684 679,'-5'24,"-1"13,5 0,2-11,2-10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311 173,'11'245,"4"-78,-8 0,-9 73,0-51,-16-268,13 58</inkml:trace>
  <inkml:trace contextRef="#ctx0" brushRef="#br0" timeOffset="526.888">1 230,'10'-12,"2"1,-1 0,2 0,-1 2,1-1,1 2,-1 0,2 0,13-4,-17 6,37-16,1 2,1 2,1 2,0 3,1 2,1 2,28-1,-73 9,-1 0,0 0,1 0,-1 1,0 0,1 0,-1 1,0 0,1 0,-1 1,0 0,0 0,0 1,0 0,-1 0,1 0,-1 1,0 0,0 1,0-1,0 1,1 2,-5-2,-1 1,0-1,-1 1,1 0,-1-1,0 1,-1-1,1 1,-1-1,0 1,0-1,-1 1,0-1,0 0,0 0,0 0,-1 0,0 0,0 0,-3 3,-24 33,-2-1,-1-1,-2-2,-2-1,-16 10,11-8,-129 107,169-144,0 1,-1-1,1 0,0 1,0-1,0 1,0 0,1 0,-1 0,0 0,1 0,-1 0,1 0,0 0,0 0,0 1,0-1,0 0,0 1,0-1,1 1,0-1,-1 1,1-1,0 1,0 0,0-1,0 1,1-1,-1 1,1-1,0 1,-1-1,1 0,0 1,0-1,1 0,-1 0,0 1,1-1,-1 0,1 0,0-1,0 1,-1 0,1-1,1 1,18 7,0-1,0-1,0-1,1-1,0-1,0-1,9 0,15 3,-11-1,14 1,0 2,0 3,-1 1,-1 2,8 6,-51-20,0 1,-1 0,1 0,0 0,0 1,0 0,-1-1,1 1,-1 0,1 1,-1-1,0 1,0-1,0 1,0 0,-1 0,1 0,-1 0,0 1,0-1,0 1,0-1,0 1,-1 0,1 0,-1-1,0 1,-1 0,1 0,-1 0,1 0,-1 0,0 0,-1 0,1 0,-1 0,1 0,-1 0,-1 2,-6 6,-1 0,0-1,-1 0,0 0,0-1,-2 0,1-1,-1-1,0 0,0 0,-14 5,-9 9,-5 5,-1-1,-2-2,0-3,-1-1,-1-1,-1-3,-1-2,0-2,-34 4,35-18,46 2,1 0,-1 0,1 0,-1 0,1-1,0 1,-1 0,1 0,-1-1,1 1,-1 0,1 0,-1-1,0 1,1-1,-1 1,1 0,-1-1,0 1,1-1,-1 1,0-1,1 1,-1-1,0 1,0-1,0 1,1-1,-1 0,0 1,0-1,0 1,0-1,0 1,0-1,0 0,0 1,0-1,0 1,-1-1,1 1,0-1,0 1,0-1,-1 1,1-1,0 1,-1-1,1 1,0-1,-1 1,1-1,-1 1,1 0,-1-1,1 1,0 0,-1-1,0 1,1 0,-1 0,1-1,-1 1,1 0,-1 0,1 0,-1 0,1 0,-1 0,0 0,18-13</inkml:trace>
  <inkml:trace contextRef="#ctx0" brushRef="#br0" timeOffset="5033.963">1158 794,'-4'10,"1"0,0 0,1 0,0 0,1 1,0-1,1 0,0 1,0-1,1 1,0-1,1 0,0 0,1 0,0 0,1 0,0 0,0-1,1 0,0 0,1 0,0 1,-1-8,-1 0,0-1,1 1,0-1,-1 0,1 0,0 0,-1 0,1-1,0 0,0 0,0 0,-1-1,1 0,0 0,-1 0,1 0,-1-1,1 1,-1-1,1-1,-1 1,0 0,0-1,0 0,-1 0,1 0,0 0,-1-1,0 1,0-1,0-1,56-34,-55 37,1 0,0 1,1-1,-1 1,0 0,0 0,0 1,1-1,-1 1,0 1,1-1,-1 1,0-1,0 2,0-1,0 0,0 1,0 0,0 0,0 1,0-1,-1 1,0 0,1 0,-1 1,0-1,-1 1,1 0,0 0,-1 0,2 3,-2-1,1-1,0 1,1-1,-1 0,1 0,0 0,0 0,1-1,0 0,-1 0,1-1,0 0,1 0,-1 0,0 0,1-1,0 0,-1-1,1 0,0 0,0 0,0-1,0 1,0-2,0 1,-1-1,1 0,0-1,4 0,3-9,0 0,-1 0,0-2,0 1,-1-2,-1 1,0-2,-1 1,-1-2,0 1,-1-1,-1 0,0-1,-2 0,3-8,23-71,-5-2,-3 0,-5-2,2-69,-3 16,-16 152,-1 0,0 1,0-1,0 0,1 1,-1-1,0 0,0 1,0-1,0 0,0 0,0 1,0-1,0 0,-1 1,1-1,0 0,0 1,-1-1,1 0,0 1,-1-1,1 1,0-1,-1 0,1 1,-1-1,1 1,-1-1,1 1,-1 0,1-1,-1 1,0 0,1-1,-1 1,1 0,-1-1,0 1,1 0,-1 0,0 0,0 0,1 0,-1 0,0 0,1 0,-1 0,0 0,1 0,-1 0,0 0,1 0,-1 1,0-1,1 0,-1 1,0-1,1 0,-1 1,1-1,-1 1,0 0,-25 38,18-14,2 1,1 0,1 0,1 0,1 0,2 1,0-1,3 16,-1 19,-1-28,-2 20,3 0,2 0,2 0,13 50,19 57,-37-160,-1 0,1 1,-1-1,0 0,1 1,-1-1,0 0,0 1,1-1,-1 1,0-1,0 1,1-1,-1 0,0 1,0-1,0 1,0-1,0 1,0-1,0 1,0-1,0 1,0-1,0 1,0-1,0 1,0-1,0 1,0-1,-1 0,1 1,0-1,0 1,-1-1,1 1,0-1,0 0,-1 1,1-1,0 0,-1 1,1-1,-1 0,1 0,0 1,-1-1,1 0,-1 0,1 1,-1-1,1 0,-1 0,1 0,0 0,-1 0,1 0,-1 0,1 0,-1 0,-8-8</inkml:trace>
  <inkml:trace contextRef="#ctx0" brushRef="#br0" timeOffset="5280.054">1553 484,'33'14,"36"0,20-7,5-5,-5-7,-12-3,-9-5,-8-1,-8-1,-9 0,-11 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1,'53'0,"21"0,5 0,-8 0,-16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34,'38'0,"23"-5,5-1,-3-5,-13-1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15 482,'-1'1,"0"0,-1 0,1 1,0-1,0 0,0 0,0 1,1-1,-1 1,0-1,1 0,-1 1,0 0,1-1,0 1,-1-1,1 1,0-1,0 1,0 0,0-1,0 1,0 0,0-1,1 1,-1-1,1 1,-1-1,1 1,-1-1,2 2,-1 5,34 162,-6-28,23 21,-35-185,11-117,-16 85,2 2,2 0,3 0,14-25,12-24,-41 76,-6 23</inkml:trace>
  <inkml:trace contextRef="#ctx0" brushRef="#br0" timeOffset="1102.08">665 652,'-16'5,"2"2,-1-1,1 2,-1 0,2 1,0 0,0 1,0 1,1 0,-9 11,16-16,0-1,0 1,1 1,0-1,0 1,0-1,1 1,0 0,0 0,1 1,0-1,0 1,1-1,-1 1,2-1,-1 1,1 0,0-1,1 1,0-1,0 1,1-1,2 8,-2-11,1 0,-1 0,1 0,0-1,0 1,0-1,0 0,1 0,-1 0,1 0,0-1,0 1,0-1,0 0,0 0,1 0,-1-1,0 0,1 1,-1-2,1 1,0 0,-1-1,1 0,-1 0,1 0,0-1,-1 0,1 0,-1 0,1 0,-1 0,0-1,0 0,1 0,-1 0,0-1,-1 1,1-1,0 0,-1 0,1-1,18-17,-1-1,-1 0,-1-2,-1 0,-1-1,11-22,-28 47,118-248,-106 217,-1-1,-2 0,-2 0,0-1,-2 0,-2 0,-1-1,-2 1,-1 0,-1-1,-4-10,-33-50,38 91,-1 1,1 0,-1 0,0 0,0 1,1-1,-1 0,-1 1,1-1,0 1,0 0,0-1,-1 1,1 0,-1 1,1-1,-1 0,1 1,-1-1,1 1,-1 0,1 0,-1 0,0 0,1 0,-1 1,1-1,-1 1,1-1,-1 1,1 0,-1 0,1 0,0 0,0 1,-1-1,0 2,-8 5,1 1,0 1,0-1,1 1,0 1,1 0,0 0,1 1,0-1,1 2,0-1,1 1,1-1,-2 8,-29 190,35-175,1 1,2-1,2 0,1 0,1 0,2-1,2 0,1 0,1-1,2-1,2 0,0-2,2 0,2 0,0-2,2 0,-23-28,0 1,0-1,0 1,1-1,-1 1,0-1,0 1,0-1,0 1,1-1,-1 1,0-1,0 1,1-1,-1 0,0 1,1-1,-1 1,0-1,1 0,-1 1,1-1,-1 0,1 0,-1 1,1-1,-1 0,0 0,1 0,-1 0,1 1,0-1,-1 0,1 0,-1 0,1 0,-1 0,1 0,-1 0,1 0,-1-1,1 1,-1 0,1 0,-1 0,1 0,-1-1,0 1,1 0,-1-1,1 1,-1 0,1-1,-1 1,0 0,1-1,-1 1,0-1,0 1,1 0,-1-1,0 1,0-1,1 0,1-12</inkml:trace>
  <inkml:trace contextRef="#ctx0" brushRef="#br0" timeOffset="1516.811">1342 172,'-104'315,"100"-300,-5 18,0 0,3 1,0 0,2 0,2 9,1-15,-1-22,1 0,0 0,0 0,0 0,1 0,0 0,0 0,0 0,1 1,0-1,0 0,1 0,-1-1,1 1,1 0,-1-1,1 1,0-1,0 1,0-1,1 0,0-1,0 1,0-1,0 0,1 1,0-2,0 1,4 2,0-4,0 0,1-1,-1 0,0 0,0-1,1 0,-1-1,0 0,0-1,0 1,1-2,-2 1,1-1,0-1,-1 0,1 0,4-4,6-21,-20 16</inkml:trace>
  <inkml:trace contextRef="#ctx0" brushRef="#br0" timeOffset="1781.789">946 566,'34'0,"20"0,6 0,-2 0,-6 0,-8 0,-6 0,-5 0,-2-4,-3-3,-1 1,-1 2,-3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2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433 416,'-34'7,"1"0,-1 2,2 2,-1 0,1 3,1 0,1 2,0 2,-1 1,24-15,0 0,-1 0,1 0,1 1,-1 0,1 0,0 1,0 0,1 0,-1 0,1 0,1 1,-1 0,1 0,0 1,1-1,0 1,0-1,0 1,1 0,0 0,1 0,0 1,0-1,1 0,0 0,0 1,1-1,0 0,2 6,2-7,0 0,0 0,1-1,0 0,0 0,0 0,1-1,0 0,0-1,0 1,1-1,0 0,-1-1,1 0,0 0,1-1,-1 0,0-1,1 1,-1-2,0 1,1-1,-1 0,1-1,-1 0,1 0,-1-1,0 0,0 0,0-1,0 0,1-1,13-7,0-1,-1-1,0-1,-1-1,-1-1,0 0,-1-2,-1 0,-1-1,0 0,-2-1,0-1,-1 0,-1-1,8-21,-8 12,-1 0,-2 0,-1-1,-1 0,-2-1,0-13,-3 33,-1 0,0 0,-1-1,0 1,-1 0,0 0,-2 0,1 0,-1 0,-1 1,-1-1,1 1,-2 0,0 0,0 1,-1-1,0 2,-1-1,-1 1,1 0,-1 0,-11-7,17 15,-1 0,0 1,0 0,1 0,-1 0,0 0,0 0,0 1,0-1,0 1,0 0,0 1,0-1,0 1,0-1,0 1,0 0,0 1,1-1,-1 1,0-1,1 1,-1 0,1 1,0-1,0 1,0-1,0 1,0 0,0 0,1 0,-1 0,1 0,0 1,0-1,0 1,1 0,-1-1,1 1,-1 3,-4 8,1 1,0 0,1 0,1 0,0 1,1-1,1 0,1 1,0-1,1 1,1-1,1 1,0-1,1 0,1 0,0-1,3 7,9 16,1-1,2 0,1-2,2 0,2-1,1-2,1 0,18 14,-44-44,0-1,1 1,-1 0,0-1,1 1,-1-1,1 1,0-1,0 0,-1 1,1-1,0 0,0 0,0-1,0 1,0 0,0 0,0-1,0 0,0 1,0-1,1 0,-1 0,0 0,0 0,0 0,0-1,0 1,0-1,0 1,0-1,2-1,6-8</inkml:trace>
  <inkml:trace contextRef="#ctx0" brushRef="#br0" timeOffset="238.448">1083 248,'-19'43,"-21"34,-9 8,0-1,8-9,6-14,9-11,4-10,6-7,6-14,4-10</inkml:trace>
  <inkml:trace contextRef="#ctx0" brushRef="#br0" timeOffset="450.908">800 416,'0'-4,"5"12,1 10,5 6,5 5,5 1,3 2,3-2,2 1,0-2,0-4,0-3,0-5,-5 0,-2-3,0-4,-3-4</inkml:trace>
  <inkml:trace contextRef="#ctx0" brushRef="#br0" timeOffset="769.718">10 953,'59'-5,"-1"2,1 3,44 5,138 24,-98-14,-98-8,1-2,0-2,0-2,0-2,0-2,6-3,8-5,-36 7</inkml:trace>
  <inkml:trace contextRef="#ctx0" brushRef="#br0" timeOffset="1375.109">349 1263,'-29'15,"0"0,1 2,1 2,0 0,2 1,0 2,1 0,-5 9,26-28,-1 0,1 0,0 1,0-1,0 1,0 0,0-1,1 1,0 0,0 1,0-1,0 0,1 1,-1-1,1 0,0 1,1 0,-1-1,1 1,0 0,0-1,0 1,1-1,-1 1,1 0,0-1,1 0,-1 1,1-1,0 0,0 1,0-1,0 0,1 0,0-1,0 1,0-1,0 1,0-1,1 0,2 2,2-1,0-1,0 0,1 0,-1-1,1 0,0 0,-1-1,1 0,0-1,0 1,-1-2,1 1,0-2,-1 1,1-1,0 0,-1-1,0 0,0 0,0 0,0-1,0-1,-1 1,1-1,-1-1,1-1,16-17,-1-1,-1-1,-1-1,-1-1,-1-1,-2-1,5-12,-12 19,-2 0,0 0,-1-1,-1 0,-1 0,-2-1,0 1,-2-1,0 0,-2 1,-2-9,4 24,-2 1,1-1,-1 1,-1-1,1 1,-1-1,-1 1,0 0,0 0,0 0,-1 1,0-1,-1 1,1 0,-1 0,-1 0,0 1,1 0,-2 0,1 0,-1 1,0 0,0 0,0 1,-1 0,-1-1,4 6,0 0,0 0,0 0,0 0,0 1,0 0,0 0,0 0,1 1,-1-1,1 1,0 0,0 1,0-1,0 1,0-1,1 1,0 0,0 0,0 1,0-1,0 1,1-1,0 1,0 0,0 0,1 0,0 0,0 0,0 0,0 1,1 1,-6 35,2 1,2-1,2 0,2 0,3 16,-1-32,2 0,1-1,1 1,1-2,1 1,1-1,1-1,1 0,1-1,13 15,-27-35,1-1,0 1,0 0,1 0,-1-1,0 1,1 0,-1-1,1 0,-1 1,1-1,-1 0,1 0,0 0,0 0,0 0,0 0,-1 0,1 0,0-1,0 1,0-1,1 0,-1 0,0 1,0-1,0 0,0-1,0 1,0 0,0-1,0 1,0-1,0 1,0-1,0 0,0 0,-1 0,1 0,0 0,0 0,-1-1,1 1,-1-1,1 1,-1-1,1 0,10-15</inkml:trace>
  <inkml:trace contextRef="#ctx0" brushRef="#br0" timeOffset="1690.625">800 1150,'-27'72,"7"-24,2 0,3 1,1 1,3 0,2 1,8-47,0 0,0-1,0 1,1 0,-1 0,1 0,0-1,0 1,1 0,-1 0,1 0,0-1,0 1,0 0,0-1,0 1,1-1,0 1,0-1,0 0,0 1,0-1,1 0,-1-1,1 1,0 0,0-1,0 1,0-1,0 0,0 0,1 0,-1-1,1 1,-1-1,3 1,0 0,1-1,-1 1,1-1,-1-1,1 1,0-1,-1 0,1 0,0-1,-1 0,1 0,-1-1,1 0,-1 0,1 0,-1-1,0 0,0 0,-1 0,1-1,-1 0,1 0,-1 0,1-3,-3-27,-8 17</inkml:trace>
  <inkml:trace contextRef="#ctx0" brushRef="#br0" timeOffset="1939.015">461 1404,'43'0,"29"0,12 0,-4 0,-10 0,-13 0,-16 0</inkml:trace>
  <inkml:trace contextRef="#ctx0" brushRef="#br0" timeOffset="2584.195">1647 643,'-26'21,"0"1,1 2,2 0,0 2,2 1,1 0,1 1,-5 13,21-38,1 0,0 0,-1 0,1 1,1-1,-1 1,0-1,1 1,0 0,0-1,0 1,0 0,0 0,1 0,0 0,0 0,0 0,0 0,1 0,-1-1,1 1,0 0,0 0,1 0,-1-1,1 1,0-1,-1 1,2-1,-1 0,0 1,1-1,-1 0,1-1,0 1,0 0,0-1,0 0,1 0,-1 0,0 0,1 0,0 0,-1-1,4 1,4-2,-1-1,1-1,-1 1,1-2,-1 1,0-2,0 1,0-1,0-1,0 0,-1 0,0-1,0 0,-1 0,1-1,0-1,14-13,-1-1,0-1,-2-1,0-1,-2 0,-1-1,13-27,-16 29,-1-1,-1 0,-1 0,-1-2,-1 1,-2-1,0 0,-2-1,-1 0,-2 1,0-1,-2 0,-1 0,-1 0,-1 0,-2 1,-1-1,-1-1,6 24,0 1,-1-1,1 0,-1 1,0-1,0 1,0-1,-1 1,0 0,0 0,0 0,0 1,0-1,-1 1,0-1,1 1,-1 0,0 1,-1-1,1 1,0 0,-1 0,1 0,-1 0,0 1,1 0,-1 0,0 0,0 0,0 1,0 0,0 0,0 0,0 1,1 0,-1 0,0 0,0 0,1 1,-1-1,1 1,-1 0,0 1,-6 10,0 1,1 0,0 0,1 1,1 0,0 0,1 1,1 0,0 1,1-1,1 1,1 0,0 0,1 0,1 1,0-1,1 24,2 1,1-1,3 0,1-1,2 1,1-2,2 1,3-1,10 21,-13-28,-2 1,-1 0,-1 1,-2-1,0 15,-5-36</inkml:trace>
  <inkml:trace contextRef="#ctx0" brushRef="#br0" timeOffset="2957.639">2239 360,'-23'46,"-14"26,4 2,2 0,-4 28,31-89,1 0,0 1,1-1,0 1,1 0,1-1,1 1,-1 0,2-1,0 1,1-1,0 0,1 0,3 9,-3-17,0 1,1-1,-1 0,1 0,0-1,0 1,1-1,-1 0,1-1,0 1,0-1,0 0,0-1,1 1,-1-1,1-1,-1 1,1-1,0 0,-1 0,1-1,0 0,0 0,0-1,-1 0,1 0,0 0,-1-1,1 0,-1-1,0 1,0-1,5-3,-1-4,-6 1</inkml:trace>
  <inkml:trace contextRef="#ctx0" brushRef="#br0" timeOffset="3153.414">1872 756,'39'0,"31"0,4 0</inkml:trace>
  <inkml:trace contextRef="#ctx0" brushRef="#br0" timeOffset="4570.177">2014 756,'5'0,"11"0,7 0,6 0,1 0,1-5,0-2,0 1,-6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27,'-1'0,"1"-1,-1 1,1 0,-1-1,1 1,-1 0,1-1,-1 1,1 0,-1 0,1-1,-1 1,1 0,-1 0,1 0,-1 0,0 0,1 0,-1 0,1 0,-1 0,1 0,-1 0,1 0,-1 0,0 1,1-1,-1 0,1 0,-1 1,1-1,-1 0,1 1,-1-1,1 0,0 1,-1-1,1 1,-1-1,1 1,0-1,0 0,-1 1,1-1,0 1,0 0,-1-1,1 1,0-1,0 1,0-1,0 1,0-1,0 1,0 0,0-1,0 1,0-1,0 1,-6 40,6-40,-11 594,-44-263,24-185,30-142,-1-1,1 1,0 0,0 0,0 0,1 0,0 0,0 0,0 0,0 0,1 0,0 0,0 0,0-1,1 1,0 0,0-1,0 2,-1-5,-1 0,1-1,-1 0,1 1,-1-1,1 1,-1-1,1 0,-1 1,1-1,-1 0,1 1,0-1,-1 0,1 0,-1 0,1 1,0-1,-1 0,1 0,0 0,-1 0,1 0,0 0,-1 0,1-1,-1 1,1 0,0 0,-1 0,1-1,-1 1,1 0,0-1,-1 1,1 0,-1-1,1 1,-1-1,1 1,-1-1,0 1,1-1,-1 1,0-1,1 1,-1-1,0 1,1-1,-1 0,0 1,0-1,0 0,0 1,0-1,0 1,0-1,0 0,0 1,0-1,0 0,0 0,8-42,-6 18</inkml:trace>
  <inkml:trace contextRef="#ctx0" brushRef="#br0" timeOffset="365.658">10 224,'-1'0,"1"0,-1-1,0 1,1 0,-1-1,1 1,-1-1,1 0,-1 1,1-1,-1 1,1-1,-1 0,1 1,0-1,-1 0,1 1,0-1,0 0,0 1,-1-1,1 0,0 0,0 1,0-1,0 0,0 0,0 1,0-1,1 0,-1 0,0 1,0-1,0 0,1 1,-1-1,0 0,1 1,-1-1,1 0,-1 1,1-1,-1 1,1-1,-1 1,1-1,-1 1,1-1,0 1,-1 0,1-1,0 1,-1 0,1-1,0 1,0 0,-1 0,1 0,0 0,-1 0,2 0,47-22,198-44,129-30,-370 94,1 1,0-1,-1 1,1 0,0 1,0 0,0 0,0 1,-1-1,1 1,0 1,0-1,-1 1,1 1,-1-1,0 1,0 0,5 3,6 5</inkml:trace>
  <inkml:trace contextRef="#ctx0" brushRef="#br0" timeOffset="735.087">998 535,'-24'29,"2"1,1 2,2 0,0 0,3 2,1 0,1 1,2 1,-3 17,11-39,1 1,1-1,0 0,1 1,1-1,0 1,1-1,1 1,0-1,2 6,-3-15,1 0,-1-1,1 1,0 0,0-1,1 0,-1 1,1-1,0 0,0 0,0-1,1 1,-1-1,1 1,0-1,0 0,0-1,0 1,1-1,-1 0,1 0,-1 0,1 0,0-1,0 0,-1 0,1 0,0 0,0-1,0 0,3 0,6-3,0 0,-1-1,0 0,0-1,0-1,-1 0,0 0,0-1,0-1,-1 0,0-1,-1 0,0 0,0-1,-1 0,0-1,-1 0,0-1,-1 0,0 0,-1 0,0-1,-1 1,0-2,1-8,-2 14,0 0,0-1,-1 0,0 0,-1 0,0 0,0 0,-1 0,0 0,-1-1,0 1,0 0,-1-1,-1 1,1 0,-1 0,-1 0,1 0,-2 0,1 1,-1-1,0 1,-1 0,0 0,-1 1,1-1,-1 1,0 0,-1 1,0 0,0 0,0 0,-1 1,0 0,0 0,-1 3,1 1,-1 0,0 0,1 1,-1 0,0 0,1 1,-1 0,1 1,-1 0,1 0,0 1,-1 0,1 1,1-1,-1 2,1-1,-1 1,1 0,0 0,1 1,0 0,0 0,0 0,0 1,1 0,0 0,1 1,-1-1,1 1,-1 4,-8 14</inkml:trace>
  <inkml:trace contextRef="#ctx0" brushRef="#br0" timeOffset="1233.796">1534 648,'-48'39,"2"3,2 2,1 1,3 3,2 1,-20 34,55-79,-1-1,1 2,0-1,1 0,-1 1,1-1,0 1,0 0,0 0,1-1,-1 1,1 0,0 0,1 1,-1-1,1 0,0 0,1 0,-1 0,1 0,0 0,0 0,0 0,1 0,0 0,0 0,0-1,0 1,1-1,0 1,0-1,0 0,0 0,1-1,-1 1,1-1,0 1,0-1,0 0,1-1,2 2,5-1,0-1,1-1,-1 0,0-1,0 0,0-1,1 0,-1-1,0 0,0-1,-1-1,1 0,0 0,-1-1,0 0,0-1,-1-1,1 0,11-8,0-1,-1-1,-1-1,0-1,-2 0,0-1,11-18,0-8,-2-1,-3-1,-1-1,-3-1,-1-1,-3-1,-3-1,-1 1,-3-2,-2 0,-3 0,-2 0,-3-24,2 66,-1 0,0 0,-1 0,-1 0,1 0,-2 0,0 1,0-1,-1 1,0 0,-1 0,0 0,-1 0,0 1,-1 0,0 1,-1-1,0 1,-3-3,8 11,0-1,0 1,-1 0,1 0,0 0,0 0,-1 1,1-1,-1 1,1 0,0 0,-1 0,1 0,0 1,-1-1,1 1,0 0,-1 0,1 0,0 0,0 1,0-1,0 1,0 0,0 0,-1 2,-65 62,46-34,0 0,3 1,0 1,3 1,0 1,3 0,1 1,1 0,2 1,2 1,2-1,1 1,2 0,2 0,2 24,-1-50,1-1,0 1,0-1,1 0,1 0,0 0,1 0,0 0,1-1,0 1,1-1,0-1,1 1,0-1,1 0,0-1,0 0,1 0,0 0,0-1,1-1,3 2,1-2,1 0,0-1,0 0,0-1,0-1,1-1,0 0,0-1,0 0,0-2,0 1,0-2,0-1,-1 0,1 0,0-2,-1 0,1-1,-1 0,0-1,-1-1,0 0,0-1,7-6,62-48,-60 45</inkml:trace>
  <inkml:trace contextRef="#ctx0" brushRef="#br0" timeOffset="2199.17">2352 563,'-32'10,"-1"2,2 1,0 2,0 1,1 1,1 2,1 1,1 1,1 1,-1 3,-63 83,87-104,0 1,1-1,0 1,0 0,0 0,1 0,-1 0,1 0,1 0,-1 1,1-1,-1 0,1 0,1 0,-1 1,1-1,0 0,0 0,1 0,-1 0,1 0,0 0,0-1,1 1,0 1,1 0,1 0,-1 0,1-1,0 1,0-1,0 0,1-1,0 1,0-1,0 0,1 0,-1-1,1 0,0 0,0-1,0 0,0 0,0 0,0-1,0 0,1-1,-1 1,0-1,1-1,-1 1,0-1,0-1,1 1,-1-1,0-1,0 1,-1-1,1 0,-1-1,1 1,-1-1,4-3,10-8,-1-1,-1-1,0 0,-1-1,-1-1,-1-1,0 0,-2-1,0 0,-1-1,-2-1,0 1,-1-2,3-15,20-60,-33 99,0 0,0 0,0 0,-1 0,1 0,0 0,0 1,0-1,0 0,0 1,0-1,0 1,0-1,0 1,0-1,0 1,0 0,0-1,1 1,-1 0,0 0,0 0,1 0,-1-1,0 1,1 0,-1 0,1 0,0 1,-1-1,1 0,0 0,-1 0,1 0,0 1,-14 24,1 2,2 0,1 0,0 1,-4 28,11 64,4-117,-1 0,1 0,1 0,-1-1,1 1,-1 0,1-1,0 1,0-1,0 0,1 1,-1-1,1 0,0 0,0-1,0 1,0-1,1 1,-1-1,0 0,1 0,0-1,-1 1,1-1,0 1,0-1,0 0,3 0,3-3,0 0,0-1,0 0,-1 0,1-1,-1-1,0 1,0-2,0 1,-1-1,0 0,0-1,-1 0,1 0,-1 0,-1-1,0 0,0-1,0 1,-1-1,3-7,-7 15,108-172,-81 138,-24 65,-15 14,-13 86,24-126,0 0,1 1,-1-1,1 1,0-1,0 0,1 1,-1-1,1 0,0 0,0 0,0 0,0 0,1-1,0 1,-1-1,1 1,1-1,-1 0,0 0,1-1,0 1,-1-1,1 1,0-1,0 0,3 0,-3-1,0 0,0 0,1 0,-1 0,1-1,-1 0,0 0,1 0,-1-1,1 0,-1 1,0-1,0-1,1 1,-1-1,0 1,0-1,0 0,-1-1,1 1,0-1,-1 0,1 0,72-75,-52 41,-1 0,-2-2,-1 0,-2-2,10-36,31-65,-100 280,40-94,2 0,2 0,1 0,3-1,1 1,3-2,1 1,2-1,7 12,49 185,-63-205,0-8,0 0,-2 1,-1 0,-1 0,-2 0,0 0,-2 0,-1 0,-1 0,-1 0,-2 0,-5 16,4-27,-1 0,0-1,-1 0,-1 0,0-1,-1 0,0-1,-1 0,-1-1,0 0,-1-1,0 0,0-2,-1 1,0-2,-1 0,0-1,-14 5,25-11,1 0,-1 0,1 0,-1 0,0-1,1 1,-1-1,0 0,0-1,1 1,-1-1,0 0,1 0,-1-1,1 1,0-1,-1 0,1 0,0 0,0-1,0 1,0-1,1 0,-1 0,1-1,-1 1,1-1,1 1,-1-1,0 0,1 0,0 0,-1-1,2 1,-1 0,0-1,1 1,0-1,0 0,1 1,-1-1,1-1,0-12,1 0,1 0,0 0,1 1,2-1,-1 1,2 0,0 0,1 1,1 0,0 0,8-10,-2-2,29-42,2 2,4 1,2 3,3 2,3 3,22-16,29-28,-81 78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393 368,'-32'5,"0"1,0 2,1 1,0 2,1 0,-22 14,51-25,-1 0,1 1,0-1,0 1,0-1,0 1,0 0,0-1,0 1,0 0,0 0,0 0,1-1,-1 1,0 0,0 0,1 0,-1 0,1 1,-1-1,1 0,-1 0,1 0,0 0,-1 0,1 1,0-1,0 0,0 0,0 0,0 1,0-1,0 0,1 0,-1 0,0 1,1-1,-1 0,1 0,-1 0,1 0,-1 0,1 0,0 0,-1 0,1 0,0 0,0 0,0 0,0-1,0 1,0 0,0-1,0 1,0 0,0-1,0 0,0 1,0-1,1 0,-1 1,0-1,0 0,1 0,13 6,36 18,-50-23,0 0,0 0,0 0,-1 0,1 0,0 0,-1 0,1 0,0 1,-1-1,0 0,1 0,-1 0,0 1,1-1,-1 0,0 1,0-1,0 0,0 0,0 1,-1-1,1 0,0 1,0-1,-1 0,1 0,-1 0,1 1,-1-1,0 0,1 0,-1 0,0 0,0 0,0 0,0 0,0 0,0-1,0 1,0 0,-133 105,127-102,1 0,0 0,0 1,0 0,1 0,0 1,0 0,0 0,1 0,-1 0,2 1,-1-1,1 1,0 0,0 0,1 0,-1 1,2-1,-1 0,1 1,0-1,1 1,0 0,0-1,0 1,1-1,1 5,0-9,0 0,0 0,1 0,-1 0,1 0,-1-1,1 1,0-1,0 0,0 0,0 0,0 0,1 0,-1-1,1 1,-1-1,1 0,-1 0,1 0,0 0,-1-1,1 0,0 0,0 0,-1 0,3 0,97-20,-56-5,-28 10</inkml:trace>
  <inkml:trace contextRef="#ctx0" brushRef="#br0" timeOffset="346.395">281 1,'0'30,"3"103,-5 1,-6-1,-6 0,-6-1,-19 55,-33 64,35-130,32-103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0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92,'-186'110,"183"-109,1 0,-1 0,1 0,-1 1,1-1,0 1,-1-1,1 1,0 0,0 0,0 0,0 0,1 0,-1 0,0 1,1-1,0 1,-1-1,1 1,0-1,0 1,1 0,-1-1,1 1,-1 0,1 0,0-1,0 1,0 0,0 0,0 0,1-1,-1 1,1 0,0-1,0 1,0 0,0-1,0 1,0-1,1 1,-1-1,1 0,0 0,0 0,0 0,0 0,0 0,0 0,14 4,-1-1,1 0,0-1,1-1,-1 0,1-1,0-1,3-1,93 16,-107-15,0 1,0 0,0 0,-1 0,1 1,-1 0,1 0,-1 0,0 1,0 0,-1 0,1 0,-1 0,0 1,0 0,0-1,-1 2,1-1,-1 0,0 1,-1-1,0 1,0 0,0 0,0 0,-1 0,0 0,0 0,-1 0,1 0,-1 0,-1 0,1 1,-1-1,0 0,-1 0,1 0,-1-1,-1 1,1 0,-1-1,1 1,-2-1,1 0,-1 0,1 0,-4 3,-17 10,0 0,-1-2,-1-1,0-1,-1-1,0-1,-1-2,-10 2,36-10,-1-2,1 1,-1 0,1 0,-1-1,1 1,-1-1,0 0,1 0,-1 0,0 0,1 0,-1-1,1 1,-1-1,0 0,1 0,-1 0,1 0,0 0,-1 0,1-1,0 1,0-1,0 1,0-1,0 0,0 0,0 0,1 0,-1 0,1 0,-1 0,1-1,0 1,0-1,0 1,-1-2,-2-16</inkml:trace>
  <inkml:trace contextRef="#ctx0" brushRef="#br0" timeOffset="251.405">146 148,'24'-24,"22"-8,9 1,-1 7,-5 6,-5 7,-6 5,-5 4,-2 2,-3 1,0 1,-1-1,-5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1 163,'162'-90,"17"37,-147 45,-26 6,-1 0,0 0,1 1,-1 0,1 0,-1 0,1 0,-1 1,1 0,0 0,-1 0,1 1,-1 0,1 0,-1 1,1-1,-1 1,0 0,5 3,-8 0,0 0,0 1,-1 0,0-1,0 1,0 0,0 0,-1 0,0-1,0 1,-1 0,0 0,0 0,0-1,0 1,-1 0,0-1,0 0,-1 1,1-1,-1 0,0 0,-1 0,1-1,-3 3,-118 160,-75 72,77-57,120-180,1 0,0 0,0 0,-1 0,2 1,-1-1,0 0,0 1,1-1,-1 1,1-1,0 1,0-1,0 0,0 1,0-1,0 1,1-1,-1 1,1-1,0 0,-1 1,1-1,0 0,1 0,-1 1,0-1,1 0,-1 0,1-1,-1 1,1 0,0 0,0-1,0 1,0-1,0 1,0-1,0 0,0 0,1 0,-1 0,0-1,1 1,-1 0,2-1,18 2,-1 0,0-2,1-1,-1 0,0-2,0-1,0 0,0-1,-1-1,13-7,-22 10,14-5</inkml:trace>
  <inkml:trace contextRef="#ctx0" brushRef="#br0" timeOffset="315.285">706 698,'-10'19,"-2"12,-1-5,4-7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4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655 57,'0'-42,"0"67,-3 143,-7-1,-8 0,-8 1,-59 309,10-134,70-326,6-19,10-48,-6 21</inkml:trace>
  <inkml:trace contextRef="#ctx0" brushRef="#br0" timeOffset="465.902">1163 1,'-33'107,"5"1,4 1,4 9,12-23,3 0,7 84,1-46,-20 131,8-211,9-53,-1 1,1-1,-1 0,0 1,1-1,-1 0,0 0,1 1,-1-1,0 0,1 0,-1 0,0 0,1 0,-1 0,0 0,1 0,-1 0,0 0,1 0,-1-1,0 1,1 0,-1 0,0-1,1 1,-1 0,1-1,-1 1,1-1,-1 1,1-1,-1 1,1-1,-1 1,1-1,-1 1,1-1,0 1,-1-1,1 0,0 1,0-1,0 0,-1 1,1-1,0 0,0 1,0-1,0 0,0 1,0-1,0 0,0 1,0-1,-1-2,-19-34,-3-14,-2 1,-3 2,-1 1,-3 1,-2 1,-1 2,-2 2,-3 1,0 2,-17-10,32 32,-1 1,0 1,-1 1,0 1,-1 1,0 2,-1 1,0 1,-10 0,26 5,1 1,-1 0,1 1,-1 0,1 1,-1 0,1 1,0 1,-1 0,1 0,0 1,1 1,-1 0,1 1,0 0,0 0,1 1,0 1,0 0,1 0,0 1,0 0,-1 3,5-5,0 1,0 0,1 0,0 0,1 1,0-1,0 1,1 0,0-1,0 1,1 0,0 7,0 11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1.1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17 172,'-12'-27,"7"20,7 20,43 246,-19-143,5-1,30 69,0 38,-61-222,0 1,-1-1,1 1,0-1,0 1,0-1,-1 1,1-1,0 1,0-1,0 1,0-1,0 1,0 0,0-1,0 1,0-1,1 1,-1-1,0 1,0-1,0 1,1-1,-1 1,0-1,0 1,1-1,-1 1,0-1,1 1,-1-1,1 0,-1 1,1-1,-1 0,0 1,1-1,-1 0,1 0,-1 0,1 1,0-1,-1 0,1 0,-1 0,1 0,-1 0,1 0,-1 0,1 0,-1 0,1 0,0 0,-1 0,1 0,-1 0,1-1,-1 1,1 0,-1 0,1-1,-1 1,1 0,-1-1,0 1,1 0,-1-1,1 1,-1-1,15-39,85-410,-51 216,-39 207,-10 27,0 1,0-1,0 0,0 1,0-1,0 0,0 1,0-1,0 0,0 1,0-1,0 0,0 1,0-1,1 0,-1 1,0-1,0 0,0 0,0 1,1-1,-1 0,0 0,0 1,1-1,-1 0,0 0,1 1,-1-1,0 0,0 0,1 0,-1 0,0 0,1 0,-1 0,0 1,1-1,-1 0,0 0,1 0,-1 0,0 0,1 0,-1-1,0 1,1 0,-1 0,0 0,1 0,-1 0,0 0,1-1,-1 1,0 0,0 0,1 0,-1-1,0 1,0 0,1 0,-1-1,11 165,1-89,0-2,2-1,3 0,6 7,-13-50,-8-20,0 0,1 0,0 0,0-1,1 1,0-1,1 0,0 0,0 0,1-1,0 0,6 6,-10-12,0 0,0 1,0-1,0-1,0 1,0 0,0 0,1-1,-1 1,0-1,0 0,1 0,-1 0,0 0,1 0,-1 0,0-1,0 1,1-1,-1 1,0-1,0 0,0 0,0 0,0 0,0 0,0-1,0 1,0 0,0-1,-1 0,1 1,-1-1,1 0,-1 0,0 0,1 0,43-77,-16 2,-4-1,-4-1,6-47,-15 71,8-33,-3 0,-4-2,-4 1,-4-30,-5 113,-1 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311 173,'11'245,"4"-78,-8 0,-9 73,0-51,-16-268,13 58</inkml:trace>
  <inkml:trace contextRef="#ctx0" brushRef="#br0" timeOffset="526.888">1 230,'10'-12,"2"1,-1 0,2 0,-1 2,1-1,1 2,-1 0,2 0,13-4,-17 6,37-16,1 2,1 2,1 2,0 3,1 2,1 2,28-1,-73 9,-1 0,0 0,1 0,-1 1,0 0,1 0,-1 1,0 0,1 0,-1 1,0 0,0 0,0 1,0 0,-1 0,1 0,-1 1,0 0,0 1,0-1,0 1,1 2,-5-2,-1 1,0-1,-1 1,1 0,-1-1,0 1,-1-1,1 1,-1-1,0 1,0-1,-1 1,0-1,0 0,0 0,0 0,-1 0,0 0,0 0,-3 3,-24 33,-2-1,-1-1,-2-2,-2-1,-16 10,11-8,-129 107,169-144,0 1,-1-1,1 0,0 1,0-1,0 1,0 0,1 0,-1 0,0 0,1 0,-1 0,1 0,0 0,0 0,0 1,0-1,0 0,0 1,0-1,1 1,0-1,-1 1,1-1,0 1,0 0,0-1,0 1,1-1,-1 1,1-1,0 1,-1-1,1 0,0 1,0-1,1 0,-1 0,0 1,1-1,-1 0,1 0,0-1,0 1,-1 0,1-1,1 1,18 7,0-1,0-1,0-1,1-1,0-1,0-1,9 0,15 3,-11-1,14 1,0 2,0 3,-1 1,-1 2,8 6,-51-20,0 1,-1 0,1 0,0 0,0 1,0 0,-1-1,1 1,-1 0,1 1,-1-1,0 1,0-1,0 1,0 0,-1 0,1 0,-1 0,0 1,0-1,0 1,0-1,0 1,-1 0,1 0,-1-1,0 1,-1 0,1 0,-1 0,1 0,-1 0,0 0,-1 0,1 0,-1 0,1 0,-1 0,-1 2,-6 6,-1 0,0-1,-1 0,0 0,0-1,-2 0,1-1,-1-1,0 0,0 0,-14 5,-9 9,-5 5,-1-1,-2-2,0-3,-1-1,-1-1,-1-3,-1-2,0-2,-34 4,35-18,46 2,1 0,-1 0,1 0,-1 0,1-1,0 1,-1 0,1 0,-1-1,1 1,-1 0,1 0,-1-1,0 1,1-1,-1 1,1 0,-1-1,0 1,1-1,-1 1,0-1,1 1,-1-1,0 1,0-1,0 1,1-1,-1 0,0 1,0-1,0 1,0-1,0 1,0-1,0 0,0 1,0-1,0 1,-1-1,1 1,0-1,0 1,0-1,-1 1,1-1,0 1,-1-1,1 1,0-1,-1 1,1-1,-1 1,1 0,-1-1,1 1,0 0,-1-1,0 1,1 0,-1 0,1-1,-1 1,1 0,-1 0,1 0,-1 0,1 0,-1 0,0 0,18-13</inkml:trace>
  <inkml:trace contextRef="#ctx0" brushRef="#br0" timeOffset="5033.963">1158 794,'-4'10,"1"0,0 0,1 0,0 0,1 1,0-1,1 0,0 1,0-1,1 1,0-1,1 0,0 0,1 0,0 0,1 0,0 0,0-1,1 0,0 0,1 0,0 1,-1-8,-1 0,0-1,1 1,0-1,-1 0,1 0,0 0,-1 0,1-1,0 0,0 0,0 0,-1-1,1 0,0 0,-1 0,1 0,-1-1,1 1,-1-1,1-1,-1 1,0 0,0-1,0 0,-1 0,1 0,0 0,-1-1,0 1,0-1,0-1,56-34,-55 37,1 0,0 1,1-1,-1 1,0 0,0 0,0 1,1-1,-1 1,0 1,1-1,-1 1,0-1,0 2,0-1,0 0,0 1,0 0,0 0,0 1,0-1,-1 1,0 0,1 0,-1 1,0-1,-1 1,1 0,0 0,-1 0,2 3,-2-1,1-1,0 1,1-1,-1 0,1 0,0 0,0 0,1-1,0 0,-1 0,1-1,0 0,1 0,-1 0,0 0,1-1,0 0,-1-1,1 0,0 0,0 0,0-1,0 1,0-2,0 1,-1-1,1 0,0-1,4 0,3-9,0 0,-1 0,0-2,0 1,-1-2,-1 1,0-2,-1 1,-1-2,0 1,-1-1,-1 0,0-1,-2 0,3-8,23-71,-5-2,-3 0,-5-2,2-69,-3 16,-16 152,-1 0,0 1,0-1,0 0,1 1,-1-1,0 0,0 1,0-1,0 0,0 0,0 1,0-1,0 0,-1 1,1-1,0 0,0 1,-1-1,1 0,0 1,-1-1,1 1,0-1,-1 0,1 1,-1-1,1 1,-1-1,1 1,-1 0,1-1,-1 1,0 0,1-1,-1 1,1 0,-1-1,0 1,1 0,-1 0,0 0,0 0,1 0,-1 0,0 0,1 0,-1 0,0 0,1 0,-1 0,0 0,1 0,-1 1,0-1,1 0,-1 1,0-1,1 0,-1 1,1-1,-1 1,0 0,-25 38,18-14,2 1,1 0,1 0,1 0,1 0,2 1,0-1,3 16,-1 19,-1-28,-2 20,3 0,2 0,2 0,13 50,19 57,-37-160,-1 0,1 1,-1-1,0 0,1 1,-1-1,0 0,0 1,1-1,-1 1,0-1,0 1,1-1,-1 0,0 1,0-1,0 1,0-1,0 1,0-1,0 1,0-1,0 1,0-1,0 1,0-1,0 1,0-1,0 1,0-1,-1 0,1 1,0-1,0 1,-1-1,1 1,0-1,0 0,-1 1,1-1,0 0,-1 1,1-1,-1 0,1 0,0 1,-1-1,1 0,-1 0,1 1,-1-1,1 0,-1 0,1 0,0 0,-1 0,1 0,-1 0,1 0,-1 0,-8-8</inkml:trace>
  <inkml:trace contextRef="#ctx0" brushRef="#br0" timeOffset="5280.054">1553 484,'33'14,"36"0,20-7,5-5,-5-7,-12-3,-9-5,-8-1,-8-1,-9 0,-11 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1,'53'0,"21"0,5 0,-8 0,-16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34,'38'0,"23"-5,5-1,-3-5,-13-1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15 482,'-1'1,"0"0,-1 0,1 1,0-1,0 0,0 0,0 1,1-1,-1 1,0-1,1 0,-1 1,0 0,1-1,0 1,-1-1,1 1,0-1,0 1,0 0,0-1,0 1,0 0,0-1,1 1,-1-1,1 1,-1-1,1 1,-1-1,2 2,-1 5,34 162,-6-28,23 21,-35-185,11-117,-16 85,2 2,2 0,3 0,14-25,12-24,-41 76,-6 23</inkml:trace>
  <inkml:trace contextRef="#ctx0" brushRef="#br0" timeOffset="1102.08">665 652,'-16'5,"2"2,-1-1,1 2,-1 0,2 1,0 0,0 1,0 1,1 0,-9 11,16-16,0-1,0 1,1 1,0-1,0 1,0-1,1 1,0 0,0 0,1 1,0-1,0 1,1-1,-1 1,2-1,-1 1,1 0,0-1,1 1,0-1,0 1,1-1,2 8,-2-11,1 0,-1 0,1 0,0-1,0 1,0-1,0 0,1 0,-1 0,1 0,0-1,0 1,0-1,0 0,0 0,1 0,-1-1,0 0,1 1,-1-2,1 1,0 0,-1-1,1 0,-1 0,1 0,0-1,-1 0,1 0,-1 0,1 0,-1 0,0-1,0 0,1 0,-1 0,0-1,-1 1,1-1,0 0,-1 0,1-1,18-17,-1-1,-1 0,-1-2,-1 0,-1-1,11-22,-28 47,118-248,-106 217,-1-1,-2 0,-2 0,0-1,-2 0,-2 0,-1-1,-2 1,-1 0,-1-1,-4-10,-33-50,38 91,-1 1,1 0,-1 0,0 0,0 1,1-1,-1 0,-1 1,1-1,0 1,0 0,0-1,-1 1,1 0,-1 1,1-1,-1 0,1 1,-1-1,1 1,-1 0,1 0,-1 0,0 0,1 0,-1 1,1-1,-1 1,1-1,-1 1,1 0,-1 0,1 0,0 0,0 1,-1-1,0 2,-8 5,1 1,0 1,0-1,1 1,0 1,1 0,0 0,1 1,0-1,1 2,0-1,1 1,1-1,-2 8,-29 190,35-175,1 1,2-1,2 0,1 0,1 0,2-1,2 0,1 0,1-1,2-1,2 0,0-2,2 0,2 0,0-2,2 0,-23-28,0 1,0-1,0 1,1-1,-1 1,0-1,0 1,0-1,0 1,1-1,-1 1,0-1,0 1,1-1,-1 0,0 1,1-1,-1 1,0-1,1 0,-1 1,1-1,-1 0,1 0,-1 1,1-1,-1 0,0 0,1 0,-1 0,1 1,0-1,-1 0,1 0,-1 0,1 0,-1 0,1 0,-1 0,1 0,-1-1,1 1,-1 0,1 0,-1 0,1 0,-1-1,0 1,1 0,-1-1,1 1,-1 0,1-1,-1 1,0 0,1-1,-1 1,0-1,0 1,1 0,-1-1,0 1,0-1,1 0,1-12</inkml:trace>
  <inkml:trace contextRef="#ctx0" brushRef="#br0" timeOffset="1516.811">1342 172,'-104'315,"100"-300,-5 18,0 0,3 1,0 0,2 0,2 9,1-15,-1-22,1 0,0 0,0 0,0 0,1 0,0 0,0 0,0 0,1 1,0-1,0 0,1 0,-1-1,1 1,1 0,-1-1,1 1,0-1,0 1,0-1,1 0,0-1,0 1,0-1,0 0,1 1,0-2,0 1,4 2,0-4,0 0,1-1,-1 0,0 0,0-1,1 0,-1-1,0 0,0-1,0 1,1-2,-2 1,1-1,0-1,-1 0,1 0,4-4,6-21,-20 16</inkml:trace>
  <inkml:trace contextRef="#ctx0" brushRef="#br0" timeOffset="1781.789">946 566,'34'0,"20"0,6 0,-2 0,-6 0,-8 0,-6 0,-5 0,-2-4,-3-3,-1 1,-1 2,-3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2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433 416,'-34'7,"1"0,-1 2,2 2,-1 0,1 3,1 0,1 2,0 2,-1 1,24-15,0 0,-1 0,1 0,1 1,-1 0,1 0,0 1,0 0,1 0,-1 0,1 0,1 1,-1 0,1 0,0 1,1-1,0 1,0-1,0 1,1 0,0 0,1 0,0 1,0-1,1 0,0 0,0 1,1-1,0 0,2 6,2-7,0 0,0 0,1-1,0 0,0 0,0 0,1-1,0 0,0-1,0 1,1-1,0 0,-1-1,1 0,0 0,1-1,-1 0,0-1,1 1,-1-2,0 1,1-1,-1 0,1-1,-1 0,1 0,-1-1,0 0,0 0,0-1,0 0,1-1,13-7,0-1,-1-1,0-1,-1-1,-1-1,0 0,-1-2,-1 0,-1-1,0 0,-2-1,0-1,-1 0,-1-1,8-21,-8 12,-1 0,-2 0,-1-1,-1 0,-2-1,0-13,-3 33,-1 0,0 0,-1-1,0 1,-1 0,0 0,-2 0,1 0,-1 0,-1 1,-1-1,1 1,-2 0,0 0,0 1,-1-1,0 2,-1-1,-1 1,1 0,-1 0,-11-7,17 15,-1 0,0 1,0 0,1 0,-1 0,0 0,0 0,0 1,0-1,0 1,0 0,0 1,0-1,0 1,0-1,0 1,0 0,0 1,1-1,-1 1,0-1,1 1,-1 0,1 1,0-1,0 1,0-1,0 1,0 0,0 0,1 0,-1 0,1 0,0 1,0-1,0 1,1 0,-1-1,1 1,-1 3,-4 8,1 1,0 0,1 0,1 0,0 1,1-1,1 0,1 1,0-1,1 1,1-1,1 1,0-1,1 0,1 0,0-1,3 7,9 16,1-1,2 0,1-2,2 0,2-1,1-2,1 0,18 14,-44-44,0-1,1 1,-1 0,0-1,1 1,-1-1,1 1,0-1,0 0,-1 1,1-1,0 0,0 0,0-1,0 1,0 0,0 0,0-1,0 0,0 1,0-1,1 0,-1 0,0 0,0 0,0 0,0-1,0 1,0-1,0 1,0-1,2-1,6-8</inkml:trace>
  <inkml:trace contextRef="#ctx0" brushRef="#br0" timeOffset="238.448">1083 248,'-19'43,"-21"34,-9 8,0-1,8-9,6-14,9-11,4-10,6-7,6-14,4-10</inkml:trace>
  <inkml:trace contextRef="#ctx0" brushRef="#br0" timeOffset="450.908">800 416,'0'-4,"5"12,1 10,5 6,5 5,5 1,3 2,3-2,2 1,0-2,0-4,0-3,0-5,-5 0,-2-3,0-4,-3-4</inkml:trace>
  <inkml:trace contextRef="#ctx0" brushRef="#br0" timeOffset="769.718">10 953,'59'-5,"-1"2,1 3,44 5,138 24,-98-14,-98-8,1-2,0-2,0-2,0-2,0-2,6-3,8-5,-36 7</inkml:trace>
  <inkml:trace contextRef="#ctx0" brushRef="#br0" timeOffset="1375.109">349 1263,'-29'15,"0"0,1 2,1 2,0 0,2 1,0 2,1 0,-5 9,26-28,-1 0,1 0,0 1,0-1,0 1,0 0,0-1,1 1,0 0,0 1,0-1,0 0,1 1,-1-1,1 0,0 1,1 0,-1-1,1 1,0 0,0-1,0 1,1-1,-1 1,1 0,0-1,1 0,-1 1,1-1,0 0,0 1,0-1,0 0,1 0,0-1,0 1,0-1,0 1,0-1,1 0,2 2,2-1,0-1,0 0,1 0,-1-1,1 0,0 0,-1-1,1 0,0-1,0 1,-1-2,1 1,0-2,-1 1,1-1,0 0,-1-1,0 0,0 0,0 0,0-1,0-1,-1 1,1-1,-1-1,1-1,16-17,-1-1,-1-1,-1-1,-1-1,-1-1,-2-1,5-12,-12 19,-2 0,0 0,-1-1,-1 0,-1 0,-2-1,0 1,-2-1,0 0,-2 1,-2-9,4 24,-2 1,1-1,-1 1,-1-1,1 1,-1-1,-1 1,0 0,0 0,0 0,-1 1,0-1,-1 1,1 0,-1 0,-1 0,0 1,1 0,-2 0,1 0,-1 1,0 0,0 0,0 1,-1 0,-1-1,4 6,0 0,0 0,0 0,0 0,0 1,0 0,0 0,0 0,1 1,-1-1,1 1,0 0,0 1,0-1,0 1,0-1,1 1,0 0,0 0,0 1,0-1,0 1,1-1,0 1,0 0,0 0,1 0,0 0,0 0,0 0,0 1,1 1,-6 35,2 1,2-1,2 0,2 0,3 16,-1-32,2 0,1-1,1 1,1-2,1 1,1-1,1-1,1 0,1-1,13 15,-27-35,1-1,0 1,0 0,1 0,-1-1,0 1,1 0,-1-1,1 0,-1 1,1-1,-1 0,1 0,0 0,0 0,0 0,0 0,-1 0,1 0,0-1,0 1,0-1,1 0,-1 0,0 1,0-1,0 0,0-1,0 1,0 0,0-1,0 1,0-1,0 1,0-1,0 0,0 0,-1 0,1 0,0 0,0 0,-1-1,1 1,-1-1,1 1,-1-1,1 0,10-15</inkml:trace>
  <inkml:trace contextRef="#ctx0" brushRef="#br0" timeOffset="1690.625">800 1150,'-27'72,"7"-24,2 0,3 1,1 1,3 0,2 1,8-47,0 0,0-1,0 1,1 0,-1 0,1 0,0-1,0 1,1 0,-1 0,1 0,0-1,0 1,0 0,0-1,0 1,1-1,0 1,0-1,0 0,0 1,0-1,1 0,-1-1,1 1,0 0,0-1,0 1,0-1,0 0,0 0,1 0,-1-1,1 1,-1-1,3 1,0 0,1-1,-1 1,1-1,-1-1,1 1,0-1,-1 0,1 0,0-1,-1 0,1 0,-1-1,1 0,-1 0,1 0,-1-1,0 0,0 0,-1 0,1-1,-1 0,1 0,-1 0,1-3,-3-27,-8 17</inkml:trace>
  <inkml:trace contextRef="#ctx0" brushRef="#br0" timeOffset="1939.015">461 1404,'43'0,"29"0,12 0,-4 0,-10 0,-13 0,-16 0</inkml:trace>
  <inkml:trace contextRef="#ctx0" brushRef="#br0" timeOffset="2584.195">1647 643,'-26'21,"0"1,1 2,2 0,0 2,2 1,1 0,1 1,-5 13,21-38,1 0,0 0,-1 0,1 1,1-1,-1 1,0-1,1 1,0 0,0-1,0 1,0 0,0 0,1 0,0 0,0 0,0 0,0 0,1 0,-1-1,1 1,0 0,0 0,1 0,-1-1,1 1,0-1,-1 1,2-1,-1 0,0 1,1-1,-1 0,1-1,0 1,0 0,0-1,0 0,1 0,-1 0,0 0,1 0,0 0,-1-1,4 1,4-2,-1-1,1-1,-1 1,1-2,-1 1,0-2,0 1,0-1,0-1,0 0,-1 0,0-1,0 0,-1 0,1-1,0-1,14-13,-1-1,0-1,-2-1,0-1,-2 0,-1-1,13-27,-16 29,-1-1,-1 0,-1 0,-1-2,-1 1,-2-1,0 0,-2-1,-1 0,-2 1,0-1,-2 0,-1 0,-1 0,-1 0,-2 1,-1-1,-1-1,6 24,0 1,-1-1,1 0,-1 1,0-1,0 1,0-1,-1 1,0 0,0 0,0 0,0 1,0-1,-1 1,0-1,1 1,-1 0,0 1,-1-1,1 1,0 0,-1 0,1 0,-1 0,0 1,1 0,-1 0,0 0,0 0,0 1,0 0,0 0,0 0,0 1,1 0,-1 0,0 0,0 0,1 1,-1-1,1 1,-1 0,0 1,-6 10,0 1,1 0,0 0,1 1,1 0,0 0,1 1,1 0,0 1,1-1,1 1,1 0,0 0,1 0,1 1,0-1,1 24,2 1,1-1,3 0,1-1,2 1,1-2,2 1,3-1,10 21,-13-28,-2 1,-1 0,-1 1,-2-1,0 15,-5-36</inkml:trace>
  <inkml:trace contextRef="#ctx0" brushRef="#br0" timeOffset="2957.639">2239 360,'-23'46,"-14"26,4 2,2 0,-4 28,31-89,1 0,0 1,1-1,0 1,1 0,1-1,1 1,-1 0,2-1,0 1,1-1,0 0,1 0,3 9,-3-17,0 1,1-1,-1 0,1 0,0-1,0 1,1-1,-1 0,1-1,0 1,0-1,0 0,0-1,1 1,-1-1,1-1,-1 1,1-1,0 0,-1 0,1-1,0 0,0 0,0-1,-1 0,1 0,0 0,-1-1,1 0,-1-1,0 1,0-1,5-3,-1-4,-6 1</inkml:trace>
  <inkml:trace contextRef="#ctx0" brushRef="#br0" timeOffset="3153.414">1872 756,'39'0,"31"0,4 0</inkml:trace>
  <inkml:trace contextRef="#ctx0" brushRef="#br0" timeOffset="4570.177">2014 756,'5'0,"11"0,7 0,6 0,1 0,1-5,0-2,0 1,-6 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1,'0'4,"5"3,6-1,6-1,6-1,2-2,3-1,1 0,1-1,-1-1,1 1,-2 0,1 0,0-1,-1 1,-10 0,-7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30,'10'0,"12"-5,8-1,3 0,1 1,0 1,-2 2,-1 1,-1 0,-1 1,-1 0,0 1,1-1,-6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4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232 344,'-1'-3,"0"0,-1 0,1 1,-1-1,1 0,-1 1,0-1,0 1,0-1,-1 1,1 0,0 0,-1 0,0 0,1 0,-1 0,0 1,0 0,0-1,0 1,0 0,0 0,0 1,0-1,0 1,0-1,-1 1,1 0,0 0,-2 1,-3 2,-1 0,1 0,0 1,0 0,0 1,0-1,1 2,0-1,0 1,0 0,1 0,0 1,0 0,1 0,0 0,0 1,0 0,1 0,0 0,1 0,0 0,0 1,1 0,0-1,0 1,1 0,0 5,-1-3,1 0,0 0,1 1,0-1,0 0,1 0,1 0,0 0,0-1,1 1,1 0,0-1,0 0,1 0,0 0,1 0,0-1,0 0,1 0,0-1,1 0,3 3,-9-10,1 1,0-1,0 0,0 1,0-1,0 0,0-1,0 1,0-1,0 1,1-1,-1 0,0 0,0 0,0-1,0 1,0-1,1 0,-1 1,0-1,0-1,-1 1,1 0,0-1,0 0,-1 1,1-1,-1 0,1 0,0-2,70-76,-66 71,133-193,-130 184,-1 1,-1-1,0 0,-2-1,0 0,-1 0,0 0,-2-1,-1 0,0 1,-1-1,-1 0,-1-5,0 18,-1 0,1 0,-1 0,-1 0,1 0,-1 0,0 1,0 0,-1-1,0 1,0 0,-1 1,1-1,-1 1,0 0,-1 0,1 0,-1 1,0 0,0 0,0 1,-1-1,1 1,-1 1,0-1,0 1,0 0,0 1,0 0,0 0,0 0,0 1,-1 0,1 0,0 1,0 0,0 0,0 1,0 0,0 0,-1 2,1-3,1 0,-1 1,1 0,0 0,0 1,0-1,0 1,0 1,1-1,0 1,-1 0,1 0,1 1,-1-1,1 1,-1 0,1 0,1 1,-1-1,1 1,0 0,0 0,1 0,-1 0,1 0,1 0,-1 1,1-1,0 1,1-1,0 1,0-1,0 1,0 0,1 0,6 10,-1 0,2 0,1-1,0 0,0-1,2 0,0 0,4 3,19 27,136 149,-151-169</inkml:trace>
  <inkml:trace contextRef="#ctx0" brushRef="#br0" timeOffset="383.082">881 203,'-76'254,"66"-227,0 0,-2-1,-1-1,-1 0,-1 0,-16 17,2-18,20-25</inkml:trace>
  <inkml:trace contextRef="#ctx0" brushRef="#br0" timeOffset="766.269">570 203,'2'9,"1"1,0-1,0 0,1 1,0-1,1-1,0 1,0-1,0 0,1 0,1 0,-1-1,1 0,5 3,0 3,32 36,-2 1,-2 2,30 52,-27-29,-36-66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1,'-1'71,"1"68,5 0,7 4,0 90,-1-299,-5 40</inkml:trace>
  <inkml:trace contextRef="#ctx0" brushRef="#br0" timeOffset="247.901">621 1,'-5'38,"-1"32,0 9,1-4,1-10,2-12,1-9,0-8,6-5,2-3,-1-2,4 0,0 0,-1-4</inkml:trace>
  <inkml:trace contextRef="#ctx0" brushRef="#br0" timeOffset="499.403">0 452,'39'-5,"55"-10,21-9,2 0,-11 0,-13 4,-17 0,-13 4,-12 4,-10 4,-6 0,-6 0,-7 6,-12 4,-12 7,-7 5,-1 2</inkml:trace>
  <inkml:trace contextRef="#ctx0" brushRef="#br0" timeOffset="745.72">254 650,'39'-5,"36"-11,10-3,1-3,-10 2,-9 0,-10 4,-5-2,-7 4,-2 3,-3 4,-3-1,-4 0,-7 2</inkml:trace>
  <inkml:trace contextRef="#ctx0" brushRef="#br0" timeOffset="1667.3">1496 58,'-13'1,"0"1,0 0,1 2,-1-1,1 1,-1 1,1 0,1 1,-1 0,1 1,0 1,1-1,-6 6,10 0,25-21,93-86,-112 93,1 0,0 0,0 0,-1 0,1 0,0 1,0-1,0 0,0 1,0-1,0 1,0-1,0 1,0-1,0 1,0 0,0-1,0 1,0 0,0 0,0 0,1 0,-1 0,0 0,0 0,0 0,0 0,0 1,0-1,0 0,0 1,0-1,0 1,0-1,0 1,0-1,0 1,0 0,0-1,0 1,-1 0,1 0,0 0,0 0,-1 0,1 0,-1 0,1 0,-1 0,1 0,-1 0,0 0,1 0,-1 0,0 0,0 0,0 0,0 1,1 208,-2-130,1 6,-3 0,-4-1,-14 65,13-118,1 0,2 1,1 0,2 0,1 0,2 8,-1-39,-1 0,1-1,0 1,1 0,-1-1,0 1,0 0,1-1,-1 1,1-1,-1 1,1-1,0 1,0-1,0 1,0-1,0 0,0 1,0-1,0 0,0 0,0 0,1 0,-1 0,0 0,1 0,-1 0,1 0,9-1</inkml:trace>
  <inkml:trace contextRef="#ctx0" brushRef="#br0" timeOffset="1916.631">1072 1157,'44'0,"27"-4,8-3,0 1,-10 1,-10-3,-7 0,-7 1,-1-3,-4 0,-4 2,-7 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5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110 348,'-1'0,"1"1,0-1,0 1,-1-1,1 1,0-1,0 0,-1 1,1-1,0 0,-1 1,1-1,-1 0,1 1,0-1,-1 0,1 0,-1 0,1 1,-1-1,1 0,-1 0,1 0,-1 0,1 0,-1 0,1 0,-1 0,1 0,-1 0,1 0,-1 0,1 0,-1 0,1-1,-1 1,1 0,0 0,-1 0,1-1,-1 1,1 0,0-1,-1 1,1 0,-1-1,1 1,0 0,0-1,-1 1,1-1,0 1,0-1,-1 1,1 0,0-1,0 1,0-1,0 1,0-1,0 1,0-1,0 1,0-1,0 1,0-1,0 1,0-1,0 1,0-1,-7 41,32 264,-21 269,7-514,15-80,87-159,-61 114,-50 68,0-1,-1 0,1 0,0 1,-1-1,0 1,1 0,-1-1,0 1,1 0,-1 0,0 0,0 0,-1 0,1 0,0 0,-1 0,1 0,-1 0,1 0,-1 0,0 0,0 0,0 1,0-1,-1 0,1 1,0-1,2 55,14 73,26-42,-40-85,-1-1,1 0,-1 0,1 0,0 0,0 0,0 0,0 0,0-1,0 1,0-1,1 1,-1-1,1 0,-1 0,1 0,-1 0,1 0,-1-1,1 1,0-1,-1 0,1 0,0 0,0 0,-1 0,1 0,0-1,-1 0,1 1,-1-1,1 0,1-1,5-3,0-1,-1 0,0 0,0-1,0 0,-1 0,0-1,-1 0,0 0,0-1,0 1,-1-1,-1-1,1 1,1-7,39-151,-29 81,-4 0,0-75,-13 116,-2 0,-2 0,-1 0,-3 0,-2 1,-1 0,-3 1,-1 1,-2 0,-2 1,-2 1,-2 0,10 19,0 1,-1 1,-1 0,-1 1,-1 1,0 0,-1 1,-15-8,26 19,-1-1,1 1,-1 1,-1-1,1 1,-1 1,1 0,-1 1,0-1,0 2,0-1,0 2,0-1,-1 1,1 1,0 0,0 0,0 1,0 0,0 1,1 0,-3 1,3 2,1 1,-1-1,1 1,0 0,0 1,1 0,0 0,0 1,1 0,1 0,-1 0,1 1,1-1,0 1,0 0,1 1,0-1,1 1,0-1,0 1,2 0,-1 0,1-1,1 1,0 0,0-1,1 1,0 0,1 0,2 25</inkml:trace>
  <inkml:trace contextRef="#ctx0" brushRef="#br0" timeOffset="451.008">1041 912,'0'1,"1"0,-1 0,0 0,1 0,-1 1,0-1,0 0,0 0,0 0,0 0,0 0,0 0,0 0,0 0,0 1,-1-1,1 0,0 0,-1 0,1 0,-1 0,1 0,-1 0,1 0,-1-1,0 1,0 0,1 0,-1 0,0-1,0 1,0 0,0-1,0 1,0-1,0 1,0-1,0 1,0-1,0 0,0 0,0 1,0-1,0 0,0 0,0 0,-1 0,1 0,0 0,0-1,0 1,0 0,0 0,0-1,0 1,0-1,0 1,0-1,0 1,0-1,0 0,0 1,1-1,-1 0,0 0,0 1,1-1,-1 0,0 0,1 0,2 11,0 0,1 1,0-1,1 0,0 0,0-1,1 1,0-1,1 0,0 0,1-1,0 0,0 0,0 0,1-1,0 0,1-1,0 0,0 0,0-1,0 0,1-1,0 0,0 0,0-1,0 0,1-1,9 1,-11-2,0 0,1-1,-1-1,0 1,0-2,1 1,-1-1,0 0,0-1,-1 0,1-1,-1 0,1 0,-1-1,0 0,-1 0,1 0,-1-1,0-1,-1 1,0-1,5-6,4-6,-2-1,0 0,-1-1,-1 0,-1-1,-1 0,-1 0,-1-1,0 0,2-24,-8 42,0 0,-1 0,0 0,1 0,-2-1,1 1,0 0,-1 0,0 0,-1 0,1 0,-1 0,0 0,0 0,-2-2,-5 14,6 6</inkml:trace>
  <inkml:trace contextRef="#ctx0" brushRef="#br0" timeOffset="784.137">1634 997,'24'-3,"-1"-2,1 0,-1-1,-1-1,1-1,-1-1,0-1,-1-1,0-1,-1 0,0-2,-1 0,-1-2,13-13,-26 23,-1 0,0 0,0 0,0 0,-1-1,0 0,0 0,-1 0,1 0,-2 0,1 0,-1 0,0-1,-1 1,1-6,-1 9,0 0,0 0,-1 0,1 1,-1-1,0 0,0 1,0-1,0 0,-1 1,1-1,-1 1,0 0,0 0,0 0,-1 0,1 0,-1 0,0 0,1 1,-1-1,0 1,0 0,-1 0,1 0,0 0,-1 1,1-1,-1 1,0 0,1 0,-10-1,-1 2,1 0,0 0,0 1,0 1,0 0,0 0,0 2,0 0,1 0,0 1,0 0,0 1,0 1,1 0,0 0,1 1,0 1,0-1,-3 5,4-5,0 0,0 0,1 1,0 0,1 1,0 0,1 0,-1 0,2 1,0 0,0 0,1 1,0-1,1 1,0 0,1-1,1 1,0 0,0 0,1 1,0-1,1 0,1 0,0 0,1-1,2 10,6-2,0-1,1 1,1-2,0 0,1-1,1 0,1-1,0 0,1-2,0 0,1-1,1-1,0 0,0-1,1-2,0 0,1-1,0 0,0-2,0-1,16 4,0-1,0-2,0-2,0-1,1-2,10-3,-44 3,24-1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4:5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49 333,'-7'9,"1"1,1 1,-1-1,2 1,-1 0,2 0,-1 1,2-1,-1 1,2-1,-1 1,1 0,1-1,0 1,1 0,1 0,-1 0,9 79,3 0,5 0,3-2,4 0,35 80,-60-166,0 0,0 0,1 0,-1 0,1-1,0 1,-1 0,1 0,1 0,-1 0,0-1,1 1,-1-1,1 1,0-1,0 1,0-1,0 0,0 0,1 0,-1 0,0-1,1 1,0-1,-1 1,1-1,0 0,0 0,-1 0,1 0,0 0,0-1,0 1,0-1,0 0,0 0,0 0,0 0,0-1,0 1,0-1,12-12,-1-1,0 0,-1-1,0-1,-1 0,-1-1,-1 0,5-11,111-167,-126 194,0 0,0 0,1 0,-1 0,0 0,1 0,-1 0,1 0,-1 0,1 0,-1 0,1 0,0 0,0 1,-1-1,1 0,0 1,0-1,0 0,0 1,-1-1,1 1,0-1,0 1,0 0,0-1,0 1,0 0,0 0,1 0,-1-1,0 1,0 0,0 1,0-1,0 0,0 0,0 0,0 1,0-1,0 0,0 1,0-1,0 1,0-1,0 1,-1-1,1 1,0 0,0-1,0 1,-1 0,1 0,0 0,-1 0,1-1,-1 1,1 0,-1 1,25 104,-22-82,2-1,0 1,1-2,2 1,0-1,1 0,2 0,0-1,1-1,10 13,-19-28,0-1,0 0,1 1,0-2,0 1,0 0,0-1,0 0,0 0,1 0,0 0,0-1,-1 1,1-1,1-1,-1 1,0-1,0 0,0 0,1 0,-1-1,1 0,-1 0,0 0,1-1,-1 1,0-1,1-1,-1 1,0-1,0 0,0 0,0 0,-1-1,2 0,5-7,0-1,-1 0,0-1,-1 0,0 0,-1-1,0 0,-1-1,-1 0,0 0,1-5,5-8,9-26,-1-1,-3 0,-3-2,-1 1,-4-2,0-17,16-116,-23 165</inkml:trace>
  <inkml:trace contextRef="#ctx0" brushRef="#br0" timeOffset="808.908">1318 1180,'41'-37,"-1"-2,-3-1,-1-2,-2-1,18-31,-16-10,-35 82,0 0,-1-1,0 1,1 0,-1-1,0 1,0 0,0-1,-1 1,1 0,-1-1,1 1,-1 0,0 0,0-1,1 1,-2 0,1 0,0 0,0 0,-1 0,1 1,-1-1,1 0,-1 0,0 1,0-1,0 1,0 0,0 0,0 0,0 0,0 0,0 0,0 0,-2 0,-6 1,0 0,0 1,0 0,0 1,0 0,1 0,-1 1,1 0,-1 1,1 0,0 0,0 1,1 0,-1 1,1 0,0 0,1 1,0 0,0 0,0 1,1 0,0 0,0 0,0 2,-7 9,0 1,2 0,0 0,1 1,1 1,1-1,0 1,2 1,1 0,1-1,1 1,1 1,0-1,2 0,1 0,2 7,-2-22,1 0,1 0,-1 0,2-1,-1 1,1-1,0 0,0 0,1 0,0 0,0-1,0 0,1 0,0 0,0-1,1 0,-1 0,1-1,0 0,1 0,-1 0,1-1,-1 0,1-1,0 1,0-2,0 1,0-1,0 0,0-1,1 0,-1 0,0-1,2 0,12-3,0-1,0-1,-1-1,0 0,0-2,-1-1,0 0,0-1,-2-2,1 0,-1 0,3-6,187-198,-193 199,-12 15,20-22,-1-1,-1-1,-2 0,-1-2,-1 0,9-22,-25 50,-1 0,1 1,-1-1,1 0,-1 0,0 0,1 0,-1 1,0-1,0 0,1 0,-1 0,0 0,0 0,0 0,0 0,0 0,0 0,0 1,-1-1,1 0,0 0,0 0,-1 0,1 0,-1 1,1-1,-1 0,1 0,-1 0,1 1,-1-1,1 0,-1 1,0-1,0 1,1-1,-1 1,0-1,0 1,1-1,-1 1,0 0,0-1,0 1,0 0,0 0,0 0,0 0,1-1,-1 1,0 1,0-1,0 0,0 0,-1 0,-51 16,31 0,1 1,0 1,1 0,1 2,1 0,1 1,0 1,2 1,1 0,0 1,2 0,-8 24,18-45,0-1,1 1,-1 0,1 0,0 0,0 0,0 0,0 0,1 0,-1 0,1 0,0 0,-1 0,2 0,-1 0,0 0,0 1,1-1,0 0,0 0,0 0,0 0,0-1,0 1,1 0,0 0,-1-1,1 1,0-1,0 1,0-1,0 0,1 0,-1 0,1 0,-1 0,1-1,0 1,0-1,-1 1,1-1,2 0,12 1,1-1,0 0,0-2,-1 0,1-1,0 0,-1-2,0 0,1-1,-2-1,1 0,-1-1,0-1,0-1,-1 0,0-1,-1 0,0-1,0-1,-2 0,1-1,-2-1,4-4,27-35,-3-1,-2-2,-2-2,-3-2,-2 0,-4-2,3-14,-18 50,-1 1,-2-2,0 1,-2-1,-1 0,-1 0,-1 0,-2-1,0 1,-2-1,-1 1,-1 0,-2-1,0 2,-2-1,-2-2,7 22,-1 1,1 0,-1 0,-1 0,1 0,-1 0,0 1,0 0,-1-1,0 2,1-1,-2 0,1 1,0 0,-1 0,0 1,0 0,0 0,0 0,0 1,-1-1,1 1,-1 1,0 0,1 0,-1 0,0 0,0 1,0 0,1 1,-6 0,-5 6,1 0,0 1,0 1,1 0,0 1,1 1,0 0,0 1,2 0,-1 1,2 0,-1 1,2 1,0 0,1 0,0 1,-1 6,-3 7,2 2,1 0,2 0,1 1,1-1,2 1,1 1,1-1,2 0,1 1,2-1,1 0,2 0,1 0,1-1,2 0,1-1,1 0,1 0,2-2,1 0,2 0,0-2,2 0,1-1,0-1,2-1,1-1,1-1,0-1,25 13,74 45,-99-63</inkml:trace>
  <inkml:trace contextRef="#ctx0" brushRef="#br0" timeOffset="1617.514">2616 1320,'44'-77,"-3"-3,-5-1,22-70,-23 35,-39 161,2-30,0-1,0 1,2-1,0 1,0 0,1-1,1 1,1-1,0 1,1-1,0 0,1 0,1-1,0 1,0-1,2-1,0 1,0-1,1 0,0-1,1 0,1-1,9 8,-17-16,0 0,0-1,0 1,1-1,-1 0,0 0,1 0,-1 0,1-1,0 1,-1-1,1 0,-1 0,1 0,0 0,-1-1,1 0,-1 1,1-1,-1-1,0 1,1 0,-1-1,0 0,0 1,0-1,0 0,0-1,2-1,70-83,-59 62,0 0,-2-2,-1 0,-2 0,0-1,-2 0,-1-1,-1 0,-1-1,-2 1,-1-1,-1-18,-3 48,0 11</inkml:trace>
  <inkml:trace contextRef="#ctx0" brushRef="#br0" timeOffset="1923.511">3350 1095,'28'-5,"-1"-1,-1-2,1 0,-2-2,1-1,-1-1,-1-1,0-2,-1 0,8-7,-20 13,-1 1,0-2,-1 0,0 0,-1 0,0-1,0 0,-1-1,3-7,-7 15,-1 0,0-1,0 1,-1-1,1 1,-1-1,0 1,0-1,-1 0,1 1,-1-1,0 0,0 0,-1 1,1-1,-1 0,0 0,0 1,-1-1,1 1,-1-1,0 1,0 0,-1 0,1 0,-1 0,0 0,0 0,-1 0,0 1,0 0,-1 0,1 0,-1 0,0 0,0 1,0 0,0 0,0 0,0 1,0 0,0 0,-1 0,1 1,0-1,-1 1,1 0,-1 1,1-1,0 1,0 1,-1-1,1 0,0 1,0 0,0 0,0 1,-1 0,-8 5,0 0,1 1,-1 0,2 1,-1 1,2 0,-1 0,1 1,-2 5,2-3,1 1,0 1,1 0,0 0,2 1,0 0,1 0,0 1,2 0,0-1,1 2,0-1,2 0,0 18,2-32,-1 1,1 0,0-1,0 1,0-1,1 1,0-1,-1 0,2 0,-1 0,0 0,1 0,0 0,0 0,0-1,0 0,0 1,1-1,0 0,-1-1,1 1,0-1,0 1,1-1,-1-1,0 1,1 0,-1-1,1 0,0 0,8 2,1-1,0-1,-1 0,1-1,0 0,0-1,-1-1,1 0,8-3,16-6,0-1,-1-2,-1-2,0-1,-1-2,-1-2,-1-1,5-5,2-4</inkml:trace>
  <inkml:trace contextRef="#ctx0" brushRef="#br0" timeOffset="2185.227">4338 643,'-57'30,"1"3,2 3,1 1,-33 33,37-6,49-63,-1 1,0 0,1 0,-1-1,1 1,0 0,0 0,0 0,0-1,0 1,0 0,0 0,0 0,1-1,-1 1,1 0,-1 0,1-1,0 1,-1 0,1-1,0 1,0-1,0 1,1-1,-1 1,0-1,0 0,1 0,-1 1,1-1,-1 0,1 0,-1-1,1 1,0 0,-1 0,1-1,0 1,1-1,174 20,-176-20,1 0,-1 0,0 0,0 1,0-1,1 1,-1-1,0 1,0-1,0 1,0 0,0-1,0 1,0 0,0 0,0 0,0 0,0 0,-1-1,1 2,0-1,-1 0,1 0,-1 0,1 0,-1 0,1 0,-1 1,0-1,0 0,1 0,-1 1,0-1,0 0,0 0,-1 1,1-1,0 0,0 0,-1 0,1 1,0-1,-1 0,1 0,-1 0,0 0,1 0,-1 0,0 0,-44 45,-172 70,106-66,94-42</inkml:trace>
  <inkml:trace contextRef="#ctx0" brushRef="#br0" timeOffset="2707.833">4621 785,'-36'19,"0"1,2 3,1 0,0 2,2 1,-3 6,30-28,-1-1,1 1,0 0,0 0,1 0,-1 0,1 1,0-1,0 1,0 0,1 0,0 0,0 0,0 0,1 1,-1-1,1 0,0 1,1-1,0 1,-1-1,2 1,-1 0,1-1,-1 1,2-1,-1 0,1 1,-1-1,1 0,1 0,-1 0,1 0,0 0,0-1,0 1,1-1,-1 0,1 0,0 0,0-1,1 1,-1-1,2 1,9 0,0 0,1-1,0-1,-1 0,1-2,0 1,0-2,0 0,0-1,-1 0,1-2,-1 0,1 0,-1-1,-1-1,1-1,-1 0,0-1,-1 0,1-1,7-7,9-9,-1-1,-1-1,-1-1,-1-2,-2 0,-1-2,-2-1,-1 0,-1-2,-2 0,-1 0,-3-2,0 0,-1-7,0 11,-1 0,-2-1,-1 0,-2 0,-1-1,-2 0,-2 0,-1 0,-4-32,4 60,0 1,0 0,-1 0,0 0,0-1,-1 1,0 0,0 1,0-1,-1 0,0 1,0-1,0 1,-1 0,1 0,-1 0,-1 0,1 1,-1 0,1 0,-1 0,0 0,-1 1,1 0,-1 0,1 0,-1 1,0-1,0 1,0 1,0-1,0 1,0 0,0 1,-4-1,-7 7,0 1,1 1,0 0,0 1,0 0,1 1,0 1,1 1,1 0,0 0,0 1,-7 12,-2 3,2 2,2 0,0 1,2 0,2 2,1-1,1 2,2 0,1 0,2 1,1 0,2 0,1 0,2 1,1-1,5 29,-5-50,1-1,1 0,0 0,1 0,0 0,1 0,0-1,1 0,1 0,0 0,0 0,1-1,0 0,1 0,1-1,0 0,0-1,1 0,0 0,0-1,1 0,0-1,0 0,1-1,0 0,0-1,1 0,-1-1,1 0,7 0,-4-1,-1-2,0 0,1 0,-1-1,1-1,-1-1,1 0,-1-1,0-1,0 0,12-5,5-3</inkml:trace>
  <inkml:trace contextRef="#ctx0" brushRef="#br0" timeOffset="3703.615">5580 643,'-71'28,"1"3,2 4,-30 20,94-52,-22 9,1 2,1 1,0 1,1 1,1 1,1 1,0 1,2 0,-16 21,33-38,0 0,0 0,0 0,0 0,0 0,1 1,0-1,-1 0,1 1,0-1,1 1,-1-1,1 1,-1 0,1-1,0 1,0 0,1-1,-1 1,1-1,0 1,0-1,0 1,0-1,0 0,1 1,0-1,0 0,-1 0,2 0,-1 0,0 0,1-1,-1 1,1-1,0 1,0-1,0 0,0 0,0 0,0-1,0 1,1-1,-1 0,1 0,-1 0,1 0,-1 0,1-1,-1 0,4 1,9-3,0 0,0-2,0 1,0-2,0 0,-1-1,0 0,0-1,-1-1,0 0,7-7,-17 13,53-36,-2-3,-1-2,-3-2,2-6,50-44,-102 96,-1-1,0 1,0-1,0 0,0 1,0-1,1 1,-1-1,0 1,1-1,-1 0,0 1,0-1,1 0,-1 1,1-1,-1 0,0 0,1 1,-1-1,1 0,-1 0,0 0,1 1,-1-1,1 0,-1 0,1 0,-1 0,1 0,-1 0,1 0,-1 0,1 0,-1 0,0 0,1 0,-1 0,1-1,-1 1,1 0,-1 0,1 0,-1-1,0 1,1 0,-1 0,0-1,1 1,-1 0,0-1,1 1,-1-1,0 1,0 0,1-1,-1 1,0-1,0 1,0 0,1-1,-1 1,0-1,0 0,-12 40,-34 139,45-175,0 1,0 0,1 0,0-1,0 1,0 0,0 0,1 0,0-1,-1 1,1 0,0 0,1-1,-1 1,1-1,0 1,-1-1,2 0,-1 0,0 0,0 0,1 0,0 0,0-1,-1 1,1-1,1 0,-1 0,0 0,1 0,-1 0,0-1,1 1,0-1,-1 0,1 0,0-1,0 1,-1-1,1 0,0 0,1 0,10-5,-1-1,0 0,0-1,0-1,-1 0,0-1,-1 0,0-1,0 0,-1-1,0-1,-1 1,0-2,-1 1,-1-1,0-1,-1 1,1-2,28-39,15-37,-74 119,17-18,-1 1,2-1,0 1,0 0,0 0,2 1,-1-1,2 1,-1 0,2 0,-1 0,2 0,0 10,0-17,0 0,1-1,-1 1,1 0,0 0,1 0,-1-1,1 1,0-1,0 1,0-1,1 0,0 0,0 0,0 0,0 0,0-1,1 1,-1-1,1 0,0 0,0 0,0 0,1-1,-1 0,0 0,1 0,0 0,-1-1,1 0,0 0,0 0,0 0,3-1,3-2,0-1,0 0,0 0,-1-1,1 0,-1-1,0 0,-1-1,1 0,-1-1,0 0,-1 0,1-1,-1 0,-1 0,0-1,0 0,-1 0,0 0,0-1,2-5,137-255,-131 245,-11 17,0 1,1 0,0 0,0 0,1 0,-1 1,2 0,-1 0,0 0,1 1,0 0,1 0,-1 0,6-2,-11 7,0-1,1 1,-1 0,1-1,-1 1,1 0,-1 0,1 0,-1 1,1-1,-1 0,1 0,-1 1,0-1,1 1,-1-1,1 1,-1 0,0-1,0 1,1 0,-1 0,0 0,0 0,0 0,0 0,0 0,0 1,0-1,-1 0,1 0,0 1,-1-1,1 0,0 1,-1-1,0 1,1 0,11 66,-9-50,8 107,-6-1,-5 1,-5 0,-6-1,-5 0,-15 45,5-19,-5-2,-8 0,-5-3,-7-1,-6-3,-32 49,59-135,-2-2,-2-2,-28 33,5-35,56-50,-1 0,1 1,0-1,-1 0,1 0,0 0,0 0,0 0,0-1,0 1,0 0,0 0,0-1,0 1,1 0,-1-1,1 1,-1-1,1 1,-1-1,1 1,0-1,0 1,0-1,0 0,0 1,0-1,0 1,0-1,0 1,1-1,-1 1,1-1,-1 1,1-1,0 1,-1 0,1-1,0 1,0-1,117-322,-93 251,4 2,3 0,3 3,3 1,3 1,3 3,2 1,3 2,12-6,-4 10,2 4,2 1,3 4,2 2,16-5,-44 32,1 1,0 2,2 2,-1 2,2 1,10 1,-14 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57,'-5'0,"-1"-5,5-1,2-5,2-5,-1 5,0 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5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1,'-5'4,"4"3,1-6,1 2,-4 1,-3 4,-3 1,3-1,3-7,7-3,3-7,0-1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311 173,'11'245,"4"-78,-8 0,-9 73,0-51,-16-268,13 58</inkml:trace>
  <inkml:trace contextRef="#ctx0" brushRef="#br0" timeOffset="526.888">1 230,'10'-12,"2"1,-1 0,2 0,-1 2,1-1,1 2,-1 0,2 0,13-4,-17 6,37-16,1 2,1 2,1 2,0 3,1 2,1 2,28-1,-73 9,-1 0,0 0,1 0,-1 1,0 0,1 0,-1 1,0 0,1 0,-1 1,0 0,0 0,0 1,0 0,-1 0,1 0,-1 1,0 0,0 1,0-1,0 1,1 2,-5-2,-1 1,0-1,-1 1,1 0,-1-1,0 1,-1-1,1 1,-1-1,0 1,0-1,-1 1,0-1,0 0,0 0,0 0,-1 0,0 0,0 0,-3 3,-24 33,-2-1,-1-1,-2-2,-2-1,-16 10,11-8,-129 107,169-144,0 1,-1-1,1 0,0 1,0-1,0 1,0 0,1 0,-1 0,0 0,1 0,-1 0,1 0,0 0,0 0,0 1,0-1,0 0,0 1,0-1,1 1,0-1,-1 1,1-1,0 1,0 0,0-1,0 1,1-1,-1 1,1-1,0 1,-1-1,1 0,0 1,0-1,1 0,-1 0,0 1,1-1,-1 0,1 0,0-1,0 1,-1 0,1-1,1 1,18 7,0-1,0-1,0-1,1-1,0-1,0-1,9 0,15 3,-11-1,14 1,0 2,0 3,-1 1,-1 2,8 6,-51-20,0 1,-1 0,1 0,0 0,0 1,0 0,-1-1,1 1,-1 0,1 1,-1-1,0 1,0-1,0 1,0 0,-1 0,1 0,-1 0,0 1,0-1,0 1,0-1,0 1,-1 0,1 0,-1-1,0 1,-1 0,1 0,-1 0,1 0,-1 0,0 0,-1 0,1 0,-1 0,1 0,-1 0,-1 2,-6 6,-1 0,0-1,-1 0,0 0,0-1,-2 0,1-1,-1-1,0 0,0 0,-14 5,-9 9,-5 5,-1-1,-2-2,0-3,-1-1,-1-1,-1-3,-1-2,0-2,-34 4,35-18,46 2,1 0,-1 0,1 0,-1 0,1-1,0 1,-1 0,1 0,-1-1,1 1,-1 0,1 0,-1-1,0 1,1-1,-1 1,1 0,-1-1,0 1,1-1,-1 1,0-1,1 1,-1-1,0 1,0-1,0 1,1-1,-1 0,0 1,0-1,0 1,0-1,0 1,0-1,0 0,0 1,0-1,0 1,-1-1,1 1,0-1,0 1,0-1,-1 1,1-1,0 1,-1-1,1 1,0-1,-1 1,1-1,-1 1,1 0,-1-1,1 1,0 0,-1-1,0 1,1 0,-1 0,1-1,-1 1,1 0,-1 0,1 0,-1 0,1 0,-1 0,0 0,18-13</inkml:trace>
  <inkml:trace contextRef="#ctx0" brushRef="#br0" timeOffset="5033.963">1158 794,'-4'10,"1"0,0 0,1 0,0 0,1 1,0-1,1 0,0 1,0-1,1 1,0-1,1 0,0 0,1 0,0 0,1 0,0 0,0-1,1 0,0 0,1 0,0 1,-1-8,-1 0,0-1,1 1,0-1,-1 0,1 0,0 0,-1 0,1-1,0 0,0 0,0 0,-1-1,1 0,0 0,-1 0,1 0,-1-1,1 1,-1-1,1-1,-1 1,0 0,0-1,0 0,-1 0,1 0,0 0,-1-1,0 1,0-1,0-1,56-34,-55 37,1 0,0 1,1-1,-1 1,0 0,0 0,0 1,1-1,-1 1,0 1,1-1,-1 1,0-1,0 2,0-1,0 0,0 1,0 0,0 0,0 1,0-1,-1 1,0 0,1 0,-1 1,0-1,-1 1,1 0,0 0,-1 0,2 3,-2-1,1-1,0 1,1-1,-1 0,1 0,0 0,0 0,1-1,0 0,-1 0,1-1,0 0,1 0,-1 0,0 0,1-1,0 0,-1-1,1 0,0 0,0 0,0-1,0 1,0-2,0 1,-1-1,1 0,0-1,4 0,3-9,0 0,-1 0,0-2,0 1,-1-2,-1 1,0-2,-1 1,-1-2,0 1,-1-1,-1 0,0-1,-2 0,3-8,23-71,-5-2,-3 0,-5-2,2-69,-3 16,-16 152,-1 0,0 1,0-1,0 0,1 1,-1-1,0 0,0 1,0-1,0 0,0 0,0 1,0-1,0 0,-1 1,1-1,0 0,0 1,-1-1,1 0,0 1,-1-1,1 1,0-1,-1 0,1 1,-1-1,1 1,-1-1,1 1,-1 0,1-1,-1 1,0 0,1-1,-1 1,1 0,-1-1,0 1,1 0,-1 0,0 0,0 0,1 0,-1 0,0 0,1 0,-1 0,0 0,1 0,-1 0,0 0,1 0,-1 1,0-1,1 0,-1 1,0-1,1 0,-1 1,1-1,-1 1,0 0,-25 38,18-14,2 1,1 0,1 0,1 0,1 0,2 1,0-1,3 16,-1 19,-1-28,-2 20,3 0,2 0,2 0,13 50,19 57,-37-160,-1 0,1 1,-1-1,0 0,1 1,-1-1,0 0,0 1,1-1,-1 1,0-1,0 1,1-1,-1 0,0 1,0-1,0 1,0-1,0 1,0-1,0 1,0-1,0 1,0-1,0 1,0-1,0 1,0-1,0 1,0-1,-1 0,1 1,0-1,0 1,-1-1,1 1,0-1,0 0,-1 1,1-1,0 0,-1 1,1-1,-1 0,1 0,0 1,-1-1,1 0,-1 0,1 1,-1-1,1 0,-1 0,1 0,0 0,-1 0,1 0,-1 0,1 0,-1 0,-8-8</inkml:trace>
  <inkml:trace contextRef="#ctx0" brushRef="#br0" timeOffset="5280.054">1553 484,'33'14,"36"0,20-7,5-5,-5-7,-12-3,-9-5,-8-1,-8-1,-9 0,-11 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1,'53'0,"21"0,5 0,-8 0,-16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34,'38'0,"23"-5,5-1,-3-5,-13-1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15 482,'-1'1,"0"0,-1 0,1 1,0-1,0 0,0 0,0 1,1-1,-1 1,0-1,1 0,-1 1,0 0,1-1,0 1,-1-1,1 1,0-1,0 1,0 0,0-1,0 1,0 0,0-1,1 1,-1-1,1 1,-1-1,1 1,-1-1,2 2,-1 5,34 162,-6-28,23 21,-35-185,11-117,-16 85,2 2,2 0,3 0,14-25,12-24,-41 76,-6 23</inkml:trace>
  <inkml:trace contextRef="#ctx0" brushRef="#br0" timeOffset="1102.08">665 652,'-16'5,"2"2,-1-1,1 2,-1 0,2 1,0 0,0 1,0 1,1 0,-9 11,16-16,0-1,0 1,1 1,0-1,0 1,0-1,1 1,0 0,0 0,1 1,0-1,0 1,1-1,-1 1,2-1,-1 1,1 0,0-1,1 1,0-1,0 1,1-1,2 8,-2-11,1 0,-1 0,1 0,0-1,0 1,0-1,0 0,1 0,-1 0,1 0,0-1,0 1,0-1,0 0,0 0,1 0,-1-1,0 0,1 1,-1-2,1 1,0 0,-1-1,1 0,-1 0,1 0,0-1,-1 0,1 0,-1 0,1 0,-1 0,0-1,0 0,1 0,-1 0,0-1,-1 1,1-1,0 0,-1 0,1-1,18-17,-1-1,-1 0,-1-2,-1 0,-1-1,11-22,-28 47,118-248,-106 217,-1-1,-2 0,-2 0,0-1,-2 0,-2 0,-1-1,-2 1,-1 0,-1-1,-4-10,-33-50,38 91,-1 1,1 0,-1 0,0 0,0 1,1-1,-1 0,-1 1,1-1,0 1,0 0,0-1,-1 1,1 0,-1 1,1-1,-1 0,1 1,-1-1,1 1,-1 0,1 0,-1 0,0 0,1 0,-1 1,1-1,-1 1,1-1,-1 1,1 0,-1 0,1 0,0 0,0 1,-1-1,0 2,-8 5,1 1,0 1,0-1,1 1,0 1,1 0,0 0,1 1,0-1,1 2,0-1,1 1,1-1,-2 8,-29 190,35-175,1 1,2-1,2 0,1 0,1 0,2-1,2 0,1 0,1-1,2-1,2 0,0-2,2 0,2 0,0-2,2 0,-23-28,0 1,0-1,0 1,1-1,-1 1,0-1,0 1,0-1,0 1,1-1,-1 1,0-1,0 1,1-1,-1 0,0 1,1-1,-1 1,0-1,1 0,-1 1,1-1,-1 0,1 0,-1 1,1-1,-1 0,0 0,1 0,-1 0,1 1,0-1,-1 0,1 0,-1 0,1 0,-1 0,1 0,-1 0,1 0,-1-1,1 1,-1 0,1 0,-1 0,1 0,-1-1,0 1,1 0,-1-1,1 1,-1 0,1-1,-1 1,0 0,1-1,-1 1,0-1,0 1,1 0,-1-1,0 1,0-1,1 0,1-12</inkml:trace>
  <inkml:trace contextRef="#ctx0" brushRef="#br0" timeOffset="1516.811">1342 172,'-104'315,"100"-300,-5 18,0 0,3 1,0 0,2 0,2 9,1-15,-1-22,1 0,0 0,0 0,0 0,1 0,0 0,0 0,0 0,1 1,0-1,0 0,1 0,-1-1,1 1,1 0,-1-1,1 1,0-1,0 1,0-1,1 0,0-1,0 1,0-1,0 0,1 1,0-2,0 1,4 2,0-4,0 0,1-1,-1 0,0 0,0-1,1 0,-1-1,0 0,0-1,0 1,1-2,-2 1,1-1,0-1,-1 0,1 0,4-4,6-21,-20 16</inkml:trace>
  <inkml:trace contextRef="#ctx0" brushRef="#br0" timeOffset="1781.789">946 566,'34'0,"20"0,6 0,-2 0,-6 0,-8 0,-6 0,-5 0,-2-4,-3-3,-1 1,-1 2,-3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2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433 416,'-34'7,"1"0,-1 2,2 2,-1 0,1 3,1 0,1 2,0 2,-1 1,24-15,0 0,-1 0,1 0,1 1,-1 0,1 0,0 1,0 0,1 0,-1 0,1 0,1 1,-1 0,1 0,0 1,1-1,0 1,0-1,0 1,1 0,0 0,1 0,0 1,0-1,1 0,0 0,0 1,1-1,0 0,2 6,2-7,0 0,0 0,1-1,0 0,0 0,0 0,1-1,0 0,0-1,0 1,1-1,0 0,-1-1,1 0,0 0,1-1,-1 0,0-1,1 1,-1-2,0 1,1-1,-1 0,1-1,-1 0,1 0,-1-1,0 0,0 0,0-1,0 0,1-1,13-7,0-1,-1-1,0-1,-1-1,-1-1,0 0,-1-2,-1 0,-1-1,0 0,-2-1,0-1,-1 0,-1-1,8-21,-8 12,-1 0,-2 0,-1-1,-1 0,-2-1,0-13,-3 33,-1 0,0 0,-1-1,0 1,-1 0,0 0,-2 0,1 0,-1 0,-1 1,-1-1,1 1,-2 0,0 0,0 1,-1-1,0 2,-1-1,-1 1,1 0,-1 0,-11-7,17 15,-1 0,0 1,0 0,1 0,-1 0,0 0,0 0,0 1,0-1,0 1,0 0,0 1,0-1,0 1,0-1,0 1,0 0,0 1,1-1,-1 1,0-1,1 1,-1 0,1 1,0-1,0 1,0-1,0 1,0 0,0 0,1 0,-1 0,1 0,0 1,0-1,0 1,1 0,-1-1,1 1,-1 3,-4 8,1 1,0 0,1 0,1 0,0 1,1-1,1 0,1 1,0-1,1 1,1-1,1 1,0-1,1 0,1 0,0-1,3 7,9 16,1-1,2 0,1-2,2 0,2-1,1-2,1 0,18 14,-44-44,0-1,1 1,-1 0,0-1,1 1,-1-1,1 1,0-1,0 0,-1 1,1-1,0 0,0 0,0-1,0 1,0 0,0 0,0-1,0 0,0 1,0-1,1 0,-1 0,0 0,0 0,0 0,0-1,0 1,0-1,0 1,0-1,2-1,6-8</inkml:trace>
  <inkml:trace contextRef="#ctx0" brushRef="#br0" timeOffset="238.448">1083 248,'-19'43,"-21"34,-9 8,0-1,8-9,6-14,9-11,4-10,6-7,6-14,4-10</inkml:trace>
  <inkml:trace contextRef="#ctx0" brushRef="#br0" timeOffset="450.908">800 416,'0'-4,"5"12,1 10,5 6,5 5,5 1,3 2,3-2,2 1,0-2,0-4,0-3,0-5,-5 0,-2-3,0-4,-3-4</inkml:trace>
  <inkml:trace contextRef="#ctx0" brushRef="#br0" timeOffset="769.718">10 953,'59'-5,"-1"2,1 3,44 5,138 24,-98-14,-98-8,1-2,0-2,0-2,0-2,0-2,6-3,8-5,-36 7</inkml:trace>
  <inkml:trace contextRef="#ctx0" brushRef="#br0" timeOffset="1375.109">349 1263,'-29'15,"0"0,1 2,1 2,0 0,2 1,0 2,1 0,-5 9,26-28,-1 0,1 0,0 1,0-1,0 1,0 0,0-1,1 1,0 0,0 1,0-1,0 0,1 1,-1-1,1 0,0 1,1 0,-1-1,1 1,0 0,0-1,0 1,1-1,-1 1,1 0,0-1,1 0,-1 1,1-1,0 0,0 1,0-1,0 0,1 0,0-1,0 1,0-1,0 1,0-1,1 0,2 2,2-1,0-1,0 0,1 0,-1-1,1 0,0 0,-1-1,1 0,0-1,0 1,-1-2,1 1,0-2,-1 1,1-1,0 0,-1-1,0 0,0 0,0 0,0-1,0-1,-1 1,1-1,-1-1,1-1,16-17,-1-1,-1-1,-1-1,-1-1,-1-1,-2-1,5-12,-12 19,-2 0,0 0,-1-1,-1 0,-1 0,-2-1,0 1,-2-1,0 0,-2 1,-2-9,4 24,-2 1,1-1,-1 1,-1-1,1 1,-1-1,-1 1,0 0,0 0,0 0,-1 1,0-1,-1 1,1 0,-1 0,-1 0,0 1,1 0,-2 0,1 0,-1 1,0 0,0 0,0 1,-1 0,-1-1,4 6,0 0,0 0,0 0,0 0,0 1,0 0,0 0,0 0,1 1,-1-1,1 1,0 0,0 1,0-1,0 1,0-1,1 1,0 0,0 0,0 1,0-1,0 1,1-1,0 1,0 0,0 0,1 0,0 0,0 0,0 0,0 1,1 1,-6 35,2 1,2-1,2 0,2 0,3 16,-1-32,2 0,1-1,1 1,1-2,1 1,1-1,1-1,1 0,1-1,13 15,-27-35,1-1,0 1,0 0,1 0,-1-1,0 1,1 0,-1-1,1 0,-1 1,1-1,-1 0,1 0,0 0,0 0,0 0,0 0,-1 0,1 0,0-1,0 1,0-1,1 0,-1 0,0 1,0-1,0 0,0-1,0 1,0 0,0-1,0 1,0-1,0 1,0-1,0 0,0 0,-1 0,1 0,0 0,0 0,-1-1,1 1,-1-1,1 1,-1-1,1 0,10-15</inkml:trace>
  <inkml:trace contextRef="#ctx0" brushRef="#br0" timeOffset="1690.625">800 1150,'-27'72,"7"-24,2 0,3 1,1 1,3 0,2 1,8-47,0 0,0-1,0 1,1 0,-1 0,1 0,0-1,0 1,1 0,-1 0,1 0,0-1,0 1,0 0,0-1,0 1,1-1,0 1,0-1,0 0,0 1,0-1,1 0,-1-1,1 1,0 0,0-1,0 1,0-1,0 0,0 0,1 0,-1-1,1 1,-1-1,3 1,0 0,1-1,-1 1,1-1,-1-1,1 1,0-1,-1 0,1 0,0-1,-1 0,1 0,-1-1,1 0,-1 0,1 0,-1-1,0 0,0 0,-1 0,1-1,-1 0,1 0,-1 0,1-3,-3-27,-8 17</inkml:trace>
  <inkml:trace contextRef="#ctx0" brushRef="#br0" timeOffset="1939.015">461 1404,'43'0,"29"0,12 0,-4 0,-10 0,-13 0,-16 0</inkml:trace>
  <inkml:trace contextRef="#ctx0" brushRef="#br0" timeOffset="2584.195">1647 643,'-26'21,"0"1,1 2,2 0,0 2,2 1,1 0,1 1,-5 13,21-38,1 0,0 0,-1 0,1 1,1-1,-1 1,0-1,1 1,0 0,0-1,0 1,0 0,0 0,1 0,0 0,0 0,0 0,0 0,1 0,-1-1,1 1,0 0,0 0,1 0,-1-1,1 1,0-1,-1 1,2-1,-1 0,0 1,1-1,-1 0,1-1,0 1,0 0,0-1,0 0,1 0,-1 0,0 0,1 0,0 0,-1-1,4 1,4-2,-1-1,1-1,-1 1,1-2,-1 1,0-2,0 1,0-1,0-1,0 0,-1 0,0-1,0 0,-1 0,1-1,0-1,14-13,-1-1,0-1,-2-1,0-1,-2 0,-1-1,13-27,-16 29,-1-1,-1 0,-1 0,-1-2,-1 1,-2-1,0 0,-2-1,-1 0,-2 1,0-1,-2 0,-1 0,-1 0,-1 0,-2 1,-1-1,-1-1,6 24,0 1,-1-1,1 0,-1 1,0-1,0 1,0-1,-1 1,0 0,0 0,0 0,0 1,0-1,-1 1,0-1,1 1,-1 0,0 1,-1-1,1 1,0 0,-1 0,1 0,-1 0,0 1,1 0,-1 0,0 0,0 0,0 1,0 0,0 0,0 0,0 1,1 0,-1 0,0 0,0 0,1 1,-1-1,1 1,-1 0,0 1,-6 10,0 1,1 0,0 0,1 1,1 0,0 0,1 1,1 0,0 1,1-1,1 1,1 0,0 0,1 0,1 1,0-1,1 24,2 1,1-1,3 0,1-1,2 1,1-2,2 1,3-1,10 21,-13-28,-2 1,-1 0,-1 1,-2-1,0 15,-5-36</inkml:trace>
  <inkml:trace contextRef="#ctx0" brushRef="#br0" timeOffset="2957.639">2239 360,'-23'46,"-14"26,4 2,2 0,-4 28,31-89,1 0,0 1,1-1,0 1,1 0,1-1,1 1,-1 0,2-1,0 1,1-1,0 0,1 0,3 9,-3-17,0 1,1-1,-1 0,1 0,0-1,0 1,1-1,-1 0,1-1,0 1,0-1,0 0,0-1,1 1,-1-1,1-1,-1 1,1-1,0 0,-1 0,1-1,0 0,0 0,0-1,-1 0,1 0,0 0,-1-1,1 0,-1-1,0 1,0-1,5-3,-1-4,-6 1</inkml:trace>
  <inkml:trace contextRef="#ctx0" brushRef="#br0" timeOffset="3153.414">1872 756,'39'0,"31"0,4 0</inkml:trace>
  <inkml:trace contextRef="#ctx0" brushRef="#br0" timeOffset="4570.177">2014 756,'5'0,"11"0,7 0,6 0,1 0,1-5,0-2,0 1,-6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1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683 287,'-45'184,"5"-59,-6-1,-14 17,43-102,15-37,0 1,0 0,0-1,1 1,-1 0,1 0,-1 0,1 0,0 0,1 0,-1 1,0-1,1 0,0 0,-1 1,1-1,0 0,1 0,-1 1,1-1,-1 0,1 0,0 0,0 0,1 0,-1 0,1 0,-1 0,1 0,0 0,0-1,0 1,0-1,0 0,1 1,-1-1,1 0,0 0,-1-1,1 1,0-1,0 1,0-1,0 0,2 1,12-1,-1 0,1-1,-1-1,1-1,-1 0,1-1,-1-1,6-2,25-5,151-21,-142 27,-50-1</inkml:trace>
  <inkml:trace contextRef="#ctx0" brushRef="#br0" timeOffset="1467.341">1727 344,'-195'0,"180"2,-1 0,1 1,0 1,1 0,-1 1,1 0,0 2,-1 0,10-2,0 0,1 1,0-1,0 1,0 0,1 0,0 0,0 1,1-1,-1 1,2 0,-1-1,1 1,0 0,0 0,0 0,1 0,0 0,1 0,0 0,0 0,0-1,1 2,-2-5,1 0,0 0,-1 0,1 0,0 0,1 0,-1 0,0 0,1-1,0 1,-1-1,1 1,0-1,0 0,1 1,-1-1,0 0,1 0,-1-1,1 1,-1 0,1-1,0 0,0 0,0 1,0-2,0 1,0 0,0-1,1 1,102 0,-76-3,-22 1,0 0,0 1,-1 0,1 0,0 0,0 1,0 1,0-1,-1 1,1 0,-1 1,1 0,-1 0,0 1,0 0,0 0,-1 0,1 1,3 4,-6-5,0 0,0 0,-1 0,1 1,-1 0,0 0,0-1,-1 2,0-1,0 0,0 0,0 1,-1-1,0 1,0-1,0 1,-1 0,0-1,0 1,0 0,-1-1,0 1,0-1,0 1,-1-1,0 1,-1 2,-5 16,-1 0,-1-1,-1 0,-1 0,-15 20,21-36,-1 0,1-1,-1 0,-1-1,1 0,-1 0,0 0,0-1,0 0,-1 0,1-1,-1-1,0 1,0-1,0-1,0 1,0-2,0 1,0-1,-1-1,-7 0,14 0,1 1,-1 0,1-1,-1 1,0-1,1 0,-1 0,1 0,-1 0,1 0,0-1,0 1,-1-1,1 0,0 1,0-1,0 0,1 0,-1 0,0 0,1-1,0 1,-1-1,-6-15</inkml:trace>
  <inkml:trace contextRef="#ctx0" brushRef="#br0" timeOffset="3521.525">2094 4,'1'0,"-1"0,1-1,-1 1,1 0,-1-1,1 1,-1 0,1 0,-1-1,1 1,-1 0,1 0,-1 0,1 0,0 0,-1-1,1 1,-1 0,1 1,0-1,-1 0,1 0,-1 0,1 0,-1 0,1 0,-1 1,1-1,-1 0,1 1,-1-1,1 0,-1 1,1-1,-1 0,1 1,-1-1,0 1,1-1,-1 1,0-1,1 1,-1-1,0 1,0-1,1 1,-1-1,0 1,0-1,0 1,0 0,0-1,0 1,0-1,0 1,0-1,0 1,0 0,6 40,-6-40,12 142,-4-79,-2 0,-3 0,-3 1,-2-1,-4 0,-4 9,-1 291,39-170,-28-191,-1 0,1-1,-1 1,1-1,-1 1,0 0,0-1,0 0,0 1,0-1,-1 0,1 1,-1-1,1 0,-1 0,0 0,0 0,0 0,0-1,0 1,0-1,-1 1,1-1,0 0,-1 0,1 0,-1 0,0 0,1-1,-1 1,0-1,-90 4,73-5,-133-5,-1 8,-26 9,-240 18,-27 5,94-5,135-17,205-10,12-2,0 1,0-1,0 1,-1-1,1 0,0 1,-1-1,1 0,0 0,0 0,-1 0,1 0,0 0,-1 0,1 0,0-1,0 1,-1 0,1-1,0 1,0-1,0 1,-1-1,1 0,0 0,0 1,0-1,0 0,0 0,0 0,1 0,-1 0,0 0,0 0,1 0,-1 0,1-1,-1 1,-1-10,1 0,1 0,0 0,0 0,1 0,0 0,1 0,0 0,1 1,3-9,10-54,42-392,-29 166,0 86,-29 212,0-5,0 0,0 0,0 1,1-1,-1 0,1 0,1 1,-1-1,1 1,0-1,0 1,1 0,-1 0,1 0,0 0,1 0,-1 0,1 1,0 0,0 0,0 0,1 0,-1 1,1-1,0 1,0 0,0 1,5-3,218 7,1098-2,-1100-28,-199 27,-3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2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547 27,'-1'0,"1"-1,-1 1,1 0,-1-1,1 1,-1 0,1-1,-1 1,1 0,-1 0,1-1,-1 1,1 0,-1 0,1 0,-1 0,0 0,1 0,-1 0,1 0,-1 0,1 0,-1 0,1 0,-1 0,0 1,1-1,-1 0,1 0,-1 1,1-1,-1 0,1 1,-1-1,1 0,0 1,-1-1,1 1,-1-1,1 1,0-1,0 0,-1 1,1-1,0 1,0 0,-1-1,1 1,0-1,0 1,0-1,0 1,0-1,0 1,0 0,0-1,0 1,0-1,0 1,-6 40,6-40,-11 594,-44-263,24-185,30-142,-1-1,1 1,0 0,0 0,0 0,1 0,0 0,0 0,0 0,0 0,1 0,0 0,0 0,0-1,1 1,0 0,0-1,0 2,-1-5,-1 0,1-1,-1 0,1 1,-1-1,1 1,-1-1,1 0,-1 1,1-1,-1 0,1 1,0-1,-1 0,1 0,-1 0,1 1,0-1,-1 0,1 0,0 0,-1 0,1 0,0 0,-1 0,1-1,-1 1,1 0,0 0,-1 0,1-1,-1 1,1 0,0-1,-1 1,1 0,-1-1,1 1,-1-1,1 1,-1-1,0 1,1-1,-1 1,0-1,1 1,-1-1,0 1,1-1,-1 0,0 1,0-1,0 0,0 1,0-1,0 1,0-1,0 0,0 1,0-1,0 0,0 0,8-42,-6 18</inkml:trace>
  <inkml:trace contextRef="#ctx0" brushRef="#br0" timeOffset="365.658">10 224,'-1'0,"1"0,-1-1,0 1,1 0,-1-1,1 1,-1-1,1 0,-1 1,1-1,-1 1,1-1,-1 0,1 1,0-1,-1 0,1 1,0-1,0 0,0 1,-1-1,1 0,0 0,0 1,0-1,0 0,0 0,0 1,0-1,1 0,-1 0,0 1,0-1,0 0,1 1,-1-1,0 0,1 1,-1-1,1 0,-1 1,1-1,-1 1,1-1,-1 1,1-1,-1 1,1-1,0 1,-1 0,1-1,0 1,-1 0,1-1,0 1,0 0,-1 0,1 0,0 0,-1 0,2 0,47-22,198-44,129-30,-370 94,1 1,0-1,-1 1,1 0,0 1,0 0,0 0,0 1,-1-1,1 1,0 1,0-1,-1 1,1 1,-1-1,0 1,0 0,5 3,6 5</inkml:trace>
  <inkml:trace contextRef="#ctx0" brushRef="#br0" timeOffset="735.087">998 535,'-24'29,"2"1,1 2,2 0,0 0,3 2,1 0,1 1,2 1,-3 17,11-39,1 1,1-1,0 0,1 1,1-1,0 1,1-1,1 1,0-1,2 6,-3-15,1 0,-1-1,1 1,0 0,0-1,1 0,-1 1,1-1,0 0,0 0,0-1,1 1,-1-1,1 1,0-1,0 0,0-1,0 1,1-1,-1 0,1 0,-1 0,1 0,0-1,0 0,-1 0,1 0,0 0,0-1,0 0,3 0,6-3,0 0,-1-1,0 0,0-1,0-1,-1 0,0 0,0-1,0-1,-1 0,0-1,-1 0,0 0,0-1,-1 0,0-1,-1 0,0-1,-1 0,0 0,-1 0,0-1,-1 1,0-2,1-8,-2 14,0 0,0-1,-1 0,0 0,-1 0,0 0,0 0,-1 0,0 0,-1-1,0 1,0 0,-1-1,-1 1,1 0,-1 0,-1 0,1 0,-2 0,1 1,-1-1,0 1,-1 0,0 0,-1 1,1-1,-1 1,0 0,-1 1,0 0,0 0,0 0,-1 1,0 0,0 0,-1 3,1 1,-1 0,0 0,1 1,-1 0,0 0,1 1,-1 0,1 1,-1 0,1 0,0 1,-1 0,1 1,1-1,-1 2,1-1,-1 1,1 0,0 0,1 1,0 0,0 0,0 0,0 1,1 0,0 0,1 1,-1-1,1 1,-1 4,-8 14</inkml:trace>
  <inkml:trace contextRef="#ctx0" brushRef="#br0" timeOffset="1233.796">1534 648,'-48'39,"2"3,2 2,1 1,3 3,2 1,-20 34,55-79,-1-1,1 2,0-1,1 0,-1 1,1-1,0 1,0 0,0 0,1-1,-1 1,1 0,0 0,1 1,-1-1,1 0,0 0,1 0,-1 0,1 0,0 0,0 0,0 0,1 0,0 0,0 0,0-1,0 1,1-1,0 1,0-1,0 0,0 0,1-1,-1 1,1-1,0 1,0-1,0 0,1-1,2 2,5-1,0-1,1-1,-1 0,0-1,0 0,0-1,1 0,-1-1,0 0,0-1,-1-1,1 0,0 0,-1-1,0 0,0-1,-1-1,1 0,11-8,0-1,-1-1,-1-1,0-1,-2 0,0-1,11-18,0-8,-2-1,-3-1,-1-1,-3-1,-1-1,-3-1,-3-1,-1 1,-3-2,-2 0,-3 0,-2 0,-3-24,2 66,-1 0,0 0,-1 0,-1 0,1 0,-2 0,0 1,0-1,-1 1,0 0,-1 0,0 0,-1 0,0 1,-1 0,0 1,-1-1,0 1,-3-3,8 11,0-1,0 1,-1 0,1 0,0 0,0 0,-1 1,1-1,-1 1,1 0,0 0,-1 0,1 0,0 1,-1-1,1 1,0 0,-1 0,1 0,0 0,0 1,0-1,0 1,0 0,0 0,-1 2,-65 62,46-34,0 0,3 1,0 1,3 1,0 1,3 0,1 1,1 0,2 1,2 1,2-1,1 1,2 0,2 0,2 24,-1-50,1-1,0 1,0-1,1 0,1 0,0 0,1 0,0 0,1-1,0 1,1-1,0-1,1 1,0-1,1 0,0-1,0 0,1 0,0 0,0-1,1-1,3 2,1-2,1 0,0-1,0 0,0-1,0-1,1-1,0 0,0-1,0 0,0-2,0 1,0-2,0-1,-1 0,1 0,0-2,-1 0,1-1,-1 0,0-1,-1-1,0 0,0-1,7-6,62-48,-60 45</inkml:trace>
  <inkml:trace contextRef="#ctx0" brushRef="#br0" timeOffset="2199.17">2352 563,'-32'10,"-1"2,2 1,0 2,0 1,1 1,1 2,1 1,1 1,1 1,-1 3,-63 83,87-104,0 1,1-1,0 1,0 0,0 0,1 0,-1 0,1 0,1 0,-1 1,1-1,-1 0,1 0,1 0,-1 1,1-1,0 0,0 0,1 0,-1 0,1 0,0 0,0-1,1 1,0 1,1 0,1 0,-1 0,1-1,0 1,0-1,0 0,1-1,0 1,0-1,0 0,1 0,-1-1,1 0,0 0,0-1,0 0,0 0,0 0,0-1,0 0,1-1,-1 1,0-1,1-1,-1 1,0-1,0-1,1 1,-1-1,0-1,0 1,-1-1,1 0,-1-1,1 1,-1-1,4-3,10-8,-1-1,-1-1,0 0,-1-1,-1-1,-1-1,0 0,-2-1,0 0,-1-1,-2-1,0 1,-1-2,3-15,20-60,-33 99,0 0,0 0,0 0,-1 0,1 0,0 0,0 1,0-1,0 0,0 1,0-1,0 1,0-1,0 1,0-1,0 1,0 0,0-1,1 1,-1 0,0 0,0 0,1 0,-1-1,0 1,1 0,-1 0,1 0,0 1,-1-1,1 0,0 0,-1 0,1 0,0 1,-14 24,1 2,2 0,1 0,0 1,-4 28,11 64,4-117,-1 0,1 0,1 0,-1-1,1 1,-1 0,1-1,0 1,0-1,0 0,1 1,-1-1,1 0,0 0,0-1,0 1,0-1,1 1,-1-1,0 0,1 0,0-1,-1 1,1-1,0 1,0-1,0 0,3 0,3-3,0 0,0-1,0 0,-1 0,1-1,-1-1,0 1,0-2,0 1,-1-1,0 0,0-1,-1 0,1 0,-1 0,-1-1,0 0,0-1,0 1,-1-1,3-7,-7 15,108-172,-81 138,-24 65,-15 14,-13 86,24-126,0 0,1 1,-1-1,1 1,0-1,0 0,1 1,-1-1,1 0,0 0,0 0,0 0,0 0,1-1,0 1,-1-1,1 1,1-1,-1 0,0 0,1-1,0 1,-1-1,1 1,0-1,0 0,3 0,-3-1,0 0,0 0,1 0,-1 0,1-1,-1 0,0 0,1 0,-1-1,1 0,-1 1,0-1,0-1,1 1,-1-1,0 1,0-1,0 0,-1-1,1 1,0-1,-1 0,1 0,72-75,-52 41,-1 0,-2-2,-1 0,-2-2,10-36,31-65,-100 280,40-94,2 0,2 0,1 0,3-1,1 1,3-2,1 1,2-1,7 12,49 185,-63-205,0-8,0 0,-2 1,-1 0,-1 0,-2 0,0 0,-2 0,-1 0,-1 0,-1 0,-2 0,-5 16,4-27,-1 0,0-1,-1 0,-1 0,0-1,-1 0,0-1,-1 0,-1-1,0 0,-1-1,0 0,0-2,-1 1,0-2,-1 0,0-1,-14 5,25-11,1 0,-1 0,1 0,-1 0,0-1,1 1,-1-1,0 0,0-1,1 1,-1-1,0 0,1 0,-1-1,1 1,0-1,-1 0,1 0,0 0,0-1,0 1,0-1,1 0,-1 0,1-1,-1 1,1-1,1 1,-1-1,0 0,1 0,0 0,-1-1,2 1,-1 0,0-1,1 1,0-1,0 0,1 1,-1-1,1-1,0-12,1 0,1 0,0 0,1 1,2-1,-1 1,2 0,0 0,1 1,1 0,0 0,8-10,-2-2,29-42,2 2,4 1,2 3,3 2,3 3,22-16,29-28,-81 78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1,'0'4,"5"3,6-1,6-1,6-1,2-2,3-1,1 0,1-1,-1-1,1 1,-2 0,1 0,0-1,-1 1,-10 0,-7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30,'10'0,"12"-5,8-1,3 0,1 1,0 1,-2 2,-1 1,-1 0,-1 1,-1 0,0 1,1-1,-6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4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232 344,'-1'-3,"0"0,-1 0,1 1,-1-1,1 0,-1 1,0-1,0 1,0-1,-1 1,1 0,0 0,-1 0,0 0,1 0,-1 0,0 1,0 0,0-1,0 1,0 0,0 0,0 1,0-1,0 1,0-1,-1 1,1 0,0 0,-2 1,-3 2,-1 0,1 0,0 1,0 0,0 1,0-1,1 2,0-1,0 1,0 0,1 0,0 1,0 0,1 0,0 0,0 1,0 0,1 0,0 0,1 0,0 0,0 1,1 0,0-1,0 1,1 0,0 5,-1-3,1 0,0 0,1 1,0-1,0 0,1 0,1 0,0 0,0-1,1 1,1 0,0-1,0 0,1 0,0 0,1 0,0-1,0 0,1 0,0-1,1 0,3 3,-9-10,1 1,0-1,0 0,0 1,0-1,0 0,0-1,0 1,0-1,0 1,1-1,-1 0,0 0,0 0,0-1,0 1,0-1,1 0,-1 1,0-1,0-1,-1 1,1 0,0-1,0 0,-1 1,1-1,-1 0,1 0,0-2,70-76,-66 71,133-193,-130 184,-1 1,-1-1,0 0,-2-1,0 0,-1 0,0 0,-2-1,-1 0,0 1,-1-1,-1 0,-1-5,0 18,-1 0,1 0,-1 0,-1 0,1 0,-1 0,0 1,0 0,-1-1,0 1,0 0,-1 1,1-1,-1 1,0 0,-1 0,1 0,-1 1,0 0,0 0,0 1,-1-1,1 1,-1 1,0-1,0 1,0 0,0 1,0 0,0 0,0 0,0 1,-1 0,1 0,0 1,0 0,0 0,0 1,0 0,0 0,-1 2,1-3,1 0,-1 1,1 0,0 0,0 1,0-1,0 1,0 1,1-1,0 1,-1 0,1 0,1 1,-1-1,1 1,-1 0,1 0,1 1,-1-1,1 1,0 0,0 0,1 0,-1 0,1 0,1 0,-1 1,1-1,0 1,1-1,0 1,0-1,0 1,0 0,1 0,6 10,-1 0,2 0,1-1,0 0,0-1,2 0,0 0,4 3,19 27,136 149,-151-169</inkml:trace>
  <inkml:trace contextRef="#ctx0" brushRef="#br0" timeOffset="383.082">881 203,'-76'254,"66"-227,0 0,-2-1,-1-1,-1 0,-1 0,-16 17,2-18,20-25</inkml:trace>
  <inkml:trace contextRef="#ctx0" brushRef="#br0" timeOffset="766.269">570 203,'2'9,"1"1,0-1,0 0,1 1,0-1,1-1,0 1,0-1,0 0,1 0,1 0,-1-1,1 0,5 3,0 3,32 36,-2 1,-2 2,30 52,-27-29,-36-66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1 589,'21'3,"1"-1,0 0,0-2,0-1,-1-1,1 0,15-5,-25 5,10-2,0 0,0-2,0 0,-1-1,0-2,-1 0,0-1,0-1,-1-1,-1 0,0-2,0 0,-1-1,-1 0,-1-2,0 1,1-5,214-327,-227 343,-3 4,0 0,0-1,0 1,1 0,-1 0,0 0,1-1,-1 1,1 0,0 0,-1 0,1 0,0 0,-1 0,1 0,0 0,0 0,0 1,0-1,0 0,0 0,0 1,0-1,0 1,1-1,-1 1,0-1,0 1,0 0,1 0,-1-1,0 1,0 0,0 0,1 0,-1 0,0 1,0-1,1 0,-1 0,0 1,0-1,0 1,1-1,-1 1,0-1,0 1,4 10,0 0,-1 1,0-1,-1 1,0 0,-1 0,0 0,-1 0,-1 1,0-1,0 0,-1 0,-1 0,0 0,0 0,-3 4,-1 23,-3 0,-1-1,-2 0,-1 0,-2-2,-17 30,-49 39,77-102,0 1,0-1,-1 0,1 0,-1-1,0 1,0-1,0 0,0 0,0-1,0 1,-1-1,1-1,0 1,-1-1,1 1,0-2,-1 1,1 0,0-1,-1 0,1 0,-1-1,-3-2,1 0,-1 0,1 0,-1-1,2-1,-1 0,0 0,1 0,0-1,1 1,0-2,0 1,0-1,1 0,-4-7,-1 1</inkml:trace>
  <inkml:trace contextRef="#ctx0" brushRef="#br0" timeOffset="341.231">1328 307,'-22'23,"2"1,0 2,2 0,1 0,1 2,1 0,-5 17,17-40,1 0,0 0,0 0,1 0,0 0,0 0,0 0,0 0,1 0,0 1,0-1,0 0,1 0,-1 1,1-1,0 0,1 0,0 0,-1 0,1-1,1 1,-1 0,1-1,0 1,0-1,0 0,1 0,-1 0,1-1,0 1,0-1,0 0,0 0,1 0,-1 0,1-1,0 0,0 0,4 1,5 0,0 0,0-1,0-1,0 0,0-1,0 0,0-1,1-1,-2 0,1-1,0-1,0 0,-1 0,0-2,0 1,-1-2,1 0,-1 0,-1-1,1-1,-1 0,-1 0,0-1,0 0,6-9,-14 16,-1 0,1 0,-1-1,1 1,-1 0,0-1,0 1,0-1,-1 0,1 1,-1-1,0 1,0-1,0 0,0 1,-1-1,0 1,1-1,-1 1,0-1,-1 1,1 0,-1-1,1 1,-1 0,0 0,0 0,-1 0,1 1,0-1,-1 0,0 1,1 0,-2-1,-8-6,0 1,0 1,-1 0,0 1,0 0,0 1,-1 0,-3 0,-120-19,95 20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28,'29'0,"23"0,9 0,-2 0,-6-5,-7-1,-7 0,-5 1,-4 1,-2 2,0 6,-11 2,-8 5,-5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1,'48'5,"21"1,3 1,-6-7,-14-3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3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0 225,'34'5,"30"2,9-1,-3-1,-9-1,-10-2,-8-1,-13-1</inkml:trace>
  <inkml:trace contextRef="#ctx0" brushRef="#br0" timeOffset="296.84">1044 57,'-4'5,"-12"15,-8 10,1 4,-1-3,-2-3,5 0,0-2,-1-3,4-3,-1 2,4 1,-1-4,3 1,-2 1,2 2,3-3</inkml:trace>
  <inkml:trace contextRef="#ctx0" brushRef="#br0" timeOffset="549.255">537 0,'29'29,"19"19,6 6,-2-1,-9-6,-7-9,-5-7,-3-10,-6-2,-3-5,1-5,2-3,2-4,-3-1</inkml:trace>
  <inkml:trace contextRef="#ctx0" brushRef="#br0" timeOffset="830.206">1355 225,'-10'10,"1"0,0 1,1 0,0 0,1 1,0 0,0 0,2 0,-1 1,2 0,0 0,0 0,1 1,1-1,0 1,1 0,0 12,2-23,0 0,-1-1,1 1,0 0,1 0,-1-1,0 1,1-1,-1 1,1-1,0 1,0-1,0 0,0 0,0 0,1 0,-1-1,0 1,1 0,0-1,-1 0,1 1,0-1,-1 0,1-1,0 1,0 0,0-1,0 1,0-1,0 0,0 0,1-1,98-19,-86 16,-1 0,0-1,-1-1,1 0,-1-1,0-1,-1 0,0 0,0-2,-1 0,0 0,-1-1,0 0,0-1,-2 0,2-2,-10 12,0-1,0 1,0-1,0 1,0-1,-1 1,1-1,-1 0,0 1,1-1,-1 1,0-1,-1 0,1 1,0-1,-1 1,1-1,-1 0,0 1,0-1,0 1,0 0,0-1,-1 1,1 0,-1 0,0 0,1 0,-1 0,0 0,0 0,0 1,0-1,0 1,-1-1,1 1,0 0,-1 0,1 0,-1 0,1 0,-1 1,1-1,-1 1,-1-1,-22-3,0 2,0 0,0 2,-1 0,1 2,-18 4,9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9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1,'-19'33,"-17"26,-1 8,1-3,1-8,7-8,3-8,6-5,2-10,3-3,0-6,1-1,-1-2,2 0,3-1</inkml:trace>
  <inkml:trace contextRef="#ctx0" brushRef="#br0" timeOffset="280.965">1 29,'13'22,"0"0,2-1,1 0,0-1,2-1,0 0,1-2,0 0,2-1,0-1,1-1,0-1,1-1,16 6,158 73,-178-85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46,'39'-4,"26"-3,8 1,-5 2,-8 0,-10 2,-8 1,-8 1,-8-5,-4-2,-6 1</inkml:trace>
  <inkml:trace contextRef="#ctx0" brushRef="#br0" timeOffset="205.371">141 245,'43'-5,"34"-6,8-2,-5-3,-12 1,-12 4,-16 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545 84,'-148'-75,"141"72,0 2,-1-1,1 1,-1 0,1 1,-1-1,0 2,1-1,-1 1,1 0,-1 0,1 1,-1 0,1 1,0 0,0 0,0 0,1 1,-1 0,-3 3,2-1,0 1,0 1,1-1,0 2,1-1,-1 0,2 1,-1 0,1 1,1-1,0 1,0 0,1 0,0 0,0 1,1-1,1 2,3 3,0 1,1-1,1 0,1 0,0-1,1 1,0-1,1 0,1-1,2 3,8 19,-11-26,0 2,-1-1,0 1,-1 0,0 0,-1 1,0-1,-1 1,0 0,-1 0,0 0,-1 0,-1 0,0 1,0-1,-1 0,-1 0,0 0,0 0,-1 0,-1-1,0 1,0-1,-2 0,-3 7,3-10,-1 0,1-1,-1 0,-1 0,1-1,-1 0,0 0,-1-1,1 0,-1-1,0 1,-1-2,1 1,0-1,-1-1,0 0,0 0,1-1,-1 0,0-1,0 0,-8-1,17 2,0-1,-1 0,1 0,-1 0,1 0,0 0,-1-1,1 1,0 0,-1-1,1 1,0-1,0 1,-1-1,1 1,0-1,0 0,0 0,0 0,0 1,0-1,0 0,0 0,0 0,0-1,0 1,1 0,-1 0,0 0,1-1,-1 1,1 0,0 0,-1-1,1 1,0 0,0-1,0 1,0-1,0 1,0-1,5-16</inkml:trace>
  <inkml:trace contextRef="#ctx0" brushRef="#br0" timeOffset="632.084">912 338,'-110'66,"-1"19,107-81,0 1,1-1,-1 1,1 0,0 0,1 0,-1 0,1 0,0 1,0-1,1 1,0-1,0 1,0 0,0-1,1 1,0 0,0-1,1 1,0 0,0-1,0 1,1 2,0-3,-1 0,1 0,0 0,1-1,-1 1,1-1,0 0,0 0,0 0,1 0,-1 0,1 0,0-1,0 0,0 0,1 0,-1 0,1-1,-1 0,1 0,0 0,0 0,0-1,0 0,0 0,0 0,4 0,1-1,-1 1,1-2,0 1,0-2,0 1,-1-1,1-1,-1 1,1-2,-1 1,0-1,0-1,-1 1,4-4,10-10,-1-1,0-2,-2 0,0-1,-1-1,-1 0,-2-2,0 0,-2 0,0-1,-2-1,-1 0,-1-1,1-9,10-104,-20 135,0 0,0 1,-1-1,0 0,0 0,0 0,-1 0,1 1,-1-1,-1 0,1 1,-1 0,0 0,0 0,-1 0,1 0,-1 0,0 1,-1 0,1 0,-1 0,-2-1,4 3,0 0,-1 0,1 1,-1-1,0 1,1 0,-1 0,0 0,0 0,0 1,0 0,0 0,1 0,-1 0,0 0,0 1,0 0,0 0,1 0,-1 0,0 0,1 1,-1 0,1-1,-1 1,1 1,0-1,0 0,0 1,0 0,-5 4,1 1,0 1,0-1,0 1,1 0,1 1,0 0,0-1,1 2,-1 0,-2 16,1 0,1 0,2 1,0-1,2 1,1 0,1-1,3 14,-2-28,0-1,0 0,1 0,1 0,0 0,0 0,2-1,-1 0,1 0,1 0,0-1,0 0,1 0,0-1,1 0,0-1,0 0,1 0,8 5,-15-11,1 0,-1 0,0 0,1 0,-1-1,1 1,-1-1,1 0,0 0,-1 0,1-1,0 1,0-1,-1 0,1 0,0 0,0-1,0 1,-1-1,1 0,0 0,-1 0,1-1,-1 1,1-1,-1 0,3-1,7-9</inkml:trace>
  <inkml:trace contextRef="#ctx0" brushRef="#br0" timeOffset="884.562">1646 253,'-25'39,"-11"26,-6 8,5-5,4-13,7-11,9-9,1-9,5-6,3 0,-1-5,0-4</inkml:trace>
  <inkml:trace contextRef="#ctx0" brushRef="#br0" timeOffset="1129.084">1335 310,'14'19,"15"16,7 7,2 1,-1-2,-1-8,-7-5,-4-7,-6-2,-2-5,-3 1,1-3,-3-3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16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683 287,'-45'184,"5"-59,-6-1,-14 17,43-102,15-37,0 1,0 0,0-1,1 1,-1 0,1 0,-1 0,1 0,0 0,1 0,-1 1,0-1,1 0,0 0,-1 1,1-1,0 0,1 0,-1 1,1-1,-1 0,1 0,0 0,0 0,1 0,-1 0,1 0,-1 0,1 0,0 0,0-1,0 1,0-1,0 0,1 1,-1-1,1 0,0 0,-1-1,1 1,0-1,0 1,0-1,0 0,2 1,12-1,-1 0,1-1,-1-1,1-1,-1 0,1-1,-1-1,6-2,25-5,151-21,-142 27,-50-1</inkml:trace>
  <inkml:trace contextRef="#ctx0" brushRef="#br0" timeOffset="1467.341">1727 344,'-195'0,"180"2,-1 0,1 1,0 1,1 0,-1 1,1 0,0 2,-1 0,10-2,0 0,1 1,0-1,0 1,0 0,1 0,0 0,0 1,1-1,-1 1,2 0,-1-1,1 1,0 0,0 0,0 0,1 0,0 0,1 0,0 0,0 0,0-1,1 2,-2-5,1 0,0 0,-1 0,1 0,0 0,1 0,-1 0,0 0,1-1,0 1,-1-1,1 1,0-1,0 0,1 1,-1-1,0 0,1 0,-1-1,1 1,-1 0,1-1,0 0,0 0,0 1,0-2,0 1,0 0,0-1,1 1,102 0,-76-3,-22 1,0 0,0 1,-1 0,1 0,0 0,0 1,0 1,0-1,-1 1,1 0,-1 1,1 0,-1 0,0 1,0 0,0 0,-1 0,1 1,3 4,-6-5,0 0,0 0,-1 0,1 1,-1 0,0 0,0-1,-1 2,0-1,0 0,0 0,0 1,-1-1,0 1,0-1,0 1,-1 0,0-1,0 1,0 0,-1-1,0 1,0-1,0 1,-1-1,0 1,-1 2,-5 16,-1 0,-1-1,-1 0,-1 0,-15 20,21-36,-1 0,1-1,-1 0,-1-1,1 0,-1 0,0 0,0-1,0 0,-1 0,1-1,-1-1,0 1,0-1,0-1,0 1,0-2,0 1,0-1,-1-1,-7 0,14 0,1 1,-1 0,1-1,-1 1,0-1,1 0,-1 0,1 0,-1 0,1 0,0-1,0 1,-1-1,1 0,0 1,0-1,0 0,1 0,-1 0,0 0,1-1,0 1,-1-1,-6-15</inkml:trace>
  <inkml:trace contextRef="#ctx0" brushRef="#br0" timeOffset="3521.525">2094 4,'1'0,"-1"0,1-1,-1 1,1 0,-1-1,1 1,-1 0,1 0,-1-1,1 1,-1 0,1 0,-1 0,1 0,0 0,-1-1,1 1,-1 0,1 1,0-1,-1 0,1 0,-1 0,1 0,-1 0,1 0,-1 1,1-1,-1 0,1 1,-1-1,1 0,-1 1,1-1,-1 0,1 1,-1-1,0 1,1-1,-1 1,0-1,1 1,-1-1,0 1,0-1,1 1,-1-1,0 1,0-1,0 1,0 0,0-1,0 1,0-1,0 1,0-1,0 1,0 0,6 40,-6-40,12 142,-4-79,-2 0,-3 0,-3 1,-2-1,-4 0,-4 9,-1 291,39-170,-28-191,-1 0,1-1,-1 1,1-1,-1 1,0 0,0-1,0 0,0 1,0-1,-1 0,1 1,-1-1,1 0,-1 0,0 0,0 0,0 0,0-1,0 1,0-1,-1 1,1-1,0 0,-1 0,1 0,-1 0,0 0,1-1,-1 1,0-1,-90 4,73-5,-133-5,-1 8,-26 9,-240 18,-27 5,94-5,135-17,205-10,12-2,0 1,0-1,0 1,-1-1,1 0,0 1,-1-1,1 0,0 0,0 0,-1 0,1 0,0 0,-1 0,1 0,0-1,0 1,-1 0,1-1,0 1,0-1,0 1,-1-1,1 0,0 0,0 1,0-1,0 0,0 0,0 0,1 0,-1 0,0 0,0 0,1 0,-1 0,1-1,-1 1,-1-10,1 0,1 0,0 0,0 0,1 0,0 0,1 0,0 0,1 1,3-9,10-54,42-392,-29 166,0 86,-29 212,0-5,0 0,0 0,0 1,1-1,-1 0,1 0,1 1,-1-1,1 1,0-1,0 1,1 0,-1 0,1 0,0 0,1 0,-1 0,1 1,0 0,0 0,0 0,1 0,-1 1,1-1,0 1,0 0,0 1,5-3,218 7,1098-2,-1100-28,-199 27,-3 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384 113,'-6'-9,"0"1,0 0,-1 0,0 1,0-1,-1 2,1-1,-2 1,1 0,-1 1,0 0,0 0,0 1,0 0,-1 0,0 1,0 1,0 0,0 0,0 1,0 0,-1 0,1 1,-5 1,10 1,0 0,0 0,0 0,1 1,-1-1,1 1,-1 0,1 1,0-1,0 1,0-1,1 1,-1 0,1 1,0-1,0 1,0-1,1 1,0 0,0 0,0 0,0 0,1 0,0 0,0 1,0-1,-2 143,7-125,2-1,0 1,1-1,1-1,1 0,2 0,0-1,0 0,4 2,17 34,-28-49,-1 0,0 0,-1 1,0-1,0 1,-1-1,1 1,-2 0,1-1,-1 1,0 0,-1-1,0 1,0 0,0-1,-1 1,0-1,-1 1,0-1,0 0,0 0,-1 0,0-1,0 1,-1-1,0 0,0 0,0-1,-1 1,0-1,0-1,0 1,-1-1,1 0,-1 0,0-1,-4 2,-87 37,112-57,3 3</inkml:trace>
  <inkml:trace contextRef="#ctx0" brushRef="#br0" timeOffset="450.483">524 339,'50'144,"9"57,-59-200,0-1,-1 1,1 0,0-1,0 1,0 0,-1-1,1 1,0 0,0-1,0 1,0 0,0 0,0-1,0 1,1 0,-1-1,0 1,0 0,0-1,1 1,-1 0,0-1,1 1,-1 0,0-1,1 1,-1-1,1 1,-1-1,1 1,0-1,-1 1,1-1,-1 0,1 1,0-1,-1 0,1 1,0-1,-1 0,1 0,0 0,-1 1,1-1,0 0,0 0,-1 0,1 0,0 0,-1-1,1 1,0 0,-1 0,1 0,0-1,-1 1,1 0,0 0,-1-1,1 1,0-1,-1 1,1-1,-1 1,1-1,-1 1,1-1,-1 1,0-1,118-301,-94 245,-20 49</inkml:trace>
  <inkml:trace contextRef="#ctx0" brushRef="#br0" timeOffset="1032.903">1286 396,'-15'5,"1"1,0 0,0 1,0 1,1 0,0 1,1 0,0 1,0 0,1 1,0 0,1 1,0 0,1 1,1 0,0 1,-5 11,12-20,0-1,0 0,0 1,1-1,0 0,0 1,0-1,0 0,1 0,-1 1,1-1,1 0,-1 0,0 0,1 0,0 0,0 0,0 0,0 0,1-1,-1 1,1-1,0 0,0 0,0 0,1 0,-1 0,1-1,-1 1,1-1,0 0,0 0,3 0,4 3,0-1,-1-1,1 0,1 0,-1-1,0-1,1 0,-1 0,1-1,-1-1,0 0,6-1,2-5,-1 0,-1 0,1-2,-1 0,-1-1,0-1,0 0,-1-1,-1-1,0 0,0-1,-2-1,0 0,0-1,-1 0,-1 0,-1-1,-1 0,0-1,-1 0,1-4,-4 12,1-1,-1 0,-1 0,0-1,-1 1,0-1,0 1,-1-1,-1 0,0 1,-1-1,0 0,-1 1,0-1,0 1,-1 0,-1 0,0 0,-1 0,0 0,0 1,-1 0,-1 0,1 1,-2 0,1 0,-1 0,-1 1,1 0,-1 1,-4-2,8 4,-2 1,1 0,0 1,-1 0,1 0,-1 0,0 1,0 0,0 0,-1 0,1 1,0 0,0 1,-1 0,1 0,0 0,-1 1,1 0,0 1,0-1,0 1,0 1,0-1,0 1,1 1,-1-1,1 1,0 0,0 0,0 1,1 0,-1 0,1 0,1 0,-1 1,-3 5,3 2,1 1,0-1,1 1,0 0,1 1,1-1,0 0,1 0,1 1,0-1,1 0,0 0,1 0,0 0,3 3,1-1,1-1,0-1,1 0,1 0,1 0,-1-2,2 1,0-1,0-1,1 0,1-1,0 0,0-1,0-1,9 3,-16-6,1-1,0 0,1 0,-1-1,1 0,0-1,-1 0,1 0,0-1,0 0,0 0,0-1,0 0,4-1,6-5</inkml:trace>
  <inkml:trace contextRef="#ctx0" brushRef="#br0" timeOffset="1454.918">1992 1,'-139'488,"130"-455,-13 83,22-112,0 0,0 0,0-1,1 1,-1 0,1 0,0-1,0 1,0-1,1 1,-1-1,1 1,0-1,0 0,0 0,1 0,-1 0,1 0,-1 0,1-1,0 1,0-1,0 0,0 0,1 0,-1 0,0-1,2 1,10 3,1-2,0 0,0 0,0-2,0 0,0 0,1-2,-1 0,10-2,-23 2,0 1,-1-1,1 1,0-1,0 0,-1 0,1 0,0 0,-1-1,0 1,1-1,-1 1,0-1,1 0,-1 0,0 0,0 0,-1 0,1-1,0 1,-1 0,0-1,1 0,-1 1,0-1,0 1,0-1,-1 0,1 0,0-1,2-17</inkml:trace>
  <inkml:trace contextRef="#ctx0" brushRef="#br0" timeOffset="1703.825">1682 339,'33'5,"36"2,15-1,-2-6,-5-3,-10-1,-13 0,-10-4,-8 0,-5 0,-4 3,-1-4,0 1,-5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08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3416 737,'-4'6,"-1"1,2 0,-1 0,1 0,0 1,0-1,1 1,0 0,0-1,1 1,0 0,1 0,-1 0,2 0,-1 0,1 0,0 0,1 0,-1-1,2 1,1 6,0-12,-1-1,1 0,-1 1,1-1,0 0,-1-1,1 1,0-1,-1 0,1 0,0 0,-1 0,1 0,0-1,0 0,-1 0,1 0,-1 0,1 0,-1-1,1 1,-1-1,0 0,0 0,0 0,0-1,0 1,-1-1,1 0,-1 1,1-1,-1 0,2-4,4-5,-1-2,0 1,-1-1,0 0,-1-1,-1 1,0-1,-1 0,-1 0,0 0,-1 0,-1 0,0 0,-1 0,0 0,-3-8,4 20,0 0,-1 1,1-1,-1 0,0 0,0 0,0 1,0-1,-1 0,1 1,-1-1,1 1,-1-1,0 1,0 0,0 0,0 0,0 0,-1 0,1 1,0-1,-1 0,0 1,1 0,-1 0,0 0,1 0,-1 0,0 0,0 1,0-1,0 1,0 0,0 0,0 0,0 0,1 1,-1-1,0 1,0-1,0 1,0 0,1 0,-1 0,0 1,1-1,-1 1,1-1,-2 3,-83 65,62-44</inkml:trace>
  <inkml:trace contextRef="#ctx0" brushRef="#br0" timeOffset="489.838">3867 764,'40'-90,"26"4,-65 85,1 1,-1 0,0 0,1 0,-1-1,1 1,-1 0,0 1,1-1,-1 0,1 0,-1 1,0-1,1 0,-1 1,0-1,1 1,-1 0,0 0,0-1,0 1,0 0,0 0,1 0,-2 0,1 0,0 0,0 0,0 1,0-1,-1 0,1 0,0 1,-1-1,0 0,1 1,-1-1,0 0,1 1,-1-1,0 1,0-1,0 0,0 1,0-1,-1 1,1-1,0 0,-1 1,1-1,-1 0,1 1,-1 0,2 7,-1-3,0-1,1 1,0-1,0 1,1-1,0 0,0 1,0-1,0 0,1 0,0 0,0-1,0 1,1-1,-1 1,1-1,0 0,0-1,1 1,-1-1,1 0,-1 0,1 0,0 0,0-1,1 0,-1 0,0-1,1 1,4 0,3-1,0-1,0-1,-1 0,1 0,0-1,-1-1,1 0,-1-1,0 0,0-1,0 0,-1-1,0 0,0-1,0 0,-1-1,0 0,-1 0,0-1,0-1,0 1,-2-2,1 1,-1-1,-1 0,0 0,0-1,-1 1,1-4,1-10</inkml:trace>
  <inkml:trace contextRef="#ctx0" brushRef="#br0" timeOffset="-1982.653">1 1103,'24'2,"0"-1,0-1,0-2,0 0,0-2,0 0,0-2,-1 0,0-2,-1 0,14-8,-11-1,0 0,-1-2,-1-1,-1 0,-1-2,0 0,-2-2,-1 0,0-1,-2-1,-1 0,-2-1,0-1,-2 0,5-18,14-19,115-328,-145 392,0 0,-1 1,1-1,0 0,0 0,0 0,0 1,0-1,0 0,1 0,-1 1,0-1,0 0,0 0,1 1,-1-1,0 0,1 0,-1 1,1-1,-1 0,1 1,-1-1,1 1,-1-1,1 1,0-1,-1 1,1-1,0 1,-1 0,1-1,0 1,0 0,-1-1,1 1,0 0,0 0,-1 0,1 0,0 0,0 0,0 0,0 0,4 221,44 107,-48-315,-1 1,0-1,-1 1,-1-1,0 1,0-1,-2 0,0 0,0 0,-1-1,0 0,-1 0,-1 0,0 0,0-1,-1 0,-1-1,0 0,0 0,-9 6,11-7,-1-1,0-1,0 1,-1-1,0-1,0 1,-1-2,0 1,0-1,0-1,-1 0,1 0,-1-1,0-1,0 1,-10-1,-58-7,61-2</inkml:trace>
  <inkml:trace contextRef="#ctx0" brushRef="#br0" timeOffset="-926.564">933 934,'23'-9,"-1"-1,0-1,-1-1,0-1,-1 0,0-2,-1 0,-1-2,0 0,-1 0,-1-2,1-3,-15 19,0 1,0-1,-1 0,1 1,-1-1,0 0,0 0,0 0,0 0,-1 0,1 0,-1 0,0 0,0-1,0 1,0 0,0 0,-1 0,1 0,-1 0,0 0,0 0,0 0,0 0,-1 0,1 1,-1-1,1 0,-1 1,0 0,0-1,0 1,-1 0,1 0,0 0,-1 0,1 0,-1 1,0-1,0 1,1-1,-1 1,0 0,0 0,0 1,0-1,0 0,0 1,0 0,-1 0,1 0,0 0,0 0,0 1,0-1,-1 2,-9 3,1 1,0 0,0 1,0 0,1 1,0 0,1 1,0 0,0 1,1 0,1 1,-1 0,2 0,-1 0,2 1,-1 0,2 1,-1-1,2 1,0 1,1-9,0 0,0 1,1 0,0-1,0 1,0 0,1 0,0 0,0 1,0-1,1 0,0 0,0 0,1 0,-1 1,1-1,1 0,-1 0,1 0,0-1,1 1,-1 0,1-1,0 1,0-1,1 0,0 0,0-1,0 1,0-1,1 1,-1-1,1-1,0 1,1-1,-1 0,3 2,4-2,0 0,1 0,-1-1,1 0,-1-1,1-1,0 0,-1-1,1 0,-1-1,1 0,-1-1,0 0,12-5,160-85,-149 72,175-129,-88 70,-122 81,-1-1,0 1,1 0,-1-1,1 1,-1 0,1-1,-1 1,1 0,-1 0,1 0,0-1,0 1,-1 0,1 0,0 0,0 0,0-1,0 1,0 0,0 0,0 0,0 0,0 0,0-1,1 1,-1 0,0 0,0 0,1-1,-1 1,1 0,-1 0,1-1,-1 1,1 0,-1-1,1 1,-1 0,1-1,0 1,-1-1,1 1,0-1,0 0,-1 1,1-1,0 0,0 1,0-1,0 0,-1 0,1 0,0 0,0 0,1 0,-167 37,160-36,1 0,0 1,0-1,0 1,0 0,0 0,0 1,0-1,0 1,1-1,0 1,-1 1,1-1,0 0,0 1,1-1,-1 1,1 0,0 0,0 0,0 0,0 0,1 0,0 1,-1-1,2 0,-1 1,0-1,1 1,0-1,0 1,0-1,1 1,0-1,-1 0,1 1,1-1,-1 0,1 1,0-1,0 0,0 0,0-1,1 1,2 3,0-2,1-1,0 0,0 0,0 0,1-1,-1 0,1 0,0 0,0-1,0 0,0 0,0-1,0 0,0 0,0-1,1 0,-1 0,0-1,4 0,135-37,-95 16,-1-2,-2-3,0-2,41-33,-53 33,-2-2,-1-1,-1-1,17-26,-27 34,-6 7,0-1,-1 0,-1-1,0-1,-2 0,-1-1,0 0,-2-1,0 0,-2 0,0-1,-2 0,-1 0,0 0,-2 0,-1-2,0 24,-1 0,0 0,0 0,0 0,0 1,0-1,0 0,0 0,0 0,-1 0,1 0,-1 0,0 1,1-1,-1 0,0 0,0 1,0-1,0 0,0 1,-1-1,1 1,0 0,-1-1,1 1,-1 0,1 0,-1 0,0 0,1 0,-1 0,0 1,0-1,0 0,0 1,1-1,-1 1,0 0,0 0,0 0,0 0,0 0,0 0,0 0,0 1,0-1,1 0,-1 1,0 0,0-1,0 1,1 0,-1 0,0 0,1 0,-1 1,0 0,-6 3,1 1,0 0,1 0,-1 1,1 0,0 0,1 1,0-1,0 1,0 0,1 1,0-1,1 1,0 0,0-1,1 1,0 4,-12 160,14-132,2 0,1 0,3 0,1 0,2-1,1 0,3 0,16 34,53 125,-62-164,-47-88,13 36</inkml:trace>
  <inkml:trace contextRef="#ctx0" brushRef="#br0" timeOffset="-664.46">1921 510,'47'10,"36"3,13-1,0-2,-7-3,-9-8,-13-3,-9-1,-9 0,-8 1,-7 1,-3 1,-3 1,-6 6,-7 2</inkml:trace>
  <inkml:trace contextRef="#ctx0" brushRef="#br0" timeOffset="-412.743">2880 680,'4'34,"8"20,0 1</inkml:trace>
  <inkml:trace contextRef="#ctx0" brushRef="#br0" timeOffset="-250.099">2880 370,'4'0,"3"0</inkml:trace>
  <inkml:trace contextRef="#ctx0" brushRef="#br0" timeOffset="4455.528">6407 87,'6'16,"-1"0,0 0,-1 1,-1 0,-1-1,0 1,-1 0,-1 0,0 0,-2 0,0 0,0 0,-2 0,-2 4,5-18,0-1,0 0,0 1,1-1,-1 1,1-1,-1 1,1 0,0-1,0 1,0-1,0 1,0 0,1-1,-1 1,1-1,0 1,-1-1,1 1,0-1,0 0,1 1,-1-1,1 0,-1 0,1 0,-1 0,1 0,0 0,0-1,0 1,0 0,0-1,1 0,-1 1,0-1,1 0,-1 0,0 0,1-1,-1 1,1-1,8 3,0-2,0 1,0-1,0-1,0 0,0-1,0 0,0-1,0 0,0 0,-1-1,1-1,-1 1,0-2,6-3,-3-3</inkml:trace>
  <inkml:trace contextRef="#ctx0" brushRef="#br0" timeOffset="4920.767">6803 3,'-17'47,"-23"104,13 41,1-41,-7 102,34-153,0-89</inkml:trace>
  <inkml:trace contextRef="#ctx0" brushRef="#br0" timeOffset="3810.047">5419 115,'2'-5,"0"0,1 0,-1 0,1 1,0-1,0 1,1 0,-1 0,1 0,0 0,0 1,0-1,1 1,-1 0,1 0,-1 1,1-1,0 1,0 0,0 1,0-1,1 1,2-1,4-2,0-2,0 1,1 1,0 0,0 0,0 2,0-1,1 2,-1 0,0 0,1 1,-1 1,1 0,-1 1,0 1,10 3,-20-5,-1 0,1 1,-1-1,1 1,-1-1,0 1,0 0,0 0,0 0,0 0,0 0,-1 1,1-1,-1 1,0-1,1 1,-1-1,0 1,0 0,-1-1,1 1,-1 0,1 0,-1-1,0 1,0 0,0 0,0 0,0-1,-1 1,1 0,-1 0,-1 2,-41 90,38-85,-225 327,135-177,92-156,1 0,-1 0,1 0,1 0,-1 1,0-1,1 0,0 1,0-1,0 1,1-1,-1 1,1 0,0-1,0 1,1-1,-1 1,1-1,0 1,1-1,-1 1,1-1,-1 0,1 0,1 0,-1 0,0 0,1 0,0-1,0 1,0-1,0 0,2 2,4 0,1-1,-1 1,1-2,0 1,0-1,0-1,1 0,-1 0,0-1,1 0,-1-1,1 0,-1-1,1 0,-1 0,1-1,6-3,106-26,-106 27,-20 8</inkml:trace>
  <inkml:trace contextRef="#ctx0" brushRef="#br0" timeOffset="4056.48">6040 764,'-5'15,"-1"9,0 5,6-2,8-10,7-14,1-6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71,'-5'0,"4"-5,6-6,2-6,6-1,-5 4,-9 8,-9 10,3 5,2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4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605 311,'-1'-4,"-1"1,0 0,1-1,-1 1,-1 0,1 0,0 1,-1-1,0 0,1 1,-1 0,0 0,0-1,0 2,-1-1,1 0,0 1,-1-1,1 1,-1 0,1 0,-1 0,0 1,1-1,-1 1,-3 0,-140 23,118-21,17-2,-1 0,1 1,0 0,0 2,-1-1,1 1,1 1,-1 0,0 0,0 2,11-5,0 0,0 0,0 0,0 0,0 0,0 0,0 0,0 1,0-1,1 0,-1 1,0-1,1 1,-1-1,1 0,0 1,-1-1,1 1,0-1,0 1,0-1,0 1,0-1,0 1,0-1,1 1,-1-1,0 1,1-1,0 1,-1-1,1 0,0 1,-1-1,1 0,0 0,0 1,0-1,0 0,0 0,0 0,1 0,52 44,-30-35,-20-9,1 1,-1-1,0 0,0 1,0 0,0 0,0 0,0 1,0-1,-1 1,1 0,-1 0,0 0,0 0,0 1,0-1,0 1,-1 0,0 0,2 3,-6-1,1-1,-1 1,-1-1,1 0,-1 1,0-1,0 0,0-1,-1 1,1-1,-1 1,0-1,-1 0,1 0,-2 0,-7 9,-223 198,232-210,1 1,-1-1,0 1,0 0,1 0,-1 1,1-1,0 1,0 0,0-1,0 1,0 1,1-1,-1 0,1 1,0-1,0 1,0-1,0 1,1 0,-1 0,1 0,0 0,0 0,1 0,-1 0,1 1,0-1,0 0,0 0,1 0,-1 0,1 0,0 0,0 0,1 0,-1 0,1 0,0 0,0-1,8 4,1-1,-1 0,1-1,1 0,-1 0,1-2,-1 1,1-1,0-1,0 0,0-1,1 0,-1-1,0-1,0 1,0-2,8-1,18 1,-27 2,-6 1,0-1,0 1,-1 0,1-1,0 0,0 0,-1-1,1 1,0-1,0 0,-1 0,1-1,-1 0,1 1,-1-1,0-1,0 1,0-1,0 1,0-1,0 0,-1 0,1-1,-1 1,0-1,0 0,0 0,-1 0,1 0,1-4,1-70,-5 53</inkml:trace>
  <inkml:trace contextRef="#ctx0" brushRef="#br0" timeOffset="416.751">323 0,'-9'36,"1"1,3 0,0 0,3 0,2 35,-11 104,-45 230,43-340,-21 162,34-205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46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321 288,'-33'55,"-132"145,58-81,106-118,0 0,-1 1,1-1,0 0,0 0,0 1,0-1,0 0,0 1,0-1,1 1,-1 0,0-1,1 1,-1-1,1 1,0 0,-1-1,1 1,0 0,0 0,0-1,0 1,0 0,1-1,-1 1,0 0,1-1,0 1,-1 0,1-1,0 1,-1-1,1 1,0-1,0 0,0 1,1-1,-1 0,0 0,0 1,1-1,-1 0,0 0,1-1,-1 1,1 0,0 0,-1-1,1 1,-1-1,1 1,0-1,1 0,19 5,0-2,0 0,1-2,-1 0,0-2,16-2,21 0,21 7,-80-4,1 1,0-1,0 0,0 1,-1-1,1 0,0 0,0 1,0-1,0 0,-1 0,1 0,0 0,0 0,0-1,0 1,-1 0,1 0,0 0,0-1,0 1,-1 0,1-1,0 1,0-1,-1 1,1-1,0 1,-1-1,1 1,-1-1,1 0,-1 1,1-1,-1 0,1 0,-1 1,1-1,-1 0,0 0,0 0,1 1,-1-1,0 0,0 0,0 0,0 0,0 1,0-1,0 0,0 0,0 0,-19-48,13 35,-90-210,89 205,1 1</inkml:trace>
  <inkml:trace contextRef="#ctx0" brushRef="#br0" timeOffset="466.007">548 203,'58'256,"-8"-57,-50-198,0 0,0 0,0 1,0-1,0 0,0 0,0 0,0 1,1-1,-1 0,1 0,-1 0,1 0,-1 0,1 0,-1 0,1 0,0 0,0 0,-1 0,1 0,0 0,0 0,0-1,0 1,0 0,0-1,0 1,0 0,1-1,-1 0,0 1,0-1,0 0,0 1,1-1,-1 0,0 0,0 0,1 0,-1 0,0 0,0-1,0 1,1 0,-1-1,0 1,0-1,0 1,0-1,0 1,0-1,0 0,0 1,0-1,0 0,0 0,0 0,0 0,10-17,0-1,-1 0,-1 0,-1-1,0 0,-2 0,0-1,-2 0,0 0,6-20,54-216,-62 246</inkml:trace>
  <inkml:trace contextRef="#ctx0" brushRef="#br0" timeOffset="832.272">1055 401,'15'4,"13"3,8-1,2-2,0 0,-3-7,-1-2,-3 0,-6-5,-7 0</inkml:trace>
  <inkml:trace contextRef="#ctx0" brushRef="#br0" timeOffset="1067.055">1083 598,'24'5,"23"-4,7-1,0-6,-5-1,-10-1</inkml:trace>
  <inkml:trace contextRef="#ctx0" brushRef="#br0" timeOffset="3256.5">1507 147,'113'150,"0"96,-103-215,24 39,-32-70,0 0,0 0,0 0,0-1,0 1,0-1,0 1,0-1,0 0,0 0,0 0,0 0,0 0,-1-1,1 1,0 0,-1-1,1 1,-1-1,0 0,1 1,-1-1,0 0,0 0,0 0,0 0,0 0,-1 0,1 0,-1 0,1 0,-1 0,0 0,1 0,-1 0,0 0,-1-2,3-2,111-461,-94 362,-18 93</inkml:trace>
  <inkml:trace contextRef="#ctx0" brushRef="#br0" timeOffset="4450.483">2127 401,'0'0,"5"4,6 3,7-1,4-2,4 0,2-2,-4 4,-1 1,0-1,1-1,-3-2</inkml:trace>
  <inkml:trace contextRef="#ctx0" brushRef="#br0" timeOffset="4902.696">2494 61,'133'401,"-95"-298,-38-102,0 0,0 0,0-1,1 1,-1 0,0-1,1 1,-1 0,0-1,1 1,-1-1,1 1,-1-1,1 1,-1-1,1 1,0-1,-1 1,1-1,0 0,-1 1,1-1,0 0,-1 0,1 1,0-1,-1 0,1 0,0 0,0 0,-1 0,1 0,0 0,0 0,-1 0,1 0,0-1,-1 1,1 0,0 0,-1-1,1 1,0 0,-1-1,1 1,-1-1,1 1,0-1,-1 1,1-1,-1 1,1-1,-1 1,0-1,1 0,-1 1,0-1,1 0,-1 1,0-1,0 0,19-43,62-243,23 55,-103 231,-2 5</inkml:trace>
  <inkml:trace contextRef="#ctx0" brushRef="#br0" timeOffset="5223.356">3115 428,'-4'10,"1"0,0 0,0 0,1 1,0-1,1 1,0-1,1 1,0-1,1 1,0-1,0 1,1-1,1 0,-1 0,2 0,-1 0,4 6,-5-14,0 0,-1 0,1 0,0 0,0 0,0-1,1 1,-1-1,0 1,0-1,1 0,-1 0,1 0,-1 0,1 0,0 0,-1-1,1 1,0-1,-1 0,1 0,0 0,-1 0,1 0,0-1,-1 1,1-1,-1 0,1 1,0-1,-1 0,0-1,1 1,-1 0,0-1,0 1,1-1,-1 0,0 0,0 0,72-86,-62 67,-1 1,-1-2,-1 1,-1-1,-1-1,0 1,-2-3,-4 22,-1 0,1 0,-1 0,0 0,0 0,0 0,0 0,-1 0,1 0,-1 0,1 0,-1 0,0 0,-1 1,1-1,0 0,-1 0,1 1,-1-1,0 1,0 0,0-1,0 1,0 0,-1 0,1 0,-1 1,1-1,-1 0,1 1,-1 0,0-1,0 1,0 0,0 1,0-1,0 0,0 1,0 0,0 0,0 0,0 0,-20-2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15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442 219,'0'0,"0"1,-1-1,1 0,0 0,-1 0,1 0,0 1,-1-1,1 0,-1 0,1 0,0 0,-1 0,1 0,-1 0,1 0,0 0,-1 0,1 0,0-1,-1 1,1 0,-1 0,1 0,0 0,-1-1,1 1,0 0,-1 0,1 0,0-1,0 1,-1 0,1-1,0 1,0 0,-1-1,1 1,0 0,0-1,0 1,0 0,0-1,-1 1,1 0,0-1,0 1,0-1,-19 39,19-38,-47 99,-5-3,-4-2,-38 46,-56 47,150-187,-1 0,1-1,0 1,0 0,0 0,0 0,-1 0,1 0,0-1,0 1,-1 0,1 0,0 0,0 0,0 0,-1 0,1 0,0 0,0 0,-1 0,1 0,0 0,0 0,-1 0,1 0,0 0,0 0,-1 0,1 0,0 0,0 0,-1 0,1 1,0-1,0 0,0 0,-1 0,1 0,0 0,0 1,0-1,10-24,137-181,21-73,-126 213,-41 65,1 0,-1 1,1-1,-1 1,1-1,-1 1,0 0,1-1,-1 1,0 0,0 0,1 0,-1 0,0 0,0 0,0 0,0 0,0 0,0 1,0-1,-1 0,1 1,0-1,-1 1,1-1,-1 0,1 1,-1-1,0 1,0 0,68 202,45 75,-111-276,-1 0,0 0,1 1,0-1,0 0,0 0,0 0,0-1,0 1,1 0,0-1,-1 0,1 1,0-1,0 0,0 0,0-1,0 1,1-1,-1 0,1 1,-1-2,0 1,1 0,-1-1,1 1,0-1,-1 0,1 0,-1 0,1-1,-1 1,1-1,-1 0,1 0,-1 0,1 0,1-2,9-8,-1 1,-1-2,0 0,-1-1,0 0,-1 0,0-1,-1 0,0-1,-2 0,0-1,1-4,28-52,-4-2,-3-1,-4-1,-3-1,6-43,-26 109,-1 0,1 0,-2 0,1 0,-2 0,1 0,-2-1,1 1,-1 1,-1-1,0 0,-1 0,-4-9,8 19,-1 0,1 0,-1 0,1 0,-1 0,1 0,-1 0,1 0,-1 0,0 0,0 0,1 0,-1 1,0-1,0 0,0 0,0 1,0-1,0 1,0-1,0 1,0-1,0 1,0 0,0-1,-1 1,1 0,0 0,0 0,0 0,0 0,-1 0,1 0,0 0,0 0,0 1,0-1,0 0,0 1,-1-1,1 1,0-1,0 1,0 0,1-1,-1 1,0 0,0 0,0-1,0 1,1 0,-1 0,0 0,1 0,-1 0,0 1,-26 61,21-32</inkml:trace>
  <inkml:trace contextRef="#ctx0" brushRef="#br0" timeOffset="383.412">1262 473,'-14'49,"8"-35,1 0,0 1,2 0,-1 0,2 0,0 0,0 1,2-1,0 0,1 1,0-1,1 0,1 0,0 0,5 12,-6-23,0 0,0 0,0-1,0 1,1-1,-1 0,1 1,0-1,0 0,0-1,1 1,-1-1,1 1,-1-1,1 0,0 0,0-1,0 1,0-1,0 0,0 0,0 0,0 0,0-1,1 0,-1 0,0 0,0 0,1-1,-1 1,0-1,0 0,0 0,0-1,0 1,0-1,-1 0,1 0,0 0,-1-1,1 1,-1-1,0 0,0 0,0 0,0 0,-1 0,1-1,-1 1,1-2,36-135,-39 130,0-1,0 0,-2 0,1 0,-1 1,-1-1,0 1,0 0,-1-1,0 2,-1-1,0 0,-1 1,0 0,0 0,-1 1,0-1,-1 2,1-1,-6-3,11 9,0 1,-1-1,1 1,0 0,0 0,-1 0,1 0,0 0,-1 0,1 1,-1-1,1 1,-1-1,1 1,-1 0,1 0,-1 0,0 1,1-1,-1 0,1 1,0 0,-1 0,1-1,-2 2,-13 9</inkml:trace>
  <inkml:trace contextRef="#ctx0" brushRef="#br0" timeOffset="916.466">1713 530,'-4'5,"0"2,1-1,0 0,1 1,-1-1,1 1,0 0,1-1,0 1,0 0,0 0,1 0,0 0,0 1,0 1,-1-5,0 0,0 0,1 1,0-1,0 0,0 1,0-1,1 0,-1 0,1 1,0-1,1 0,-1 0,1 0,0 0,-1 0,2-1,-1 1,0 0,1-1,0 0,0 1,0-1,0 0,0-1,0 1,1-1,0 1,-1-1,1 0,3 1,3-2,1-1,-1 0,1 0,-1-1,1 0,-1-1,0-1,1 1,-1-2,-1 1,1-1,0-1,-1 0,0 0,0-1,0 0,-1 0,0-1,0 0,-1 0,0-1,0 0,0-1,-1 1,-1-1,1 0,1-6,-3 9,-3 3,-1 1,1 0,0 0,0 0,0 0,0 0,0 0,1 0,-1 0,0 0,1 1,0-1,-1 0,1 1,0 0,0-1,0 1,-1 0,2 0,-1 0,0 0,0 0,0 0,0 1,0-1,1 1,-1-1,0 1,0 0,1 0,-1 0,0 0,1 1,83 84,-78-81,1-1,0 1,0-2,0 1,0-2,0 1,1-1,-1 0,1-1,-1 0,0 0,1-1,-1-1,0 1,0-2,0 1,0-1,0 0,0-1,-1 0,1-1,-1 1,-1-2,1 1,2-3,2-1,-1-1,0-1,0 0,-1-1,-1 1,0-2,0 0,-1 0,-1 0,0-1,-1 0,-1 0,0 0,0-1,-1-5,-3-31,-6 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38.4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483 428,'0'-1,"1"0,0 1,-1-1,1 0,-1 0,1 1,-1-1,1 0,-1 0,0 0,1 0,-1 0,0 0,0 0,0 1,0-1,0 0,0 0,0 0,0 0,0 0,0 0,0 0,-1 0,1 0,0 0,-1 1,1-1,0 0,-1 0,1 0,-1 0,1 1,-1-1,0 0,1 1,-1-1,0 0,0 1,1-1,-1 1,0-1,0 1,0 0,0-1,1 1,-2 0,-42-17,26 16,-1 0,1 2,0 0,0 1,0 1,0 1,0 1,0 0,1 1,0 1,0 0,1 2,0 0,1 0,-1 2,2 0,0 0,0 1,1 1,0 0,1 1,1 1,-7 11,13-20,0 1,1 0,-1-1,2 1,-1 0,1 1,0-1,0 1,1-1,0 1,1 0,0 0,0 0,0 0,1 0,0-1,1 1,0 0,0 0,1 0,-1 0,2-1,-1 1,1-1,0 1,3 3,1-7,0 0,0-1,0 0,0-1,0 1,1-1,-1-1,1 1,-1-1,1 0,0-1,-1 0,1 0,0-1,-1 0,1 0,-1-1,1 0,-1 0,0-1,0 0,0 0,6-4,29-15,-1-1,-1-3,-1-1,-2-2,0-1,-2-2,-2-1,28-36,14-34,-75 103,1 0,0 1,0-1,0 1,0-1,0 1,0-1,0 1,-1-1,1 1,0 0,0-1,-1 1,1 0,0-1,-1 1,1 0,-1 0,1 0,-1 0,0 0,1 0,-1 0,0 0,1 0,-1 0,0 0,0 0,0 0,0 0,0 0,0 0,0-1,0 1,-1 0,1 0,0 0,0 0,-1 0,1 0,-1 0,1 0,-1 0,1 0,-1 0,1 1,12 234,-11-232,-1 1,0 0,1-1,-1 1,1 0,0 0,1-1,-1 1,1 0,0-1,0 0,0 1,1-1,-1 0,1 0,0 0,1-1,-1 1,0-1,1 0,0 0,3 2,8-3</inkml:trace>
  <inkml:trace contextRef="#ctx0" brushRef="#br0" timeOffset="415.124">1188 32,'-22'109,"5"1,-2 81,17-170,-3 14,-1-1,-2 0,-1 0,-2-1,-8 17,-1 47,20-94,0 0,0 0,1 0,-1 0,1 0,-1 0,1 0,0-1,0 1,1 0,-1 0,0-1,1 1,0-1,-1 1,1-1,0 0,0 0,0 0,1 0,-1 0,0 0,1 0,-1-1,1 1,0-1,0 0,-1 0,1 0,0 0,1 0,94 1,-95-2,0 0,0-1,0 1,-1-1,1 0,0 0,0 0,-1 0,1 0,-1 0,1-1,-1 0,0 1,1-1,-1 0,0 0,0 0,0 0,0 0,-1-1,1 1,0 0,-1-1,0 1,0-1,0 0,0 1,0-1,0 0,-1 0,1-2,-2-15</inkml:trace>
  <inkml:trace contextRef="#ctx0" brushRef="#br0" timeOffset="650.112">821 456,'38'0,"28"0,7 0,-5 0,-8 0,-10 0,-8 0,-7 0,-5 0,-7 0</inkml:trace>
  <inkml:trace contextRef="#ctx0" brushRef="#br0" timeOffset="977.079">1611 484,'10'0,"22"0,10-5,4-1,-2 0,-4 1,-3 1,-4 2,-2 1,-2 0,-10 1,-14 5,-7 2</inkml:trace>
  <inkml:trace contextRef="#ctx0" brushRef="#br0" timeOffset="1143.123">1611 682,'48'4,"21"3,3-1,-5-2,-10 0,-10-2,-7-1,-12 0</inkml:trace>
  <inkml:trace contextRef="#ctx0" brushRef="#br0" timeOffset="1929.682">2289 117,'29'95,"75"218,-66-184,-38-127,1-1,-1 0,0 0,1 0,-1 0,1 1,0-1,-1 0,1 0,0 0,-1 0,1 0,0 0,0-1,0 1,0 0,0 0,0 0,0-1,0 1,0-1,0 1,0-1,1 1,-1-1,0 0,0 1,0-1,1 0,-1 0,0 0,0 0,1 0,-1 0,0 0,0-1,1 1,-1 0,0-1,0 1,0 0,0-1,0 0,0 1,1-1,-1 0,-1 1,1-1,0 0,0 0,0 0,0 0,0 0,0 0,39-61,-39 60,140-341,-42 96,-96 236</inkml:trace>
  <inkml:trace contextRef="#ctx0" brushRef="#br0" timeOffset="2683.002">2995 399,'14'5,"20"1,8 1,2-2,-2-2,-3-1,-8-5,-5-3,-1-1,-1 2,0 1,2 2,0-4,1-1,-4 1</inkml:trace>
  <inkml:trace contextRef="#ctx0" brushRef="#br0" timeOffset="3127.104">3530 89,'70'206,"-24"45,-45-237,1-1,0 0,1 1,1-1,0 0,1-1,0 1,5 7,-10-19,1 0,0 0,-1 0,1-1,0 1,0 0,0 0,-1 0,1 0,0-1,0 1,0-1,0 1,1 0,-1-1,0 0,0 1,0-1,0 0,0 1,1-1,-1 0,0 0,0 0,0 0,1 0,-1 0,0-1,0 1,0 0,0 0,0-1,1 1,-1-1,0 1,0-1,0 0,0 1,0-1,0 0,-1 1,1-1,0 0,0 0,0-1,35-45,180-414,-139 314,-66 136,-14 33,-3-3</inkml:trace>
  <inkml:trace contextRef="#ctx0" brushRef="#br0" timeOffset="3483.467">4208 428,'-32'100,"32"-97,0-1,0 1,0 0,0-1,0 1,0 0,1-1,-1 1,1 0,0-1,0 1,0-1,0 1,0-1,1 0,-1 1,1-1,-1 0,1 0,0 0,0 0,0 0,0-1,0 1,0 0,0-1,1 0,-1 1,1-1,-1 0,1 0,-1-1,1 1,-1 0,1-1,0 1,0-1,7 1,0-1,1 0,-1-1,0 0,1 0,-1-1,0-1,0 0,0 0,-1-1,1 0,-1 0,0-1,0 0,0-1,7-6,-11 8,0 1,-1-1,0 0,0 0,0 0,0 0,-1-1,1 1,-1-1,0 0,-1 0,1 0,-1-1,0 1,0 0,-1-1,1 0,-1 1,0-1,-1 0,0 1,1-1,-2 0,1 1,-1-1,0 0,0 1,0-1,-1 1,0-1,-1 0,-1 1,0 1,-1-1,0 1,0 1,0-1,-1 0,1 1,-1 0,0 1,0-1,0 1,0 0,0 1,0-1,-1 1,1 0,0 1,-1 0,1 0,-1 0,1 0,0 1,-1 0,-2 2,-78 27,67-18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2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0,'-10'10,"-7"7,3 2,0-3,-3-4,1-5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4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564 460,'-14'-3,"0"1,-1 1,1 0,0 0,-1 2,1 0,-1 0,1 2,0 0,0 0,0 1,0 1,1 0,-1 1,1 1,1 0,-1 0,1 1,1 1,-1 0,2 1,-1 0,1 0,1 1,0 0,0 1,1 0,1 1,0-1,1 1,-1 3,-17 95,24-106,0-1,-1 1,1 0,1-1,-1 1,1 0,0-1,0 1,0-1,0 1,1-1,0 0,0 0,0 0,0 0,1 0,0 0,-1 0,1-1,1 1,-1-1,3 2,1-3,0 0,0-1,0 1,0-2,0 1,0-1,1 0,-1-1,0 0,0 0,0 0,0-1,0 0,0 0,-1-1,1 0,-1 0,1 0,-1-1,0 0,-1 0,1-1,2-2,9-4,0 0,0-2,-2 0,1-1,-2 0,0-1,0-1,-2 0,0-1,-1 0,0-1,-2 0,0-1,-1 0,-1 0,0-1,-2 0,0 0,-2 0,0 0,-1-1,-1 0,-1-12,-2 24,0 0,0 1,-1 0,0-1,-1 1,0 0,0 0,0 1,-1-1,0 1,-1 0,0 0,0 1,-4-4,7 7,-1 1,1-1,-1 1,1-1,-1 1,0 0,1 1,-1-1,0 1,0-1,0 1,-1 0,1 1,0-1,0 1,0 0,-1 0,1 0,0 0,0 1,0 0,0 0,0 0,0 0,0 0,0 1,0 0,0 0,0 0,1 0,-1 1,0 0,1 0,0 0,0 0,1 0,-1 0,1 1,-1-1,1 1,0 0,1-1,-1 1,0 0,1 0,0 0,0 0,0 3,-3 17</inkml:trace>
  <inkml:trace contextRef="#ctx0" brushRef="#br0" timeOffset="277.929">791 432,'2'23,"-2"-16,1 0,-1 0,1 0,0-1,1 1,0 0,0 0,0-1,1 1,0-1,0 0,1 0,2 5,-4-11,-1 0,1 0,-1 0,1-1,-1 1,1 0,-1-1,1 1,-1-1,1 1,-1-1,0 1,1-1,-1 0,0 0,0 0,0 0,1 0,-1 0,0 0,0 0,0 0,-1 0,1-1,0 1,0 0,-1-1,1 1,-1 0,1-1,-1 1,1-1,-1 1,2-3,154-336,-78 193,-77 146,-1-1,0 0,1 1,-1-1,1 1,0 0,-1-1,1 1,0-1,0 1,0 0,0-1,0 1,0 0,0 0,1 0,-1 0,0 0,1 0,-1 0,0 1,1-1,-1 0,1 1,-1-1,1 1,0 0,-1-1,1 1,-1 0,1 0,0 0,-1 0,1 0,-1 0,1 1,0-1,-1 0,1 1,-1-1,1 1,-1 0,1 0,-1-1,0 1,1 0,-1 0,0 0,19 44,-14-20</inkml:trace>
  <inkml:trace contextRef="#ctx0" brushRef="#br0" timeOffset="567.882">0 1250,'175'-45,"-3"-9,-2-6,-3-8,14-16,-80 40,-87 37,40-18,1 2,2 2,0 3,1 2,12 0,-14 17,-38 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1 174,'26'31,"90"307,-66-204,-50-133,0 0,1-1,-1 1,0-1,0 1,1 0,-1-1,0 1,1-1,-1 1,1-1,-1 1,1-1,-1 1,1-1,-1 0,1 1,-1-1,1 0,0 1,-1-1,1 0,-1 0,1 0,0 1,-1-1,1 0,0 0,-1 0,1 0,0 0,-1 0,1 0,0 0,-1 0,1-1,-1 1,1 0,0 0,-1-1,1 1,-1 0,1-1,0 1,-1 0,1-1,-1 1,0-1,1 1,-1-1,1 1,-1-1,1 1,-1-1,0 1,0-1,1 0,14-40,-13 37,77-307,34 46,-96 219,-13 35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2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35,'65'-6,"-48"8,242 1,-84-37,-193 49,-14 9,16-14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8:53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1,'5'4,"11"3,7-1,5-1,3-2,0-1,0-1,0 0,-1-1,-1-1,0 1,-1 0,1 0,-1 0,-5-1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3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0 474,'341'0,"-334"1,-1-1,0 0,0-1,1 1,-1-1,0 0,0-1,0 1,0-1,0 0,0-1,-1 1,1-1,0-7,-4 0</inkml:trace>
  <inkml:trace contextRef="#ctx0" brushRef="#br0" timeOffset="369.142">226 248,'0'483,"12"-411,-6-65,-1-8</inkml:trace>
  <inkml:trace contextRef="#ctx0" brushRef="#br0" timeOffset="881.485">622 79,'10'13,"-1"0,0 0,-1 1,-1 0,0 0,0 0,-2 1,3 10,36 192,-16-2,-28-205,0 0,1 0,0-1,1 1,0-1,0 1,1-1,0 0,1 0,4 8,-7-17,-1 1,0-1,1 1,-1-1,1 1,-1-1,1 1,-1-1,1 1,-1-1,1 0,0 1,-1-1,1 0,0 0,-1 0,1 1,-1-1,1 0,0 0,-1 0,1 0,0 0,-1 0,1 0,0 0,-1 0,1-1,0 1,-1 0,1 0,0 0,-1-1,1 1,-1 0,1-1,0 1,-1-1,1 1,-1 0,1-1,-1 1,0-1,1 0,-1 1,1-1,-1 1,0-1,0 1,1-1,-1 0,21-39,-18 33,125-301,-19 26,-84 166,-43 139,12-5</inkml:trace>
  <inkml:trace contextRef="#ctx0" brushRef="#br0" timeOffset="1302.331">1243 474,'-10'9,"0"0,1 0,0 1,1 0,0 0,0 1,1 0,1 1,0-1,0 1,1 1,1-1,0 1,1-1,-2 11,4-19,0 0,0-1,1 1,0 0,-1 0,1 0,0 0,1 0,-1 0,1 0,0 0,0 0,0-1,0 1,0 0,1-1,0 1,0-1,0 1,0-1,0 0,1 0,0 0,-1 0,1-1,0 1,0-1,0 1,1-1,-1 0,1 0,-1 0,1-1,-1 0,1 1,0-1,0 0,0-1,0 1,0-1,0 1,-1-1,1 0,0-1,0 1,0-1,0 0,8-3,-1 0,1 0,-1-2,0 1,-1-2,0 1,0-1,0-1,-1 0,0 0,0-1,-1 0,0 0,-1-1,0 0,0 0,-1-1,-1 0,1 0,-2 0,0-1,0 0,-1 1,0-1,-1 0,-1-1,0 1,0-8,-2 16,1 1,-1-1,1 0,-1 1,0 0,0-1,-1 1,1-1,-1 1,0 0,1 0,-1 0,-1 0,1 0,0 1,-1-1,1 1,-1-1,0 1,0 0,0 0,0 0,0 0,0 1,-1-1,1 1,-1 0,1 0,-1 0,1 0,-1 1,1-1,-4 1,-16 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9:0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399 282,'0'-1,"1"1,0-1,-1 0,1 1,0-1,-1 0,1 0,-1 0,0 1,1-1,-1 0,1 0,-1 0,0 0,0 0,0 0,0 0,1 0,-1 0,0 0,-1 1,1-1,0 0,0 0,0 0,0 0,-1 0,1 0,0 0,-1 0,1 0,-1 1,1-1,-1 0,1 0,-1 1,0-1,1 0,-1 1,0-1,0 1,1-1,-1 0,0 1,0 0,0-1,0 1,0 0,0-1,-45-15,30 16,0 1,1 0,-1 1,1 1,0 1,0 0,0 1,0 0,1 2,0-1,0 2,0 0,1 0,0 1,1 1,-9 9,13-12,-1 2,2-1,-1 1,1 0,0 1,1-1,0 1,1 1,0-1,1 1,0 0,0 0,1 0,1 0,0 0,0 1,1-1,1 1,0 0,0-1,1 1,1-1,-1 0,2 1,0-1,0 0,1 0,1 0,3 5,-5-9,0 0,1-1,0 1,0-1,0 0,1 0,0-1,0 1,0-1,1 0,0 0,0-1,0 0,1 0,-1 0,1-1,0 0,0 0,0-1,0 0,0 0,1 0,-1-1,1 0,-1-1,1 0,-1 0,1 0,-1-1,0 0,1-1,-1 0,0 0,0 0,2-1,11-9,-1-1,-1 0,0-1,-1-1,0-1,-1 0,-1-1,-1-1,0 0,-1-1,-1 0,-1-1,1-4,55-169,-66 293,1-81,1-1,0 0,1 0,2 0,-1 0,2-1,0 0,1-1,1 1,1-2,0 1,1-1,0-1,2 0,-1 0,11 7,-3-13,-15-13</inkml:trace>
  <inkml:trace contextRef="#ctx0" brushRef="#br0" timeOffset="535.483">1188 0,'5'6,"1"-1,-1 1,-1 0,1 0,-1 1,0-1,0 1,-1 0,0 0,0 0,-1 0,0 0,0 1,-1-1,1 1,-2-1,1 1,-1 0,0-1,-1 2,-41 150,6-39,25-71,8-40,-1 0,2 0,-1 0,2 0,-1 0,1 1,0-1,1 0,0 1,1-1,0 0,0 1,1-1,0 0,1 0,0 0,0 0,3 3,-2-8,1 0,0-1,0 0,1 0,-1 0,1-1,-1 1,1-1,0-1,0 1,0-1,0 0,0-1,0 1,0-1,0 0,0 0,0-1,0 0,0 0,0-1,3-1,10-4</inkml:trace>
  <inkml:trace contextRef="#ctx0" brushRef="#br0" timeOffset="881.956">850 339,'10'0,"12"0,8 0,3 0,1 0,-1 0,0 0,-2 0,-1 0,-1 0,-1 0,0 0,0 0,0 0,0 0,0 0,-5-5,-6-1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2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1 396,'68'-18,"1"3,1 4,0 2,8 3,637 8,-716-2</inkml:trace>
  <inkml:trace contextRef="#ctx0" brushRef="#br0" timeOffset="852.108">114 594,'12'8,"0"-1,0 0,1-1,0 0,0-1,0 0,1-1,-1 0,1-2,0 1,0-2,0 0,0 0,0-1,5-2,359 0,-306-9,-54 5</inkml:trace>
  <inkml:trace contextRef="#ctx0" brushRef="#br0" timeOffset="1414.397">594 1,'134'97,"-115"-85,135 105,-135-97,-2-5,-1 2,0 0,-2 1,0 1,-1 0,0 1,-2 0,0 1,6 18,-17-31,-1 0,1-1,-1 1,-1 0,1 0,-1-1,-1 1,1-1,-1 0,-1 1,1-2,-1 1,0 0,-1-1,0 1,0-1,0-1,0 1,-1-1,0 0,0 0,-1 0,-5 2,-5 8,-145 121,-80 67,224-191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0,'19'5,"17"6,5 2,2-2,-2-3,-3-2,-3-3,-3-1,-3-7,0-1,-1-1,0 2,-10 1,-8 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7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26,'43'0,"34"-5,8-1,-5 0,-12 1,-17 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0:45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353 164,'-4'-10,"0"0,0 0,-1 0,-1 1,1 0,-1 0,-1 1,0-1,0 1,0 1,-1 0,0 0,-1 0,0 1,0 0,0 1,0 0,-1 0,0 1,0 0,0 1,-7-2,12 5,-1 0,1 0,0 0,0 0,0 1,0 0,1 0,-1 0,0 1,0-1,0 1,1 0,-1 1,1-1,0 1,0 0,0 0,0 0,0 0,1 1,-1 0,1-1,0 1,0 0,0 1,1-1,-1 1,1-1,0 1,1-1,-1 1,1 0,0 0,0 0,0 0,1 0,-1 0,1 0,0 0,1 0,0 0,-1 0,1 0,2 4,45 201,49 16,-78-193,-1 1,-1 1,-2 0,6 26,-17-49,-1-1,0 1,-1-1,0 1,-1 0,0 0,-1 0,0 0,-1 0,0-1,-1 1,-1 0,0-1,0 1,-1-1,0 0,-1 0,0 0,-1-1,0 0,-1 0,0 0,-1-1,0 0,-1 0,-1-4,-1 0,1-1,-1 0,0-1,0 0,0-1,0-1,0 1,0-2,-1 1,1-1,0-1,0 0,-1-1,1 0,9 2,0 0,1 0,-1 0,0-1,0 1,0 0,0-1,0 1,1-1,-1 1,0-1,0 0,1 0,-1 0,1 0,-1 0,1 0,-1-1,1 1,0 0,-1-1,1 1,0-1,0 1,-1-2,1-9</inkml:trace>
  <inkml:trace contextRef="#ctx0" brushRef="#br0" timeOffset="469.77">522 474,'26'80,"-3"2,9 71,-15-26,-17-126,1 0,-1-1,0 1,1 0,-1 0,1-1,-1 1,1 0,-1-1,1 1,-1-1,1 1,0 0,-1-1,1 1,0-1,-1 0,1 1,0-1,0 0,0 1,-1-1,1 0,0 0,0 0,0 1,-1-1,1 0,0 0,0 0,0-1,0 1,-1 0,1 0,0 0,0 0,0-1,-1 1,1 0,0-1,-1 1,1-1,0 1,0-1,-1 1,1-1,-1 1,1-1,-1 0,1 1,-1-1,1 0,-1 1,1-1,-1 0,0 0,1 0,25-43,159-438,-168 455,-13 27</inkml:trace>
  <inkml:trace contextRef="#ctx0" brushRef="#br0" timeOffset="1152.856">1227 531,'-20'8,"0"1,0 0,1 2,0 1,1 0,-15 13,23-15,0 0,1 0,0 0,0 1,1 1,1-1,0 1,0 1,1-1,-2 7,6-15,1 1,-1-1,1 0,-1 0,1 1,0-1,1 1,-1-1,1 1,0-1,0 1,0-1,1 0,0 1,0-1,0 1,0-1,1 0,-1 0,1 1,0-1,0-1,1 1,-1 0,1 0,0-1,0 0,0 1,0-1,0 0,1-1,0 1,1 0,1 1,1-1,0-1,0 1,0-1,0-1,0 1,1-1,-1 0,0-1,1 0,-1 0,0 0,1-1,-1 0,0-1,0 1,1-2,-1 1,-1-1,1 0,0 0,-1 0,2-2,15-9,-1-2,0 0,-1-1,-1 0,15-18,-13 9,0 0,-2-2,-1-1,-1 0,-1-1,-2-1,-1 0,-2-1,0-1,5-32,-13 46,-1 0,-1 0,0 0,-2-1,0 1,-2 0,0-1,0 1,-5-10,6 21,-1 0,-1 0,0 0,0 1,0-1,-1 1,0 0,-1 0,1 0,-1 0,-1 1,1 0,-1 0,0 0,0 1,-1 0,0 0,1 1,-2-1,1 2,0-1,-1 1,-3-1,6 3,1-1,-1 1,0 1,0-1,0 1,0 0,0 0,0 0,0 1,0 0,0 0,0 0,0 0,0 1,1 0,-1 0,1 0,-1 0,1 1,0 0,0 0,0 0,0 0,0 1,1-1,0 1,-1 0,1 0,1 0,-2 2,-2 4,1 0,0 1,0-1,1 1,0 0,1 1,0-1,1 0,1 1,-1 0,2-1,0 9,5 16,1 0,2 0,1-1,2 0,2-1,1 0,3 3,36 96,-16 6,-18-82,-15-50</inkml:trace>
  <inkml:trace contextRef="#ctx0" brushRef="#br0" timeOffset="1600.401">1764 164,'-54'327,"25"-192,19-86,8-46,0 0,0 1,1 0,-1-1,1 1,0-1,0 1,0 0,1 0,-1 0,1 0,0-1,0 1,0 0,1 0,-1 0,1 0,0-1,0 1,0 0,1-1,-1 1,1-1,0 1,0-1,0 0,0 0,1 0,-1 0,1 0,0 0,0-1,0 1,0-1,0 0,0 0,1 0,-1 0,3 0,7 2,0-1,0-1,1 0,-1-1,1 0,-1-1,1-1,-1 0,0 0,1-2,-1 0,0 0,0-1,3-2,-14 5,0 1,-1-1,1 1,-1-1,1 0,0 0,-1 0,0 0,1 0,-1 0,1 0,-1 0,0 0,0-1,0 1,0-1,0 1,0 0,0-1,0 0,-1 1,1-1,0 0,-1 1,0-1,1 0,-2-11</inkml:trace>
  <inkml:trace contextRef="#ctx0" brushRef="#br0" timeOffset="1852.978">1481 531,'39'0,"26"0,8 0,-4 0,-10 0,-9-5,-13-1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03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1098,'30'-10,"-1"-1,0-1,-1-1,0-2,0 0,1-4,13-10,-1-2,-2-2,-1-1,-1-2,-2-1,-2-2,-2-1,-1-2,-2-1,-2-1,20-47,125-277,-151 351,-16 55,-4 14,2 35,-4 1,-3-1,-5 0,-3-1,-11 32,17-86,-1-1,-2 0,-1 0,-1-1,-2 0,-1-2,-1 1,-1-2,-2 0,-12 13,26-35,-5 7,1 0,-2-1,0 0,0 0,-1-2,0 1,-1-1,0-1,0 0,-1-1,0-1,0 0,-1-1,1 0,-1-1,0-1,-9 1,21-4,0-1,-1 1,1-1,0 0,0 0,0 0,0 0,0 0,0-1,1 1,-1-1,0 0,1 0,-1 0,1 0,0 0,-1 0,1-1,0 1,1-1,-1 0,0 1,1-1,-1 0,1 0,0 0,0 0,0 0,0 0,1 0,-1-1,1 0,-2-24</inkml:trace>
  <inkml:trace contextRef="#ctx0" brushRef="#br0" timeOffset="1032.267">734 1070,'42'0,"0"-2,0-2,0-2,-1-1,0-3,0-1,-1-1,8-6,-40 15,-1 0,0-1,0 0,0 0,0 0,0-1,-1 0,0 0,0-1,0 1,-1-1,0-1,0 1,-1-1,1 0,-1 0,-1 0,1 0,-1-1,-1 1,1-1,-1 0,-1 0,1 1,-1-1,-1-1,0 1,0 0,0 0,-1-4,-1 8,0 0,0 0,1 1,-2-1,1 1,0 0,-1 0,0 0,1 0,-1 0,-1 0,1 1,0-1,0 1,-1 0,0 0,1 0,-1 1,0-1,0 1,0 0,1 0,-1 0,-1 1,1-1,0 1,0 0,0 0,-3 1,-1-1,0 2,0-1,0 1,0 0,1 0,-1 1,1 0,-1 0,1 1,0 0,1 1,-1-1,1 1,-4 4,3-4,1 2,1-1,-1 1,1-1,0 2,1-1,0 0,0 1,0 0,1 0,0 0,1 0,0 0,0 1,0-1,1 1,1-1,0 1,0 0,0-1,1 1,0-1,1 1,0-1,0 0,1 0,0 0,0 0,1 0,0 0,0-1,1 0,0 0,0 0,1-1,6 7,-1-6,0-1,0 1,1-2,0 1,0-2,0 0,1 0,0-1,-1 0,1-1,0-1,0 0,0-1,0 0,0-1,0-1,0 0,0 0,-1-1,1-1,10-5,16-6,-2-2,0-2,-1-1,-1-2,0-2,7-9,214-141,-295 207,-16-10,-43 31,94-52,0 1,1 0,0 0,-1 1,1-1,1 1,-1-1,0 1,1 0,0 0,-1 0,2 0,-1 0,0 1,1-1,0 0,0 1,0-1,1 1,-1 0,1-1,0 1,0-1,1 1,0-1,-1 1,1-1,1 1,-1-1,1 0,-1 1,1-1,1 0,-1 0,0-1,1 1,0 0,0-1,0 1,3 1,5 2,0-2,1 1,0-1,0-1,0 0,0-1,1 0,-1-1,1 0,0-1,0-1,-1 0,1 0,0-1,0-1,-1 0,1-1,-1-1,9-3,13-5,-1-1,0-2,-1-2,0-1,-2-1,13-11,3-3,-1-3,-2-1,-2-2,-1-2,-2-2,-2-1,13-23,-12 10,-2-2,-3 0,-3-3,22-63,-40 95,-5 16,-1 0,0 0,-1-1,0 0,-1 1,-1-1,0-1,-1 1,-1 0,0 0,-2-13,1 26,1 0,0 1,-1-1,1 0,-1 1,0-1,1 1,-1-1,0 1,0-1,0 1,0-1,0 1,0 0,0 0,-1 0,1-1,0 1,-1 0,1 0,-1 1,1-1,-1 0,1 0,-1 1,0-1,1 1,-1 0,0-1,1 1,-1 0,0 0,1 0,-1 0,0 0,0 0,1 0,-1 1,0-1,1 1,-1-1,1 1,-1 0,1 0,-1 0,-65 50,51-26,1 2,2-1,1 2,1 0,1 0,1 1,2 0,1 0,1 1,2 0,0 28,3-58,-3 55,3 0,2 1,7 41,4 79,-14 88,1-264,-1 0,1 0,-1 0,1-1,-1 1,1 0,0 0,-1 0,1 0,-1 0,1 0,-1 0,1 0,-1 0,1 1,0-1,-1 0,1 0,-1 0,1 0,-1 1,1-1,0 0,-1 0,1 1,0-1,-1 0,1 1,0-1,-1 0,1 1,0-1,0 0,-1 1,1-1,0 1,0-1,0 0,0 1,-1-1,1 1,0-1,0 1,0-1,0 1,0-1,0 0,0 1,0-1,0 1,1-1,-1 1,0-1,0 1,0-1,-19-35,9 12</inkml:trace>
  <inkml:trace contextRef="#ctx0" brushRef="#br0" timeOffset="1282.332">1948 619,'43'0,"44"0,15-5,2-2,-14 1,-12 1,-9 1,-12 2,-6 1,-7 1,-6 0,-5 0,-3 0,-2 0,0 0,-6 1</inkml:trace>
  <inkml:trace contextRef="#ctx0" brushRef="#br0" timeOffset="1429.214">3077 759,'-10'44,"-3"13</inkml:trace>
  <inkml:trace contextRef="#ctx0" brushRef="#br0" timeOffset="1678.274">3020 449,'-4'-29,"2"-9,2 6,1 9</inkml:trace>
  <inkml:trace contextRef="#ctx0" brushRef="#br0" timeOffset="1929.628">3303 787,'-1'5,"0"0,0 1,1-1,0 0,0 0,0 1,1-1,0 0,0 0,0 0,0 0,1 0,0 0,0 0,0 0,1 0,-1-1,1 0,0 1,1-1,-1 0,1 0,-1-1,1 1,0-1,1 0,2 2,-1-6,0 0,-1 0,1-1,-1 0,1 0,-1 0,0-1,0 0,0 0,0 0,0-1,0 0,-1 1,0-2,0 1,2-3,-3 5,6-5,-1-1,1 1,-1-1,0-1,-1 0,0 0,-1 0,0-1,0 1,-1-2,0 1,0-1,-1 1,-1-1,0 0,-1 0,0-1,0 1,-1 0,-1-1,0 1,0-1,-1 1,-1 0,0-3,1 12,0 1,0-1,0 0,-1 0,1 0,0 1,-1-1,1 1,-1-1,0 1,1 0,-1 0,0-1,0 1,0 0,0 1,0-1,0 0,0 0,0 1,0-1,0 1,0 0,0 0,-1 0,1 0,0 0,0 0,0 0,0 1,0-1,0 1,0 0,0-1,0 1,0 0,0 0,0 0,0 0,0 1,-66 57,55-36</inkml:trace>
  <inkml:trace contextRef="#ctx0" brushRef="#br0" timeOffset="2249.628">3641 900,'167'-227,"-167"226,1 0,-1 1,0-1,1 0,-1 0,1 0,-1 1,1-1,0 0,-1 0,1 1,0-1,-1 1,1-1,0 0,0 1,0-1,-1 1,1 0,0-1,0 1,0 0,0 0,0-1,0 1,0 0,0 0,0 0,0 0,0 0,0 0,-1 0,1 1,0-1,0 0,0 0,0 1,0-1,0 0,0 1,-1-1,1 1,0 0,0-1,14 43,-15-37,1 0,0 0,0 0,1 0,0 0,0 0,0 0,1 0,0-1,0 1,0-1,0 0,1 0,0 0,0-1,1 1,-1-1,1 0,0 0,0 0,0-1,0 0,1 0,-1 0,1-1,0 0,0 0,0 0,0-1,0 0,0 0,0 0,0-1,5 0,4-4,0-1,-1 0,0-1,0 0,-1-2,1 1,-1-2,-1 0,0 0,0-1,-1 0,0-1,-1-1,0 1,-1-2,0 1,-1-1,1-2,9-30,-17 29</inkml:trace>
  <inkml:trace contextRef="#ctx0" brushRef="#br0" timeOffset="2582.424">4658 506,'-15'1,"1"0,0 1,0 1,0 1,1 0,-1 0,1 2,0 0,0 0,0 1,1 0,0 1,1 1,-4 3,14-8,-1 0,1 0,0 0,0 1,0-1,1 0,0 0,-1 1,2-1,-1 0,0 1,1-1,0 0,0 0,0 1,0-1,1 0,-1 0,1 0,0-1,1 1,-1 0,1-1,-1 0,1 1,0-1,0 0,0 0,1-1,-1 1,1-1,-1 1,1-1,2 1,8 9,-8-5,0 0,0 0,0 1,-1-1,0 1,-1 0,1 0,-2 1,1-1,-1 1,0 3,-2-9,0 1,0-1,-1 0,1 1,-1-1,0 0,0 1,0-1,-1 0,1 1,-1-1,0 0,0 1,0-1,0 0,0 0,-1 0,1 0,-1 0,0 0,0-1,0 1,0 0,-1-1,1 0,-1 1,1-1,-1 0,0 0,0-1,0 1,0 0,-19 6,1-3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18.6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363 190,'0'-3,"1"0,-1 0,0 0,1 1,-1-1,0 0,-1 0,1 0,0 0,-1 1,0-1,0 0,1 1,-2-1,1 0,0 1,0-1,-1 1,1-1,-1 1,0 0,0 0,0 0,0 0,0 0,0 0,-1 1,0-2,0 0,-10-9,0 0,0 1,-1 0,0 1,-1 1,0 0,0 1,-1 1,0 0,-1 1,-16-4,30 10,-1-1,1 1,0-1,-1 1,1 0,0 0,-1 1,1-1,-1 1,1-1,0 1,0 0,-1 0,1 1,0-1,0 1,0 0,0-1,1 1,-1 0,0 1,1-1,-1 0,1 1,0-1,0 1,0 0,0 0,0 0,0 3,-29 104,25-78,3-17,0 0,1-1,1 1,0 0,1 0,1 0,0 0,3 10,5 18,3-1,1 0,3-1,1 0,1-1,22 32,6 11,-5 1,26 77,-62-150,-1 0,-1 0,0 1,0-1,-1 1,-1 0,0-1,-1 1,0 0,0 0,-1-1,-1 1,0 0,-1-1,0 1,0-1,-1 0,-5 9,7-18,-1 7,0-1,-1 0,0 0,-1 0,0 0,0-1,-1 0,0 0,0 0,0-1,-1 0,0 0,0-1,-1 0,0 0,0 0,0-1,0-1,0 1,-1-1,-6 1,-81 12,78-15,5-3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1:2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314 252,'-11'2,"1"0,-1 0,1 1,0 1,0-1,0 2,0 0,1 0,-8 5,2-2,2-1,0 1,1 0,-1 0,2 1,-1 1,1 0,1 0,-1 1,2 1,0-1,0 2,1-1,1 1,0 0,0 1,2-1,-1 1,2 1,0-1,1 1,0-1,1 1,0 6,5 206,2-197,0-1,2 1,1-1,2-1,1 0,1 0,1-1,1-1,-7-14,0-1,1-1,0 0,1 0,0 0,1-1,0 0,0-1,0 0,1-1,1 0,-1-1,1 0,4 1,5-4,-17-7</inkml:trace>
  <inkml:trace contextRef="#ctx0" brushRef="#br0" timeOffset="735.045">793 562,'-20'3,"-1"0,2 1,-1 1,0 1,1 1,0 1,1 0,-1 1,2 1,-13 9,20-13,0 0,0 0,0 0,1 1,1 1,-1 0,1 0,0 0,1 1,0 0,0 1,1 0,0 0,1 0,0 0,1 1,0 0,0 0,2 0,-1 0,1 0,1 1,0-1,0 1,1-1,1 1,0-1,1 4,-2-12,1 0,0 0,0 0,0 0,0 0,1 0,-1 0,1 0,0 0,0-1,0 1,0-1,0 1,0-1,1 0,-1 0,1 0,-1 0,1 0,0-1,0 1,0-1,0 0,0 0,0 0,0 0,0 0,0-1,0 1,1-1,-1 0,0 0,0 0,1 0,-1-1,2 0,4-1,0 0,0-1,-1 0,1-1,-1 0,1 0,-1-1,0 0,-1 0,1-1,-1 0,2-2,12-15,-1-1,-1-1,-2 0,0-2,-1 0,-2 0,-1-2,9-28,-22 56,0 1,-1-1,1 1,0-1,0 1,0-1,0 0,0 1,0-1,0 1,0-1,0 1,0-1,0 0,0 1,0-1,0 1,1-1,-1 1,0-1,0 1,1-1,-1 1,0-1,1 1,-1-1,0 1,1-1,-1 1,1 0,-1-1,0 1,1 0,-1-1,1 1,-1 0,1 0,0-1,-1 1,1 0,-1 0,1 0,-1 0,1 0,-1 0,1 0,0 0,-1 0,1 0,-1 0,1 0,-1 0,1 0,0 1,-1-1,1 0,-1 0,1 1,-1-1,1 0,-1 1,1-1,-1 0,0 1,1-1,-1 1,0-1,1 1,14 39,-13-33,57 168,-24-82,-33-93,-1 0,0 1,0-1,0 0,1 0,-1 0,0 0,0 0,0 0,1 0,-1 0,0 0,0 0,1-1,-1 1,0 0,0-1,0 1,0-1,0 0,0 1,0-1,0 0,0 0,0 1,0-1,0 0,0 0,-1 0,1 0,0 0,-1 0,1 0,0 0,-1-1,0 1,1 0,-1-1,5-5,6-7</inkml:trace>
  <inkml:trace contextRef="#ctx0" brushRef="#br0" timeOffset="1234.308">1302 280,'3'75,"-4"-69,-66 223,56-199,3-9,4-15,0 1,1 0,0 1,0-1,0 0,1 1,0-1,0 1,1 0,0 0,1 0,-1-1,2 1,-1 0,1 0,0 0,1-1,-1 1,1 0,1-1,0 0,0 1,0-1,1 0,4 5,-4-7,1 0,0-1,0 1,0-1,0 0,1-1,-1 1,1-1,0 0,0-1,0 1,1-1,-1-1,0 1,1-1,-1 0,1 0,-1-1,1 0,0 0,-1 0,1-1,-1 0,1 0,-1-1,1 0,2-1,-1 0,-2 3,-1-1,0-1,0 1,0-1,0 0,0 0,-1 0,1-1,-1 1,1-1,-1 0,0-1,0 1,0-1,-3-6,-5 1</inkml:trace>
  <inkml:trace contextRef="#ctx0" brushRef="#br0" timeOffset="1572.656">1019 562,'5'5,"15"2,10-1,10-1,1-6,0-4,-2 0,-4 1,-3 0,-1 2,-7-4,-2-1,-1 0,2 3,-4 5,-4 3</inkml:trace>
  <inkml:trace contextRef="#ctx0" brushRef="#br0" timeOffset="1889.36">1724 647,'38'-5,"18"-6,4-1,-3 1,-12-2,-13 1</inkml:trace>
  <inkml:trace contextRef="#ctx0" brushRef="#br0" timeOffset="2173.052">1837 422,'5'28,"1"30,1 9,-2-3,-2-6,-1-9,0-7,3-12,1-5,0-3,-2-5</inkml:trace>
  <inkml:trace contextRef="#ctx0" brushRef="#br0" timeOffset="2720.454">2204 336,'30'281,"-5"-159,-24-119,-1 3,1 0,0-1,0 1,1-1,0 0,-1 1,2-1,-1 0,1 0,0 0,0 0,0-1,0 1,4 2,-6-7,1 0,-1 0,1 0,-1 0,0-1,1 1,-1-1,0 1,0-1,1 1,-1-1,0 0,0 0,0 1,0-1,0 0,0 0,0 0,0 0,0 0,0 0,0-1,-1 1,1 0,0 0,-1-1,1 1,-1 0,0-1,1 0,1-1,89-240,-2-1,-83 233,-1 0,0-1,-1 1,0-1,0 0,-1 0,-1-1,0 1,-1-11,-10 22,2 12</inkml:trace>
  <inkml:trace contextRef="#ctx0" brushRef="#br0" timeOffset="3082.381">2627 647,'-7'8,"1"1,-1 0,1 1,1 0,0 0,0 0,1 0,0 1,1-1,0 1,1 0,0 0,1 0,0 0,0 1,2-1,-1 0,2 3,-1-11,0 1,1-1,0 1,-1-1,1 0,0 0,1 0,-1 0,1 0,-1 0,1 0,0-1,0 0,0 1,0-1,0 0,1-1,-1 1,1 0,-1-1,1 0,-1 0,1 0,0 0,0-1,-1 1,1-1,0 0,0 0,-1 0,1-1,0 1,0-1,0 0,3 0,1-1,-1 0,0 0,0 0,0-1,0 0,-1 0,1-1,-1 0,0 0,0 0,0-1,-1 0,1 0,-1 0,0-1,1-2,-1 1,-1 1,0-1,-1 0,1 0,-1-1,-1 1,0-1,0 1,0-1,-1 0,0 0,0 1,-1-1,0 0,0 0,-1 0,0 0,-1 1,1-1,-2 0,1 1,-1-1,0 1,0 0,-1 0,0 0,0 1,-1-1,-3-3,-32-10,19 16</inkml:trace>
  <inkml:trace contextRef="#ctx0" brushRef="#br0" timeOffset="3486.032">2854 55,'178'284,"-164"-261,-1 0,-2 1,0 0,-1 1,-1 0,-2 0,0 1,-2 0,-1 0,1 27,-7-39,0 1,0-1,-2 0,0 1,0-1,-1-1,-1 1,-1-1,1 0,-2-1,0 1,-1-1,0-1,0 0,-5 4,-9 8,-2-2,0 0,-1-1,-1-2,0-1,-14 6,19-13,3-3</inkml:trace>
  <inkml:trace contextRef="#ctx0" brushRef="#br0" timeOffset="4518.168">3587 535,'-16'-1,"-1"2,0 0,1 1,-1 0,1 1,0 1,0 1,0 0,0 2,1-1,0 2,1 0,-1 0,-10 10,22-16,0 1,1-1,-1 1,1 0,-1 0,1-1,0 1,0 1,1-1,-1 0,0 0,1 1,0-1,0 1,0-1,0 1,1-1,-1 1,1-1,0 1,0 0,0-1,1 1,-1 0,1-1,0 1,0-1,0 1,0-1,1 0,-1 0,1 1,0-1,0 0,0 0,0 0,1-1,-1 1,3 1,2 4,1-1,0 0,1 0,-1-1,1 0,1 0,-1-1,1 0,0-1,0 0,0 0,1-1,0-1,-1 0,-1-1,1 0,0 0,0-1,0 0,0-1,0 0,0-1,-1 0,1 0,0-1,-1-1,0 1,0-2,0 1,0-1,-1 0,0-1,0 0,0 0,-1-1,1 0,-2 0,3-4,8-9,-1 0,-1-1,-1-1,0 0,-2-1,-1 0,-1-1,-1 0,-1-1,-1 0,-1 0,-1-1,-2 1,0-1,-2 0,0 0,-2 0,-2-3,2 13,-2 0,0 0,0 0,-2 0,0 0,-1 1,0 0,-1 0,-1 1,0-1,-1 2,-1-1,0 1,-1 1,0 0,-8-6,16 15,0 1,0 0,0 0,0 0,0 0,0 0,0 1,-1 0,1-1,-1 1,1 0,-1 1,1-1,-1 1,0-1,1 1,-1 0,0 0,1 1,-1-1,1 1,-1 0,1 0,-1 0,1 0,-1 0,1 1,0 0,0 0,0 0,0 0,0 0,0 0,0 1,1-1,-1 1,1 0,0 0,0 0,0 0,0 0,0 0,0 4,-5 11,2-1,1 2,0-1,1 0,1 1,1-1,0 1,2-1,0 1,1-1,4 18,2-1,1-1,2 0,1 0,2-1,2-1,0-1,2 0,2-1,8 9,51 89,-50-55,-12-88,-7 0</inkml:trace>
  <inkml:trace contextRef="#ctx0" brushRef="#br0" timeOffset="4938.396">4321 82,'-50'207,"-45"105,91-299,-1 1,1 1,0 0,1 0,1 0,0 0,1 0,1 1,0 3,1-14,-1-1,1 0,0 0,0 0,0 0,0 0,1 0,0 0,-1-1,2 1,-1 0,0-1,1 0,-1 1,1-1,0 0,0 0,0-1,0 1,1-1,-1 1,1-1,0 0,-1 0,1-1,0 1,0-1,0 0,0 0,0 0,4 0,4 2,1-1,-1-1,1 0,0-1,-1 0,1-1,0 0,-1-1,1 0,-1-1,0-1,0 0,0 0,4-4,8-23,-24 17</inkml:trace>
  <inkml:trace contextRef="#ctx0" brushRef="#br0" timeOffset="5156.149">3982 478,'34'-5,"25"-1,7-5,-2-1,-2 3,-8 2,-8 2,-7 3,-9 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23,'4'0,"3"5,-1-4,3-1,6-1,5-1,3 1,3 0,2 0,1 1,0 0,0 0,0 0,0-5,-1-1,1 0,-6 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1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2,'5'5,"6"1,6 0,6-1,2-1,3-2,1-1,1-5,-1-3,0 1,0 1,0 1,-1 1,1 2,-11 0,-7 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20.62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40,'11'97,"8"59,0-44,-23-96</inkml:trace>
  <inkml:trace contextRef="#ctx0" brushRef="#br0" timeOffset="319.57">1 604,'9'0,"19"-5,8-1,3 0,0 1,3 2,-1-4,-3-1,-3 1,-2 2,-3-3,-1 0,0 1,-2 2,-4 6,-11 4,-8 5,-4 1</inkml:trace>
  <inkml:trace contextRef="#ctx0" brushRef="#br0" timeOffset="865.619">57 801,'89'-13,"-77"10,0 0,1 1,-1 0,0 1,1 0,-1 1,1 1,-1 0,5 1,-15-2,0 1,0-1,0 1,0 0,0-1,0 1,0 0,0 0,-1 1,1-1,0 0,0 0,-1 1,1-1,-1 1,0 0,1-1,-1 1,0 0,0 0,0 0,0 0,0 0,0 0,-1 0,1 0,-1 0,1 0,-1 0,0 0,0 0,0 1,0-1,0 0,0 0,-1 0,0 2,-35 73,-191 175,220-242,4-8,1 0,-1 0,1 0,0 0,0 1,0-1,0 1,1-1,-1 1,0-1,1 1,0 0,0 0,0 0,0 0,0 0,1 0,-1 0,1 0,0 0,-1 0,1 0,1 0,-1 0,0 0,1 0,0 0,0 0,0 0,0 0,0 0,0-1,1 1,-1 0,1-1,0 1,0-1,1 2,6-1,0-1,0 0,-1 0,1-1,0 0,0 0,0-1,0-1,0 1,0-1,0-1,0 0,0 0,0-1,-1 0,1 0,-1-1,0 0,0 0,-1-1,8-6,3 1,-2 0</inkml:trace>
  <inkml:trace contextRef="#ctx0" brushRef="#br0" timeOffset="1421.147">961 520,'-22'0,"0"1,-1 0,2 2,-1 1,0 1,1 1,-11 4,25-7,-1 0,0 0,1 1,0 0,0 1,0-1,0 2,1-1,0 0,0 1,0 0,1 1,0-1,0 1,1 0,0 0,0 1,0-1,1 1,0 0,0 1,-1 5,1 0,1 0,0 0,1 0,1 0,0 0,0 0,2 0,0 0,0 0,1 0,1-1,2 5,-5-15,1 0,0-1,0 1,0 0,1-1,-1 1,0-1,1 0,0 0,-1 0,1 0,0 0,0 0,0-1,0 0,1 1,-1-1,0 0,0-1,1 1,-1 0,1-1,-1 0,0 0,1 0,-1 0,0-1,1 1,0-1,95-37,-72 16,0-2,-2 0,-1-2,-1-1,-1-1,14-24,-24 37,50-88,-62 169,-2-30,5 131,0-156,0-1,1 0,0 0,0-1,1 1,0-1,1 0,0-1,0 1,1-1,0 0,5 3,-11-10,0 0,0-1,0 1,0-1,0 1,0-1,0 1,0-1,0 0,0 1,0-1,0 0,1 0,-1 0,0 0,0 0,0 0,0 0,0 0,1-1,-1 1,0 0,0-1,0 1,0-1,0 1,0-1,0 1,0-1,0 0,0 1,0-1,-1 0,1 0,0 0,10-8</inkml:trace>
  <inkml:trace contextRef="#ctx0" brushRef="#br0" timeOffset="1870.835">1553 209,'-46'326,"12"-171,2-20,32-131,-1 1,1-1,1 1,-1 0,0-1,1 1,0-1,0 1,1-1,-1 0,1 1,0-1,0 0,0 0,1 0,-1 0,1-1,0 1,0-1,0 0,1 1,-1-1,1-1,0 1,-1-1,1 1,0-1,4 1,1 0,0-2,1 1,-1-1,0-1,0 0,1 0,-1-1,0 0,0 0,1-1,-1 0,0-1,6-3,12-1,-23 7,-1-1,0 1,0 0,0-1,0 0,0 0,0 0,0 0,0 0,0 0,-1-1,1 0,0 1,-1-1,1 0,-1 0,0-1,1 1,-1 0,0-1,-1 1,1-1,0 1,-1-1,1 0,-1 0,0 0,0-1,-2-10</inkml:trace>
  <inkml:trace contextRef="#ctx0" brushRef="#br0" timeOffset="2120.26">1271 520,'34'0,"25"-5,7-2,-2 1,-13-4,-9 0,-8 2,-4 2,-3-3,-6 1</inkml:trace>
  <inkml:trace contextRef="#ctx0" brushRef="#br0" timeOffset="2553.001">1807 96,'17'-13,"1"1,1 0,0 1,0 1,1 1,1 1,-1 1,1 0,8 0,-26 7,-1 0,0 0,1 1,-1-1,1 1,-1-1,0 1,1 0,-1 0,0 0,0 0,1 0,-1 0,0 1,0-1,0 1,-1 0,1-1,0 1,-1 0,1 0,-1 0,1 0,-1 0,0 0,0 0,0 1,0-1,0 0,-1 1,1-1,-1 1,1-1,-1 0,0 1,0-1,0 1,0-1,-1 1,1-1,0 1,-1-1,0 0,0 1,0-1,0 0,0 0,0 0,0 0,-1 0,1 0,-1 0,1 0,-1 0,0 0,-1 0,-100 141,101-140,1-1,0 1,0-1,0 1,1-1,-1 1,1-1,-1 1,1 0,0 0,0-1,0 1,0 0,0-1,1 1,-1 0,1-1,0 1,0-1,0 1,0-1,0 1,0-1,1 0,-1 1,1-1,-1 0,1 0,0 0,0 0,0-1,0 1,0 0,1-1,-1 1,0-1,1 0,-1 0,2 0,105 21,-80-22,-3-1</inkml:trace>
  <inkml:trace contextRef="#ctx0" brushRef="#br1" timeOffset="6104.535">2230 689,'5'0,"16"-5,9-1,4 0,2 1,-1 1,-2 2,-1 1,-2 0,-6-4,-1-1,-1 1,1 0,1 2,2 1,-9-4,-7-1</inkml:trace>
  <inkml:trace contextRef="#ctx0" brushRef="#br1" timeOffset="6552.921">2372 379,'14'127,"-9"-104,-2 1,0-1,-1 1,-2 0,0 0,-3 12,-22 197,30-182,2-52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2:49.2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1 198,'23'109,"38"173,-15-79,-46-203,0 0,0 1,-1 0,1-1,0 1,0-1,0 1,0-1,0 1,-1-1,1 1,0-1,0 1,0 0,1-1,-1 1,0-1,0 1,0-1,0 1,0-1,1 1,-1-1,0 1,0-1,1 1,-1-1,0 1,1-1,-1 0,1 1,-1-1,0 1,1-1,-1 0,1 1,-1-1,1 0,-1 0,1 0,-1 1,1-1,-1 0,1 0,-1 0,1 0,0 0,-1 0,1 0,-1 0,1 0,-1 0,1 0,-1 0,1 0,0 0,-1-1,1 1,-1 0,1 0,-1-1,1 1,-1 0,0-1,1 1,-1 0,14-37,28-170,41-48,-42 131,-37 41,2 76,1 10</inkml:trace>
  <inkml:trace contextRef="#ctx0" brushRef="#br0" timeOffset="551.782">452 594,'5'-23,"-18"29,5 6,1 1,1 0,0 1,1-1,0 1,1 0,1 1,0-1,1 1,1-1,0 1,1-1,0 1,2 3,-2-14,0 0,1 0,0-1,0 1,0 0,0-1,0 1,1-1,-1 1,1-1,0 0,0 0,0 0,1 0,-1 0,1 0,0 0,0-1,-1 0,1 1,1-1,-1 0,0 0,1-1,-1 1,1-1,-1 0,1 0,-1 0,1 0,3 0,1 0,-1-1,1 1,-1-2,1 1,-1-1,1 0,-1 0,0-1,1 0,-1-1,0 1,0-1,-1-1,1 1,4-4,-4 3,0 0,-1 0,1-1,-1 0,0 0,0 0,0-1,-1 0,0 0,0 0,-1-1,1 1,-1-1,-1 0,1-1,-1 1,-1-1,1 1,-1-1,-1 0,1 0,-1 1,-1-1,1 0,-1 0,-1 0,0 0,0 0,0 0,-1 0,0 1,0-1,-1 1,0-1,-2-2,1 5,1 0,-1 0,0 1,-1 0,1 0,-1 0,1 0,-1 1,0 0,-1 0,1 0,0 0,-1 1,1 0,-1 0,0 1,0-1,0 1,0 0,0 1,0 0,0 0,0 0,0 0,0 1,0 0,1 0,-1 1,0 0,0 0,1 0,-1 1,1-1,0 1,0 1,0-1,0 1,-3 3,-10 14,5 0</inkml:trace>
  <inkml:trace contextRef="#ctx0" brushRef="#br0" timeOffset="1185.355">1101 1,'-11'22,"-17"94,-55 198,45-160,37-149,1 0,0 0,0 0,0 0,0 0,1 0,0 0,0-1,0 1,0 0,1 0,0-1,0 1,0-1,1 1,-1-1,1 0,0 0,0 0,1 0,-1-1,1 1,0-1,0 0,0 0,0 0,0-1,1 0,-1 1,1-1,-1-1,1 1,0-1,0 0,0 0,0 0,0-1,0 1,0-1,0 0,0-1,0 1,-1-1,1 0,0-1,5-1,110-23,-115 25,-1 1,1-1,-1 0,0 0,1-1,-1 1,0-1,0 0,0 0,0 0,0-1,0 1,-1-1,1 0,-1 0,0 0,3-4,2-9</inkml:trace>
  <inkml:trace contextRef="#ctx0" brushRef="#br0" timeOffset="1400.463">734 368,'34'0,"30"0,9 0,-3 0,-9 0,-10 0,-8 0,-8-5,-4-1,-3 0,-1 1,-6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0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311 173,'11'245,"4"-78,-8 0,-9 73,0-51,-16-268,13 58</inkml:trace>
  <inkml:trace contextRef="#ctx0" brushRef="#br0" timeOffset="526.888">1 230,'10'-12,"2"1,-1 0,2 0,-1 2,1-1,1 2,-1 0,2 0,13-4,-17 6,37-16,1 2,1 2,1 2,0 3,1 2,1 2,28-1,-73 9,-1 0,0 0,1 0,-1 1,0 0,1 0,-1 1,0 0,1 0,-1 1,0 0,0 0,0 1,0 0,-1 0,1 0,-1 1,0 0,0 1,0-1,0 1,1 2,-5-2,-1 1,0-1,-1 1,1 0,-1-1,0 1,-1-1,1 1,-1-1,0 1,0-1,-1 1,0-1,0 0,0 0,0 0,-1 0,0 0,0 0,-3 3,-24 33,-2-1,-1-1,-2-2,-2-1,-16 10,11-8,-129 107,169-144,0 1,-1-1,1 0,0 1,0-1,0 1,0 0,1 0,-1 0,0 0,1 0,-1 0,1 0,0 0,0 0,0 1,0-1,0 0,0 1,0-1,1 1,0-1,-1 1,1-1,0 1,0 0,0-1,0 1,1-1,-1 1,1-1,0 1,-1-1,1 0,0 1,0-1,1 0,-1 0,0 1,1-1,-1 0,1 0,0-1,0 1,-1 0,1-1,1 1,18 7,0-1,0-1,0-1,1-1,0-1,0-1,9 0,15 3,-11-1,14 1,0 2,0 3,-1 1,-1 2,8 6,-51-20,0 1,-1 0,1 0,0 0,0 1,0 0,-1-1,1 1,-1 0,1 1,-1-1,0 1,0-1,0 1,0 0,-1 0,1 0,-1 0,0 1,0-1,0 1,0-1,0 1,-1 0,1 0,-1-1,0 1,-1 0,1 0,-1 0,1 0,-1 0,0 0,-1 0,1 0,-1 0,1 0,-1 0,-1 2,-6 6,-1 0,0-1,-1 0,0 0,0-1,-2 0,1-1,-1-1,0 0,0 0,-14 5,-9 9,-5 5,-1-1,-2-2,0-3,-1-1,-1-1,-1-3,-1-2,0-2,-34 4,35-18,46 2,1 0,-1 0,1 0,-1 0,1-1,0 1,-1 0,1 0,-1-1,1 1,-1 0,1 0,-1-1,0 1,1-1,-1 1,1 0,-1-1,0 1,1-1,-1 1,0-1,1 1,-1-1,0 1,0-1,0 1,1-1,-1 0,0 1,0-1,0 1,0-1,0 1,0-1,0 0,0 1,0-1,0 1,-1-1,1 1,0-1,0 1,0-1,-1 1,1-1,0 1,-1-1,1 1,0-1,-1 1,1-1,-1 1,1 0,-1-1,1 1,0 0,-1-1,0 1,1 0,-1 0,1-1,-1 1,1 0,-1 0,1 0,-1 0,1 0,-1 0,0 0,18-13</inkml:trace>
  <inkml:trace contextRef="#ctx0" brushRef="#br0" timeOffset="5033.963">1158 794,'-4'10,"1"0,0 0,1 0,0 0,1 1,0-1,1 0,0 1,0-1,1 1,0-1,1 0,0 0,1 0,0 0,1 0,0 0,0-1,1 0,0 0,1 0,0 1,-1-8,-1 0,0-1,1 1,0-1,-1 0,1 0,0 0,-1 0,1-1,0 0,0 0,0 0,-1-1,1 0,0 0,-1 0,1 0,-1-1,1 1,-1-1,1-1,-1 1,0 0,0-1,0 0,-1 0,1 0,0 0,-1-1,0 1,0-1,0-1,56-34,-55 37,1 0,0 1,1-1,-1 1,0 0,0 0,0 1,1-1,-1 1,0 1,1-1,-1 1,0-1,0 2,0-1,0 0,0 1,0 0,0 0,0 1,0-1,-1 1,0 0,1 0,-1 1,0-1,-1 1,1 0,0 0,-1 0,2 3,-2-1,1-1,0 1,1-1,-1 0,1 0,0 0,0 0,1-1,0 0,-1 0,1-1,0 0,1 0,-1 0,0 0,1-1,0 0,-1-1,1 0,0 0,0 0,0-1,0 1,0-2,0 1,-1-1,1 0,0-1,4 0,3-9,0 0,-1 0,0-2,0 1,-1-2,-1 1,0-2,-1 1,-1-2,0 1,-1-1,-1 0,0-1,-2 0,3-8,23-71,-5-2,-3 0,-5-2,2-69,-3 16,-16 152,-1 0,0 1,0-1,0 0,1 1,-1-1,0 0,0 1,0-1,0 0,0 0,0 1,0-1,0 0,-1 1,1-1,0 0,0 1,-1-1,1 0,0 1,-1-1,1 1,0-1,-1 0,1 1,-1-1,1 1,-1-1,1 1,-1 0,1-1,-1 1,0 0,1-1,-1 1,1 0,-1-1,0 1,1 0,-1 0,0 0,0 0,1 0,-1 0,0 0,1 0,-1 0,0 0,1 0,-1 0,0 0,1 0,-1 1,0-1,1 0,-1 1,0-1,1 0,-1 1,1-1,-1 1,0 0,-25 38,18-14,2 1,1 0,1 0,1 0,1 0,2 1,0-1,3 16,-1 19,-1-28,-2 20,3 0,2 0,2 0,13 50,19 57,-37-160,-1 0,1 1,-1-1,0 0,1 1,-1-1,0 0,0 1,1-1,-1 1,0-1,0 1,1-1,-1 0,0 1,0-1,0 1,0-1,0 1,0-1,0 1,0-1,0 1,0-1,0 1,0-1,0 1,0-1,0 1,0-1,-1 0,1 1,0-1,0 1,-1-1,1 1,0-1,0 0,-1 1,1-1,0 0,-1 1,1-1,-1 0,1 0,0 1,-1-1,1 0,-1 0,1 1,-1-1,1 0,-1 0,1 0,0 0,-1 0,1 0,-1 0,1 0,-1 0,-8-8</inkml:trace>
  <inkml:trace contextRef="#ctx0" brushRef="#br0" timeOffset="5280.054">1553 484,'33'14,"36"0,20-7,5-5,-5-7,-12-3,-9-5,-8-1,-8-1,-9 0,-11 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1,'53'0,"21"0,5 0,-8 0,-16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1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34,'38'0,"23"-5,5-1,-3-5,-13-1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2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15 482,'-1'1,"0"0,-1 0,1 1,0-1,0 0,0 0,0 1,1-1,-1 1,0-1,1 0,-1 1,0 0,1-1,0 1,-1-1,1 1,0-1,0 1,0 0,0-1,0 1,0 0,0-1,1 1,-1-1,1 1,-1-1,1 1,-1-1,2 2,-1 5,34 162,-6-28,23 21,-35-185,11-117,-16 85,2 2,2 0,3 0,14-25,12-24,-41 76,-6 23</inkml:trace>
  <inkml:trace contextRef="#ctx0" brushRef="#br0" timeOffset="1102.08">665 652,'-16'5,"2"2,-1-1,1 2,-1 0,2 1,0 0,0 1,0 1,1 0,-9 11,16-16,0-1,0 1,1 1,0-1,0 1,0-1,1 1,0 0,0 0,1 1,0-1,0 1,1-1,-1 1,2-1,-1 1,1 0,0-1,1 1,0-1,0 1,1-1,2 8,-2-11,1 0,-1 0,1 0,0-1,0 1,0-1,0 0,1 0,-1 0,1 0,0-1,0 1,0-1,0 0,0 0,1 0,-1-1,0 0,1 1,-1-2,1 1,0 0,-1-1,1 0,-1 0,1 0,0-1,-1 0,1 0,-1 0,1 0,-1 0,0-1,0 0,1 0,-1 0,0-1,-1 1,1-1,0 0,-1 0,1-1,18-17,-1-1,-1 0,-1-2,-1 0,-1-1,11-22,-28 47,118-248,-106 217,-1-1,-2 0,-2 0,0-1,-2 0,-2 0,-1-1,-2 1,-1 0,-1-1,-4-10,-33-50,38 91,-1 1,1 0,-1 0,0 0,0 1,1-1,-1 0,-1 1,1-1,0 1,0 0,0-1,-1 1,1 0,-1 1,1-1,-1 0,1 1,-1-1,1 1,-1 0,1 0,-1 0,0 0,1 0,-1 1,1-1,-1 1,1-1,-1 1,1 0,-1 0,1 0,0 0,0 1,-1-1,0 2,-8 5,1 1,0 1,0-1,1 1,0 1,1 0,0 0,1 1,0-1,1 2,0-1,1 1,1-1,-2 8,-29 190,35-175,1 1,2-1,2 0,1 0,1 0,2-1,2 0,1 0,1-1,2-1,2 0,0-2,2 0,2 0,0-2,2 0,-23-28,0 1,0-1,0 1,1-1,-1 1,0-1,0 1,0-1,0 1,1-1,-1 1,0-1,0 1,1-1,-1 0,0 1,1-1,-1 1,0-1,1 0,-1 1,1-1,-1 0,1 0,-1 1,1-1,-1 0,0 0,1 0,-1 0,1 1,0-1,-1 0,1 0,-1 0,1 0,-1 0,1 0,-1 0,1 0,-1-1,1 1,-1 0,1 0,-1 0,1 0,-1-1,0 1,1 0,-1-1,1 1,-1 0,1-1,-1 1,0 0,1-1,-1 1,0-1,0 1,1 0,-1-1,0 1,0-1,1 0,1-12</inkml:trace>
  <inkml:trace contextRef="#ctx0" brushRef="#br0" timeOffset="1516.811">1342 172,'-104'315,"100"-300,-5 18,0 0,3 1,0 0,2 0,2 9,1-15,-1-22,1 0,0 0,0 0,0 0,1 0,0 0,0 0,0 0,1 1,0-1,0 0,1 0,-1-1,1 1,1 0,-1-1,1 1,0-1,0 1,0-1,1 0,0-1,0 1,0-1,0 0,1 1,0-2,0 1,4 2,0-4,0 0,1-1,-1 0,0 0,0-1,1 0,-1-1,0 0,0-1,0 1,1-2,-2 1,1-1,0-1,-1 0,1 0,4-4,6-21,-20 16</inkml:trace>
  <inkml:trace contextRef="#ctx0" brushRef="#br0" timeOffset="1781.789">946 566,'34'0,"20"0,6 0,-2 0,-6 0,-8 0,-6 0,-5 0,-2-4,-3-3,-1 1,-1 2,-3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09:58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92,'0'1,"0"-1,0 1,0-1,0 1,0-1,0 1,0-1,0 1,0-1,0 1,0-1,-1 1,1-1,0 1,0-1,0 1,-1-1,1 1,0-1,-1 0,1 1,0-1,-1 1,1-1,0 0,-1 1,1-1,-1 0,1 0,-1 1,1-1,-1 0,1 0,-1 0,1 0,-1 1,1-1,-1 0,1 0,-1 0,1 0,-1 0,1 0,-1 0,1-1,-1 1,1 0,-1 0,1 0,-1 0,1-1,-1 1,1 0,0 0,-1-1,1 1,-1 0,1-1,0 1,-1 0,1-1,0 1,-1-1,-7 187,10-120,-3 11,4-1,4 0,6 25,-11-92,0-1,1 0,0 0,0 0,1 0,0 0,0-1,1 1,-1-1,2 0,-1-1,1 1,4 3,-7-8,-1 0,1 0,0 0,0 0,0 0,0 0,0-1,0 0,1 0,-1 0,0 0,1 0,-1 0,1-1,-1 0,1 1,-1-2,1 1,-1 0,1-1,-1 1,1-1,-1 0,0 0,0 0,1-1,-1 1,0-1,0 1,0-1,0 0,-1-1,1 1,1-1,9-11,-1 0,0-1,-1 0,0 0,-2-1,0-1,7-16,8-13,28-74,-35 75,-17 45,1 0,0 0,-1 0,1 0,-1 0,1 0,-1 0,1 0,0 0,-1 0,1 0,-1 0,1 0,-1 0,1 0,-1 1,1-1,-1 0,1 1,-1-1,1 0,-1 0,1 1,-1-1,0 1,1-1,-1 0,0 1,1-1,-1 1,0-1,1 1,-1-1,0 1,0-1,0 1,1 0,-1-1,0 1,0-1,0 1,0-1,0 1,0-1,0 1,0 0,0-1,0 1,-1-1,1 1,0-1,0 1,0-1,-1 1,1-1,0 1,-1-1,1 1,-1-1,1 1,3 34,1 1,1-1,2 0,2-1,12 33,-13-48,1-1,1 0,0 0,2-1,0-1,1 1,0-2,1 0,1-1,12 9,-22-18,-4-3,1 0,0 1,0-1,0 0,0 0,0 0,0-1,0 1,1 0,-1-1,0 0,1 1,0-1,-1 0,1 0,0 0,-1-1,1 1,0-1,0 1,-1-1,1 0,0 0,0 0,0-1,-1 1,1-1,0 1,0-1,-1 0,1 0,1-1,9-11,-1-1,-1-1,0 1,-1-2,0 1,-2-2,0 1,0-1,-2 0,0 0,2-12,24-75,-4-1,-5-1,9-104,-26 113,-8 134,2-13</inkml:trace>
  <inkml:trace contextRef="#ctx0" brushRef="#br0" timeOffset="399.157">1217 826,'19'-25,"0"-2,-2 0,-1-1,-2-1,0 0,-2 0,-2-2,0 1,-1-6,-8 34,0 0,0 0,0-1,0 1,-1 0,1-1,-1 1,1 0,-1-1,0 1,0 0,0-1,0 1,-1 0,1-1,-1 1,1 0,-1-1,0 1,0 0,0 0,0 0,0 0,0 0,-1 0,1 0,-1 0,1 0,-1 1,0-1,1 0,-1 1,0 0,0-1,0 1,0 0,-1 0,1 0,0 0,0 1,-1-1,1 0,0 1,-1 0,1-1,-2 1,-7 5,0 0,1 1,-1 0,1 1,0 0,1 0,0 1,0 0,1 1,0 0,0 0,1 1,0 0,1 0,0 1,0-1,2 1,-1 1,1-1,-1 8,0-2,0 0,2-1,0 1,1 0,0 1,2-1,0 0,1 0,0 0,2 0,1 9,-2-21,0 0,1 0,-1 0,1-1,0 1,0-1,0 1,1-1,0 0,-1 0,1-1,1 1,-1-1,0 0,1 0,0 0,0-1,0 1,0-1,0-1,0 1,0-1,1 1,-1-1,0-1,1 1,-1-1,4 0,6 0,0-1,-1-1,1 0,-1-1,1 0,-1-1,0 0,-1-2,1 1,1-3,32-20,-1-2,-2-2,-1-2,-2-2,19-22,-35 34</inkml:trace>
  <inkml:trace contextRef="#ctx0" brushRef="#br0" timeOffset="765.986">1838 459,'-27'26,"1"1,1 1,1 1,2 1,1 2,2 0,0 0,-12 35,29-63,0 0,1 1,0-1,-1 1,1-1,1 1,-1-1,1 1,0-1,0 1,0 0,0-1,1 1,0-1,0 1,0-1,0 1,1-1,0 0,0 0,0 0,0 0,1 0,-1 0,1 0,0-1,0 1,1-1,-1 0,1 0,-1 0,1-1,0 1,0-1,0 0,0 0,0 0,1-1,-1 1,1-1,-1 0,1 0,-1-1,3 1,3-1,1-1,-1 0,1 0,-1-1,1 0,-1-1,0 0,0-1,0 0,-1 0,1-1,-1 0,0-1,0 0,-1-1,0 1,0-2,0 1,-1-1,3-4,11-18,-2-1,-2 0,0-1,-3-1,0-1,-2 0,-2 0,-1-1,-1 0,-2-1,-2 0,-1 0,-2 0,-1 0,-2 0,-2 1,-5-23,7 44,-2 1,1-1,-2 1,0-1,0 1,-1 1,-1-1,0 1,-6-7,11 16,-1-1,1 1,-1 0,0 0,0 0,0 1,0-1,-1 1,1-1,-1 1,0 0,1 1,-1-1,0 1,0-1,0 1,0 0,0 1,-1-1,1 1,0 0,0 0,0 0,0 0,0 1,-1-1,1 1,0 0,0 1,0-1,1 1,-1-1,0 1,0 1,-9 7,1 1,0 0,1 1,0 0,1 1,0 0,1 1,1 0,0 0,1 1,0 0,1 0,1 0,0 1,2 0,-1 0,2 0,0 0,1 1,1-1,1 11,-2-10,1 0,1 0,0 0,1 0,1 0,1-1,0 1,1-1,1 0,0 0,2-1,-1 0,2 0,0 0,1-1,0-1,1 0,0 0,1-1,1 0,0-1,13 8,-11-9,1 0,0-1,1 0,0-2,0 0,1 0,0-2,0 0,0-2,1 0,-1 0,4-2,23-9,-27 2</inkml:trace>
  <inkml:trace contextRef="#ctx0" brushRef="#br0" timeOffset="1222.511">2261 911,'154'-328,"-126"266,-40 192,10-124,1 0,0 0,0 0,1 1,-1-1,1 0,0 0,1 0,0 0,0 1,0-1,1 0,0 0,0-1,0 1,1 0,-1-1,1 1,1-1,-1 0,1 0,0 0,0-1,1 1,-1-1,1 0,0 0,0-1,0 1,0-1,1 0,-1-1,3 2,2-6,-1 0,0-1,1 0,-1 0,-1-1,1 0,0-1,-1 0,0 0,0-1,-1 0,1 0,-1-1,0 1,-1-2,0 1,0-1,-1 0,1 0,-2 0,1-1,0-3,9-15,0 0,-3-1,0 0,-2-1,0 0,1-16,-8 36,1-3</inkml:trace>
  <inkml:trace contextRef="#ctx0" brushRef="#br0" timeOffset="1814.25">2853 742,'221'-128,"-214"125,-1-1,0 0,0 0,0 0,0-1,-1 1,1-1,-1-1,-1 1,1-1,-1 0,0 0,0 0,0 0,-1-1,0 0,-1 1,1-1,-1 0,-1 0,1-1,-1 1,0 0,-1 0,0-1,0 7,-1-1,1 1,-1 0,0-1,0 1,0 0,0 0,0-1,0 1,0 0,0 0,0 0,0 0,-1 0,1 1,0-1,-1 0,1 1,0-1,-1 0,1 1,-1 0,1-1,-1 1,1 0,-1 0,1 0,-1 0,1 0,-1 0,1 0,-1 0,1 1,-1-1,1 1,-1-1,1 1,-1 0,-57 29,54-27,-4 3,0-1,0 1,1 1,0-1,1 1,-1 1,1 0,0 0,1 0,0 0,1 1,-1 0,2 1,-1-1,1 1,1 0,0 0,0 0,1 0,0 0,1 0,0 1,0-1,2 1,-1-1,1 0,0 1,3 9,-1-13,-1-1,1 0,1 0,-1 0,1 0,0-1,0 1,0-1,1 0,0 0,0-1,0 0,0 1,1-2,0 1,0-1,0 1,0-2,0 1,1-1,-1 0,1 0,-1-1,1 1,0-2,0 1,0-1,-1 0,1 0,0-1,0 0,-1 0,1-1,2 0,15-6,0 0,0-2,-1 0,0-2,-1 0,-1-2,0 0,-1-2,0 0,16-18,118-115,-51-15,-102 164,-1-1,1 0,0 1,-1-1,1 0,0 0,-1 0,1 0,-1 0,1 0,-1 0,0 0,0 0,1 0,-1 0,0 0,0 0,0 0,0 0,0 0,0 0,0 0,0 0,0 0,-1 0,1 0,0 0,-1 0,1 0,-1 0,1 1,-1-1,1 0,-1 0,0 0,1 0,-1 1,0-1,1 0,-1 1,0-1,0 1,0-1,0 1,0-1,0 1,0-1,0 1,0 0,0-1,0 1,0 0,0 0,0 0,0 0,0 0,0 0,0 0,0 0,0 1,0-1,0 0,0 1,0-1,0 0,0 1,1-1,-1 1,0-1,-1 1,-14 7,1 0,-1 1,1 0,1 1,0 1,0 0,1 1,0 0,1 1,1 0,0 1,1 1,0-1,1 2,1-1,0 1,-3 13,10-26,0 0,0 1,0-1,0 1,1-1,-1 1,1-1,0 1,0-1,0 1,1-1,-1 1,1-1,0 1,0-1,0 0,0 1,1-1,-1 0,1 0,0 0,0 0,0 0,0 0,0-1,1 1,-1-1,1 1,0-1,0 0,-1 0,1 0,1-1,-1 1,0-1,0 1,1-1,-1 0,0-1,1 1,-1 0,3-1,135 32,-140-31,1-1,-1 1,1 0,-1 0,1 0,-1 0,0 0,0 0,1 0,-1 0,0 0,0 1,0-1,0 0,0 1,-1-1,1 0,0 1,-1 0,1-1,-1 1,1-1,-1 1,0-1,1 1,-1 0,0-1,0 1,0 0,-1-1,1 1,0-1,-1 1,1 0,-1-1,1 1,-1-1,0 1,1-1,-1 1,0-1,0 0,0 0,-1 1,-55 51,-91 12,122-56</inkml:trace>
  <inkml:trace contextRef="#ctx0" brushRef="#br0" timeOffset="2664.2">4095 545,'-23'11,"1"2,1 1,0 0,1 2,1 0,0 1,1 1,1 1,1 0,0 1,2 1,-2 4,13-21,0 1,1 0,0-1,0 1,0 0,0 0,1 0,0 0,0 1,0-1,0 0,1 1,0-1,0 0,1 0,0 1,-1-1,2 0,-1 0,0 0,1 0,0 0,0 0,1 0,-1-1,1 1,0-1,1 0,-1 0,0 0,1 0,0 0,0-1,0 0,1 0,1 1,5 2,0-1,1 0,0-1,0 0,0-1,0 0,0-1,1-1,-1 0,1 0,-1-2,1 1,-1-1,1-1,-1 0,0-1,0-1,0 1,0-2,8-4,9-5,-2-1,0-1,-1-1,-1-1,0-2,-2-1,17-18,-9 7,-2-1,-1-2,-2-1,-2-1,-1-1,17-38,-31 56,0-1,-2 0,0 0,-2 0,0 0,-1-1,-2 0,0 0,-1 0,-1 0,-1 0,-1 0,-1 0,-5-18,6 31,-1 0,-1 1,1 0,-1-1,-1 1,1 0,-2 1,1-1,-1 1,0 0,0 1,-1-1,0 1,0 0,0 1,-1 0,0 0,0 1,0 0,0 0,-1 1,1 0,-1 0,0 1,0 0,0 1,0 0,0 0,-1 1,1 0,0 1,0 0,-7 1,-1 2,1 0,-1 1,1 1,0 0,0 1,0 1,1 0,1 1,-1 1,2 0,-1 1,1 1,1 0,0 0,1 1,0 1,1 0,1 0,-3 6,-2 4,2 0,1 1,0 1,2 0,1 0,1 1,1-1,2 2,1-1,0 0,3 24,0-39,0-1,1 0,1 0,0-1,1 1,0 0,0-1,1 1,0-1,1 0,0 0,1-1,0 0,0 0,1 0,0 0,1-1,0-1,0 1,1-1,0-1,0 1,0-2,1 1,0-1,0-1,2 1,7 3,1-1,0-1,0 0,1-2,0 0,-1-1,1-2,0 0,0-1,0-1,0-1,0-1,0 0,1-3,66-20,-49 11</inkml:trace>
  <inkml:trace contextRef="#ctx0" brushRef="#br0" timeOffset="3546.935">4998 516,'-72'9,"57"-3,-12 2,0 2,0 1,2 1,-1 1,2 1,-1 1,2 2,0 0,2 1,-1 1,-15 20,34-36,-1 0,1 0,0 1,0-1,0 1,0 0,1 0,-1 0,1 0,0 0,0 0,1 1,-1-1,1 1,0-1,0 1,1-1,-1 1,1 0,0-1,0 1,0 0,1-1,0 1,0-1,0 1,0-1,1 1,0-1,0 0,0 0,0 1,1-2,-1 1,1 0,0 0,0-1,1 0,-1 1,1-1,-1-1,1 1,0 0,0-1,3 1,7-1,0-1,0 0,1-2,-1 1,0-2,1 0,-1 0,0-2,-1 0,1 0,-1-1,1-1,-1 0,-1-1,1 0,-1-1,-1 0,5-5,220-184,-219 182,31-31,-56 74,-5-3,7-16,-1 1,1 1,1-1,0 1,0 0,1 0,1 0,0 1,0-1,1 1,1 0,0 0,0-1,1 1,1 0,0 0,1 0,1 7,-1-16,0 1,0 0,0-1,0 1,0-1,1 0,-1 0,1 0,0 0,0 0,0-1,0 1,1-1,-1 0,1 0,-1 0,1 0,0-1,0 1,0-1,0 0,0 0,0-1,0 1,0-1,0 0,0 0,0 0,0 0,1-1,4 0,1-1,0-1,0 0,-1 0,1-1,-1 0,0 0,0-1,-1-1,1 1,4-6,32-30,-2-2,-2-3,-2-1,12-20,-46 60,-2 4,16-21,-19 24,0 0,0 1,0-1,0 0,0 0,0 0,0 0,0 1,0-1,1 0,-1 0,0 0,0 0,0 0,0 1,1-1,-1 0,0 0,0 0,0 0,0 0,1 0,-1 0,0 0,0 0,0 0,1 0,-1 0,0 0,0 0,1 0,-5 8,-44 161,47-162,0 0,1 0,0 0,0 0,1 0,0 0,0 0,1 0,0 0,0 0,0-1,1 1,0-1,0 1,1-1,-1 0,2-1,-1 1,0-1,1 1,0-1,0-1,6 5,-6-7,1 0,0 0,0 0,0 0,0-1,1 0,-1 0,0-1,0 0,1 0,-1 0,0-1,0 0,0 0,1-1,-1 1,0-1,-1-1,1 1,0-1,-1 0,1 0,-1-1,0 1,0-1,0 0,-1-1,0 1,1-1,-1 0,-1 0,1 0,-1 0,0-1,0 1,1-6,110-206,-55 75,-58 143,-1-1,0 0,0 0,1 1,-1-1,0 0,0 1,1-1,-1 0,0 0,1 1,-1-1,0 0,1 0,-1 0,0 0,1 0,-1 1,1-1,-1 0,0 0,1 0,-1 0,0 0,1 0,-1 0,1 0,-1 0,0-1,1 1,-1 0,1 0,-1 0,0 0,1 0,-1-1,0 1,1 0,-1 0,0-1,0 1,1 0,-1 0,0-1,0 1,1 0,-1-1,0 1,0 0,0-1,1 1,-1 0,0-1,0 1,0-1,0 1,2 38,-2-34,0 54,16 199,95 229,-107-446,-2 0,-2-1,-1 1,-3 0,-1-1,-2 1,-1-1,-2-1,-2 0,-1 0,-8 12,6-20,-1-1,-1-1,-2-1,0 0,-2-1,-1-1,-1-1,-18 14,-36 5,75-42,0 0,0-1,0 1,0-1,0 0,0 0,0 0,0 0,0 0,0 0,0 0,0-1,0 1,0-1,0 0,0 1,1-1,-1 0,0 0,0 0,0 0,1 0,-1-1,1 1,-1 0,1-1,-1 1,1-1,0 0,0 1,0-1,0 0,0 0,0 0,0 1,1-1,-1 0,1 0,-1 0,1 0,0-2,-2-12,2 0,0 0,1 0,1 1,0-1,1 0,1 1,4-11,-7 23,76-252,-34 136,5 3,5 1,47-71,-76 147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2.3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433 416,'-34'7,"1"0,-1 2,2 2,-1 0,1 3,1 0,1 2,0 2,-1 1,24-15,0 0,-1 0,1 0,1 1,-1 0,1 0,0 1,0 0,1 0,-1 0,1 0,1 1,-1 0,1 0,0 1,1-1,0 1,0-1,0 1,1 0,0 0,1 0,0 1,0-1,1 0,0 0,0 1,1-1,0 0,2 6,2-7,0 0,0 0,1-1,0 0,0 0,0 0,1-1,0 0,0-1,0 1,1-1,0 0,-1-1,1 0,0 0,1-1,-1 0,0-1,1 1,-1-2,0 1,1-1,-1 0,1-1,-1 0,1 0,-1-1,0 0,0 0,0-1,0 0,1-1,13-7,0-1,-1-1,0-1,-1-1,-1-1,0 0,-1-2,-1 0,-1-1,0 0,-2-1,0-1,-1 0,-1-1,8-21,-8 12,-1 0,-2 0,-1-1,-1 0,-2-1,0-13,-3 33,-1 0,0 0,-1-1,0 1,-1 0,0 0,-2 0,1 0,-1 0,-1 1,-1-1,1 1,-2 0,0 0,0 1,-1-1,0 2,-1-1,-1 1,1 0,-1 0,-11-7,17 15,-1 0,0 1,0 0,1 0,-1 0,0 0,0 0,0 1,0-1,0 1,0 0,0 1,0-1,0 1,0-1,0 1,0 0,0 1,1-1,-1 1,0-1,1 1,-1 0,1 1,0-1,0 1,0-1,0 1,0 0,0 0,1 0,-1 0,1 0,0 1,0-1,0 1,1 0,-1-1,1 1,-1 3,-4 8,1 1,0 0,1 0,1 0,0 1,1-1,1 0,1 1,0-1,1 1,1-1,1 1,0-1,1 0,1 0,0-1,3 7,9 16,1-1,2 0,1-2,2 0,2-1,1-2,1 0,18 14,-44-44,0-1,1 1,-1 0,0-1,1 1,-1-1,1 1,0-1,0 0,-1 1,1-1,0 0,0 0,0-1,0 1,0 0,0 0,0-1,0 0,0 1,0-1,1 0,-1 0,0 0,0 0,0 0,0-1,0 1,0-1,0 1,0-1,2-1,6-8</inkml:trace>
  <inkml:trace contextRef="#ctx0" brushRef="#br0" timeOffset="238.448">1083 248,'-19'43,"-21"34,-9 8,0-1,8-9,6-14,9-11,4-10,6-7,6-14,4-10</inkml:trace>
  <inkml:trace contextRef="#ctx0" brushRef="#br0" timeOffset="450.908">800 416,'0'-4,"5"12,1 10,5 6,5 5,5 1,3 2,3-2,2 1,0-2,0-4,0-3,0-5,-5 0,-2-3,0-4,-3-4</inkml:trace>
  <inkml:trace contextRef="#ctx0" brushRef="#br0" timeOffset="769.718">10 953,'59'-5,"-1"2,1 3,44 5,138 24,-98-14,-98-8,1-2,0-2,0-2,0-2,0-2,6-3,8-5,-36 7</inkml:trace>
  <inkml:trace contextRef="#ctx0" brushRef="#br0" timeOffset="1375.109">349 1263,'-29'15,"0"0,1 2,1 2,0 0,2 1,0 2,1 0,-5 9,26-28,-1 0,1 0,0 1,0-1,0 1,0 0,0-1,1 1,0 0,0 1,0-1,0 0,1 1,-1-1,1 0,0 1,1 0,-1-1,1 1,0 0,0-1,0 1,1-1,-1 1,1 0,0-1,1 0,-1 1,1-1,0 0,0 1,0-1,0 0,1 0,0-1,0 1,0-1,0 1,0-1,1 0,2 2,2-1,0-1,0 0,1 0,-1-1,1 0,0 0,-1-1,1 0,0-1,0 1,-1-2,1 1,0-2,-1 1,1-1,0 0,-1-1,0 0,0 0,0 0,0-1,0-1,-1 1,1-1,-1-1,1-1,16-17,-1-1,-1-1,-1-1,-1-1,-1-1,-2-1,5-12,-12 19,-2 0,0 0,-1-1,-1 0,-1 0,-2-1,0 1,-2-1,0 0,-2 1,-2-9,4 24,-2 1,1-1,-1 1,-1-1,1 1,-1-1,-1 1,0 0,0 0,0 0,-1 1,0-1,-1 1,1 0,-1 0,-1 0,0 1,1 0,-2 0,1 0,-1 1,0 0,0 0,0 1,-1 0,-1-1,4 6,0 0,0 0,0 0,0 0,0 1,0 0,0 0,0 0,1 1,-1-1,1 1,0 0,0 1,0-1,0 1,0-1,1 1,0 0,0 0,0 1,0-1,0 1,1-1,0 1,0 0,0 0,1 0,0 0,0 0,0 0,0 1,1 1,-6 35,2 1,2-1,2 0,2 0,3 16,-1-32,2 0,1-1,1 1,1-2,1 1,1-1,1-1,1 0,1-1,13 15,-27-35,1-1,0 1,0 0,1 0,-1-1,0 1,1 0,-1-1,1 0,-1 1,1-1,-1 0,1 0,0 0,0 0,0 0,0 0,-1 0,1 0,0-1,0 1,0-1,1 0,-1 0,0 1,0-1,0 0,0-1,0 1,0 0,0-1,0 1,0-1,0 1,0-1,0 0,0 0,-1 0,1 0,0 0,0 0,-1-1,1 1,-1-1,1 1,-1-1,1 0,10-15</inkml:trace>
  <inkml:trace contextRef="#ctx0" brushRef="#br0" timeOffset="1690.625">800 1150,'-27'72,"7"-24,2 0,3 1,1 1,3 0,2 1,8-47,0 0,0-1,0 1,1 0,-1 0,1 0,0-1,0 1,1 0,-1 0,1 0,0-1,0 1,0 0,0-1,0 1,1-1,0 1,0-1,0 0,0 1,0-1,1 0,-1-1,1 1,0 0,0-1,0 1,0-1,0 0,0 0,1 0,-1-1,1 1,-1-1,3 1,0 0,1-1,-1 1,1-1,-1-1,1 1,0-1,-1 0,1 0,0-1,-1 0,1 0,-1-1,1 0,-1 0,1 0,-1-1,0 0,0 0,-1 0,1-1,-1 0,1 0,-1 0,1-3,-3-27,-8 17</inkml:trace>
  <inkml:trace contextRef="#ctx0" brushRef="#br0" timeOffset="1939.015">461 1404,'43'0,"29"0,12 0,-4 0,-10 0,-13 0,-16 0</inkml:trace>
  <inkml:trace contextRef="#ctx0" brushRef="#br0" timeOffset="2584.195">1647 643,'-26'21,"0"1,1 2,2 0,0 2,2 1,1 0,1 1,-5 13,21-38,1 0,0 0,-1 0,1 1,1-1,-1 1,0-1,1 1,0 0,0-1,0 1,0 0,0 0,1 0,0 0,0 0,0 0,0 0,1 0,-1-1,1 1,0 0,0 0,1 0,-1-1,1 1,0-1,-1 1,2-1,-1 0,0 1,1-1,-1 0,1-1,0 1,0 0,0-1,0 0,1 0,-1 0,0 0,1 0,0 0,-1-1,4 1,4-2,-1-1,1-1,-1 1,1-2,-1 1,0-2,0 1,0-1,0-1,0 0,-1 0,0-1,0 0,-1 0,1-1,0-1,14-13,-1-1,0-1,-2-1,0-1,-2 0,-1-1,13-27,-16 29,-1-1,-1 0,-1 0,-1-2,-1 1,-2-1,0 0,-2-1,-1 0,-2 1,0-1,-2 0,-1 0,-1 0,-1 0,-2 1,-1-1,-1-1,6 24,0 1,-1-1,1 0,-1 1,0-1,0 1,0-1,-1 1,0 0,0 0,0 0,0 1,0-1,-1 1,0-1,1 1,-1 0,0 1,-1-1,1 1,0 0,-1 0,1 0,-1 0,0 1,1 0,-1 0,0 0,0 0,0 1,0 0,0 0,0 0,0 1,1 0,-1 0,0 0,0 0,1 1,-1-1,1 1,-1 0,0 1,-6 10,0 1,1 0,0 0,1 1,1 0,0 0,1 1,1 0,0 1,1-1,1 1,1 0,0 0,1 0,1 1,0-1,1 24,2 1,1-1,3 0,1-1,2 1,1-2,2 1,3-1,10 21,-13-28,-2 1,-1 0,-1 1,-2-1,0 15,-5-36</inkml:trace>
  <inkml:trace contextRef="#ctx0" brushRef="#br0" timeOffset="2957.639">2239 360,'-23'46,"-14"26,4 2,2 0,-4 28,31-89,1 0,0 1,1-1,0 1,1 0,1-1,1 1,-1 0,2-1,0 1,1-1,0 0,1 0,3 9,-3-17,0 1,1-1,-1 0,1 0,0-1,0 1,1-1,-1 0,1-1,0 1,0-1,0 0,0-1,1 1,-1-1,1-1,-1 1,1-1,0 0,-1 0,1-1,0 0,0 0,0-1,-1 0,1 0,0 0,-1-1,1 0,-1-1,0 1,0-1,5-3,-1-4,-6 1</inkml:trace>
  <inkml:trace contextRef="#ctx0" brushRef="#br0" timeOffset="3153.414">1872 756,'39'0,"31"0,4 0</inkml:trace>
  <inkml:trace contextRef="#ctx0" brushRef="#br0" timeOffset="4570.177">2014 756,'5'0,"11"0,7 0,6 0,1 0,1-5,0-2,0 1,-6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1,'0'4,"5"3,6-1,6-1,6-1,2-2,3-1,1 0,1-1,-1-1,1 1,-2 0,1 0,0-1,-1 1,-10 0,-7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30,'10'0,"12"-5,8-1,3 0,1 1,0 1,-2 2,-1 1,-1 0,-1 1,-1 0,0 1,1-1,-6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7:43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232 344,'-1'-3,"0"0,-1 0,1 1,-1-1,1 0,-1 1,0-1,0 1,0-1,-1 1,1 0,0 0,-1 0,0 0,1 0,-1 0,0 1,0 0,0-1,0 1,0 0,0 0,0 1,0-1,0 1,0-1,-1 1,1 0,0 0,-2 1,-3 2,-1 0,1 0,0 1,0 0,0 1,0-1,1 2,0-1,0 1,0 0,1 0,0 1,0 0,1 0,0 0,0 1,0 0,1 0,0 0,1 0,0 0,0 1,1 0,0-1,0 1,1 0,0 5,-1-3,1 0,0 0,1 1,0-1,0 0,1 0,1 0,0 0,0-1,1 1,1 0,0-1,0 0,1 0,0 0,1 0,0-1,0 0,1 0,0-1,1 0,3 3,-9-10,1 1,0-1,0 0,0 1,0-1,0 0,0-1,0 1,0-1,0 1,1-1,-1 0,0 0,0 0,0-1,0 1,0-1,1 0,-1 1,0-1,0-1,-1 1,1 0,0-1,0 0,-1 1,1-1,-1 0,1 0,0-2,70-76,-66 71,133-193,-130 184,-1 1,-1-1,0 0,-2-1,0 0,-1 0,0 0,-2-1,-1 0,0 1,-1-1,-1 0,-1-5,0 18,-1 0,1 0,-1 0,-1 0,1 0,-1 0,0 1,0 0,-1-1,0 1,0 0,-1 1,1-1,-1 1,0 0,-1 0,1 0,-1 1,0 0,0 0,0 1,-1-1,1 1,-1 1,0-1,0 1,0 0,0 1,0 0,0 0,0 0,0 1,-1 0,1 0,0 1,0 0,0 0,0 1,0 0,0 0,-1 2,1-3,1 0,-1 1,1 0,0 0,0 1,0-1,0 1,0 1,1-1,0 1,-1 0,1 0,1 1,-1-1,1 1,-1 0,1 0,1 1,-1-1,1 1,0 0,0 0,1 0,-1 0,1 0,1 0,-1 1,1-1,0 1,1-1,0 1,0-1,0 1,0 0,1 0,6 10,-1 0,2 0,1-1,0 0,0-1,2 0,0 0,4 3,19 27,136 149,-151-169</inkml:trace>
  <inkml:trace contextRef="#ctx0" brushRef="#br0" timeOffset="383.082">881 203,'-76'254,"66"-227,0 0,-2-1,-1-1,-1 0,-1 0,-16 17,2-18,20-25</inkml:trace>
  <inkml:trace contextRef="#ctx0" brushRef="#br0" timeOffset="766.269">570 203,'2'9,"1"1,0-1,0 0,1 1,0-1,1-1,0 1,0-1,0 0,1 0,1 0,-1-1,1 0,5 3,0 3,32 36,-2 1,-2 2,30 52,-27-29,-36-66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1.0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1 589,'21'3,"1"-1,0 0,0-2,0-1,-1-1,1 0,15-5,-25 5,10-2,0 0,0-2,0 0,-1-1,0-2,-1 0,0-1,0-1,-1-1,-1 0,0-2,0 0,-1-1,-1 0,-1-2,0 1,1-5,214-327,-227 343,-3 4,0 0,0-1,0 1,1 0,-1 0,0 0,1-1,-1 1,1 0,0 0,-1 0,1 0,0 0,-1 0,1 0,0 0,0 0,0 1,0-1,0 0,0 0,0 1,0-1,0 1,1-1,-1 1,0-1,0 1,0 0,1 0,-1-1,0 1,0 0,0 0,1 0,-1 0,0 1,0-1,1 0,-1 0,0 1,0-1,0 1,1-1,-1 1,0-1,0 1,4 10,0 0,-1 1,0-1,-1 1,0 0,-1 0,0 0,-1 0,-1 1,0-1,0 0,-1 0,-1 0,0 0,0 0,-3 4,-1 23,-3 0,-1-1,-2 0,-1 0,-2-2,-17 30,-49 39,77-102,0 1,0-1,-1 0,1 0,-1-1,0 1,0-1,0 0,0 0,0-1,0 1,-1-1,1-1,0 1,-1-1,1 1,0-2,-1 1,1 0,0-1,-1 0,1 0,-1-1,-3-2,1 0,-1 0,1 0,-1-1,2-1,-1 0,0 0,1 0,0-1,1 1,0-2,0 1,0-1,1 0,-4-7,-1 1</inkml:trace>
  <inkml:trace contextRef="#ctx0" brushRef="#br0" timeOffset="341.231">1328 307,'-22'23,"2"1,0 2,2 0,1 0,1 2,1 0,-5 17,17-40,1 0,0 0,0 0,1 0,0 0,0 0,0 0,0 0,1 0,0 1,0-1,0 0,1 0,-1 1,1-1,0 0,1 0,0 0,-1 0,1-1,1 1,-1 0,1-1,0 1,0-1,0 0,1 0,-1 0,1-1,0 1,0-1,0 0,0 0,1 0,-1 0,1-1,0 0,0 0,4 1,5 0,0 0,0-1,0-1,0 0,0-1,0 0,0-1,1-1,-2 0,1-1,0-1,0 0,-1 0,0-2,0 1,-1-2,1 0,-1 0,-1-1,1-1,-1 0,-1 0,0-1,0 0,6-9,-14 16,-1 0,1 0,-1-1,1 1,-1 0,0-1,0 1,0-1,-1 0,1 1,-1-1,0 1,0-1,0 0,0 1,-1-1,0 1,1-1,-1 1,0-1,-1 1,1 0,-1-1,1 1,-1 0,0 0,0 0,-1 0,1 1,0-1,-1 0,0 1,1 0,-2-1,-8-6,0 1,0 1,-1 0,0 1,0 0,0 1,-1 0,-3 0,-120-19,95 20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28,'29'0,"23"0,9 0,-2 0,-6-5,-7-1,-7 0,-5 1,-4 1,-2 2,0 6,-11 2,-8 5,-5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6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1,'48'5,"21"1,3 1,-6-7,-14-3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3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0 225,'34'5,"30"2,9-1,-3-1,-9-1,-10-2,-8-1,-13-1</inkml:trace>
  <inkml:trace contextRef="#ctx0" brushRef="#br0" timeOffset="296.84">1044 57,'-4'5,"-12"15,-8 10,1 4,-1-3,-2-3,5 0,0-2,-1-3,4-3,-1 2,4 1,-1-4,3 1,-2 1,2 2,3-3</inkml:trace>
  <inkml:trace contextRef="#ctx0" brushRef="#br0" timeOffset="549.255">537 0,'29'29,"19"19,6 6,-2-1,-9-6,-7-9,-5-7,-3-10,-6-2,-3-5,1-5,2-3,2-4,-3-1</inkml:trace>
  <inkml:trace contextRef="#ctx0" brushRef="#br0" timeOffset="830.206">1355 225,'-10'10,"1"0,0 1,1 0,0 0,1 1,0 0,0 0,2 0,-1 1,2 0,0 0,0 0,1 1,1-1,0 1,1 0,0 12,2-23,0 0,-1-1,1 1,0 0,1 0,-1-1,0 1,1-1,-1 1,1-1,0 1,0-1,0 0,0 0,0 0,1 0,-1-1,0 1,1 0,0-1,-1 0,1 1,0-1,-1 0,1-1,0 1,0 0,0-1,0 1,0-1,0 0,0 0,1-1,98-19,-86 16,-1 0,0-1,-1-1,1 0,-1-1,0-1,-1 0,0 0,0-2,-1 0,0 0,-1-1,0 0,0-1,-2 0,2-2,-10 12,0-1,0 1,0-1,0 1,0-1,-1 1,1-1,-1 0,0 1,1-1,-1 1,0-1,-1 0,1 1,0-1,-1 1,1-1,-1 0,0 1,0-1,0 1,0 0,0-1,-1 1,1 0,-1 0,0 0,1 0,-1 0,0 0,0 0,0 1,0-1,0 1,-1-1,1 1,0 0,-1 0,1 0,-1 0,1 0,-1 1,1-1,-1 1,-1-1,-22-3,0 2,0 0,0 2,-1 0,1 2,-18 4,9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9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1,'-19'33,"-17"26,-1 8,1-3,1-8,7-8,3-8,6-5,2-10,3-3,0-6,1-1,-1-2,2 0,3-1</inkml:trace>
  <inkml:trace contextRef="#ctx0" brushRef="#br0" timeOffset="280.965">1 29,'13'22,"0"0,2-1,1 0,0-1,2-1,0 0,1-2,0 0,2-1,0-1,1-1,0-1,1-1,16 6,158 73,-178-85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8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46,'39'-4,"26"-3,8 1,-5 2,-8 0,-10 2,-8 1,-8 1,-8-5,-4-2,-6 1</inkml:trace>
  <inkml:trace contextRef="#ctx0" brushRef="#br0" timeOffset="205.371">141 245,'43'-5,"34"-6,8-2,-5-3,-12 1,-12 4,-16 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3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398 0,'-39'20,"2"0,0 3,2 1,1 2,1 1,-10 11,29-24,1 0,0 2,1-1,0 1,1 1,1 0,1 1,0 0,2 0,0 1,1 0,0 0,2 0,-2 15,5-25,1 1,0-1,1 1,0-1,0 1,1-1,0 0,1 0,0 0,0 0,1 0,0-1,0 1,1-1,0 0,1 0,0-1,0 0,0 0,1 0,0-1,0 0,1 0,0-1,0 0,4 2,-1-1,1 0,0-1,-1-1,2 1,-1-2,0 0,1 0,0-1,-1-1,1 0,0-1,0 0,0-1,-1 0,1-1,0 0,-1-1,0-1,5-2,-7 1,0 0,0 0,-1-1,0-1,0 0,0 0,-1 0,0-1,-1-1,0 1,0-1,-1 0,0-1,0 1,-1-1,-2 4,0 0,-1 1,0-1,0 0,0 0,-1-1,0 1,0 0,0 0,-1-1,0 1,0 0,-1 0,0-1,0 1,0 0,-1 0,0 0,0 0,0 0,-1 1,0-1,0 1,0-1,-1 1,0 0,0 0,-3-2,-1 0,1 1,-1 1,0-1,0 1,-1 1,1-1,-1 1,0 1,0 0,-1 0,1 1,-1 0,1 0,-1 1,1 1,-1 0,0 0,1 0,-1 1,0 1,-1 0,-12 3,1 0,0 1,0 1,0 2,1 0,1 1,-1 1,-16 12,8-2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545 84,'-148'-75,"141"72,0 2,-1-1,1 1,-1 0,1 1,-1-1,0 2,1-1,-1 1,1 0,-1 0,1 1,-1 0,1 1,0 0,0 0,0 0,1 1,-1 0,-3 3,2-1,0 1,0 1,1-1,0 2,1-1,-1 0,2 1,-1 0,1 1,1-1,0 1,0 0,1 0,0 0,0 1,1-1,1 2,3 3,0 1,1-1,1 0,1 0,0-1,1 1,0-1,1 0,1-1,2 3,8 19,-11-26,0 2,-1-1,0 1,-1 0,0 0,-1 1,0-1,-1 1,0 0,-1 0,0 0,-1 0,-1 0,0 1,0-1,-1 0,-1 0,0 0,0 0,-1 0,-1-1,0 1,0-1,-2 0,-3 7,3-10,-1 0,1-1,-1 0,-1 0,1-1,-1 0,0 0,-1-1,1 0,-1-1,0 1,-1-2,1 1,0-1,-1-1,0 0,0 0,1-1,-1 0,0-1,0 0,-8-1,17 2,0-1,-1 0,1 0,-1 0,1 0,0 0,-1-1,1 1,0 0,-1-1,1 1,0-1,0 1,-1-1,1 1,0-1,0 0,0 0,0 0,0 1,0-1,0 0,0 0,0 0,0-1,0 1,1 0,-1 0,0 0,1-1,-1 1,1 0,0 0,-1-1,1 1,0 0,0-1,0 1,0-1,0 1,0-1,5-16</inkml:trace>
  <inkml:trace contextRef="#ctx0" brushRef="#br0" timeOffset="632.084">912 338,'-110'66,"-1"19,107-81,0 1,1-1,-1 1,1 0,0 0,1 0,-1 0,1 0,0 1,0-1,1 1,0-1,0 1,0 0,0-1,1 1,0 0,0-1,1 1,0 0,0-1,0 1,1 2,0-3,-1 0,1 0,0 0,1-1,-1 1,1-1,0 0,0 0,0 0,1 0,-1 0,1 0,0-1,0 0,0 0,1 0,-1 0,1-1,-1 0,1 0,0 0,0 0,0-1,0 0,0 0,0 0,4 0,1-1,-1 1,1-2,0 1,0-2,0 1,-1-1,1-1,-1 1,1-2,-1 1,0-1,0-1,-1 1,4-4,10-10,-1-1,0-2,-2 0,0-1,-1-1,-1 0,-2-2,0 0,-2 0,0-1,-2-1,-1 0,-1-1,1-9,10-104,-20 135,0 0,0 1,-1-1,0 0,0 0,0 0,-1 0,1 1,-1-1,-1 0,1 1,-1 0,0 0,0 0,-1 0,1 0,-1 0,0 1,-1 0,1 0,-1 0,-2-1,4 3,0 0,-1 0,1 1,-1-1,0 1,1 0,-1 0,0 0,0 0,0 1,0 0,0 0,1 0,-1 0,0 0,0 1,0 0,0 0,1 0,-1 0,0 0,1 1,-1 0,1-1,-1 1,1 1,0-1,0 0,0 1,0 0,-5 4,1 1,0 1,0-1,0 1,1 0,1 1,0 0,0-1,1 2,-1 0,-2 16,1 0,1 0,2 1,0-1,2 1,1 0,1-1,3 14,-2-28,0-1,0 0,1 0,1 0,0 0,0 0,2-1,-1 0,1 0,1 0,0-1,0 0,1 0,0-1,1 0,0-1,0 0,1 0,8 5,-15-11,1 0,-1 0,0 0,1 0,-1-1,1 1,-1-1,1 0,0 0,-1 0,1-1,0 1,0-1,-1 0,1 0,0 0,0-1,0 1,-1-1,1 0,0 0,-1 0,1-1,-1 1,1-1,-1 0,3-1,7-9</inkml:trace>
  <inkml:trace contextRef="#ctx0" brushRef="#br0" timeOffset="884.562">1646 253,'-25'39,"-11"26,-6 8,5-5,4-13,7-11,9-9,1-9,5-6,3 0,-1-5,0-4</inkml:trace>
  <inkml:trace contextRef="#ctx0" brushRef="#br0" timeOffset="1129.084">1335 310,'14'19,"15"16,7 7,2 1,-1-2,-1-8,-7-5,-4-7,-6-2,-2-5,-3 1,1-3,-3-3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2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384 113,'-6'-9,"0"1,0 0,-1 0,0 1,0-1,-1 2,1-1,-2 1,1 0,-1 1,0 0,0 0,0 1,0 0,-1 0,0 1,0 1,0 0,0 0,0 1,0 0,-1 0,1 1,-5 1,10 1,0 0,0 0,0 0,1 1,-1-1,1 1,-1 0,1 1,0-1,0 1,0-1,1 1,-1 0,1 1,0-1,0 1,0-1,1 1,0 0,0 0,0 0,0 0,1 0,0 0,0 1,0-1,-2 143,7-125,2-1,0 1,1-1,1-1,1 0,2 0,0-1,0 0,4 2,17 34,-28-49,-1 0,0 0,-1 1,0-1,0 1,-1-1,1 1,-2 0,1-1,-1 1,0 0,-1-1,0 1,0 0,0-1,-1 1,0-1,-1 1,0-1,0 0,0 0,-1 0,0-1,0 1,-1-1,0 0,0 0,0-1,-1 1,0-1,0-1,0 1,-1-1,1 0,-1 0,0-1,-4 2,-87 37,112-57,3 3</inkml:trace>
  <inkml:trace contextRef="#ctx0" brushRef="#br0" timeOffset="450.483">524 339,'50'144,"9"57,-59-200,0-1,-1 1,1 0,0-1,0 1,0 0,-1-1,1 1,0 0,0-1,0 1,0 0,0 0,0-1,0 1,1 0,-1-1,0 1,0 0,0-1,1 1,-1 0,0-1,1 1,-1 0,0-1,1 1,-1-1,1 1,-1-1,1 1,0-1,-1 1,1-1,-1 0,1 1,0-1,-1 0,1 1,0-1,-1 0,1 0,0 0,-1 1,1-1,0 0,0 0,-1 0,1 0,0 0,-1-1,1 1,0 0,-1 0,1 0,0-1,-1 1,1 0,0 0,-1-1,1 1,0-1,-1 1,1-1,-1 1,1-1,-1 1,1-1,-1 1,0-1,118-301,-94 245,-20 49</inkml:trace>
  <inkml:trace contextRef="#ctx0" brushRef="#br0" timeOffset="1032.903">1286 396,'-15'5,"1"1,0 0,0 1,0 1,1 0,0 1,1 0,0 1,0 0,1 1,0 0,1 1,0 0,1 1,1 0,0 1,-5 11,12-20,0-1,0 0,0 1,1-1,0 0,0 1,0-1,0 0,1 0,-1 1,1-1,1 0,-1 0,0 0,1 0,0 0,0 0,0 0,0 0,1-1,-1 1,1-1,0 0,0 0,0 0,1 0,-1 0,1-1,-1 1,1-1,0 0,0 0,3 0,4 3,0-1,-1-1,1 0,1 0,-1-1,0-1,1 0,-1 0,1-1,-1-1,0 0,6-1,2-5,-1 0,-1 0,1-2,-1 0,-1-1,0-1,0 0,-1-1,-1-1,0 0,0-1,-2-1,0 0,0-1,-1 0,-1 0,-1-1,-1 0,0-1,-1 0,1-4,-4 12,1-1,-1 0,-1 0,0-1,-1 1,0-1,0 1,-1-1,-1 0,0 1,-1-1,0 0,-1 1,0-1,0 1,-1 0,-1 0,0 0,-1 0,0 0,0 1,-1 0,-1 0,1 1,-2 0,1 0,-1 0,-1 1,1 0,-1 1,-4-2,8 4,-2 1,1 0,0 1,-1 0,1 0,-1 0,0 1,0 0,0 0,-1 0,1 1,0 0,0 1,-1 0,1 0,0 0,-1 1,1 0,0 1,0-1,0 1,0 1,0-1,0 1,1 1,-1-1,1 1,0 0,0 0,0 1,1 0,-1 0,1 0,1 0,-1 1,-3 5,3 2,1 1,0-1,1 1,0 0,1 1,1-1,0 0,1 0,1 1,0-1,1 0,0 0,1 0,0 0,3 3,1-1,1-1,0-1,1 0,1 0,1 0,-1-2,2 1,0-1,0-1,1 0,1-1,0 0,0-1,0-1,9 3,-16-6,1-1,0 0,1 0,-1-1,1 0,0-1,-1 0,1 0,0-1,0 0,0 0,0-1,0 0,4-1,6-5</inkml:trace>
  <inkml:trace contextRef="#ctx0" brushRef="#br0" timeOffset="1454.918">1992 1,'-139'488,"130"-455,-13 83,22-112,0 0,0 0,0-1,1 1,-1 0,1 0,0-1,0 1,0-1,1 1,-1-1,1 1,0-1,0 0,0 0,1 0,-1 0,1 0,-1 0,1-1,0 1,0-1,0 0,0 0,1 0,-1 0,0-1,2 1,10 3,1-2,0 0,0 0,0-2,0 0,0 0,1-2,-1 0,10-2,-23 2,0 1,-1-1,1 1,0-1,0 0,-1 0,1 0,0 0,-1-1,0 1,1-1,-1 1,0-1,1 0,-1 0,0 0,0 0,-1 0,1-1,0 1,-1 0,0-1,1 0,-1 1,0-1,0 1,0-1,-1 0,1 0,0-1,2-17</inkml:trace>
  <inkml:trace contextRef="#ctx0" brushRef="#br0" timeOffset="1703.825">1682 339,'33'5,"36"2,15-1,-2-6,-5-3,-10-1,-13 0,-10-4,-8 0,-5 0,-4 3,-1-4,0 1,-5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51.9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0 109,'1'2,"1"0,-1 0,1 0,0 0,-1-1,1 1,0-1,0 1,0-1,0 0,0 0,0 0,0 0,1 0,-1 0,0 0,0-1,1 1,-1-1,1 0,-1 0,0 0,1 0,1 0,-1 0,366 3,563-3,-707-28,171 28,-226 27,15-53,-234 7,8 13,1 1,-1 2,0 2,-35 3,1 0,-173 10,190-4,1-2,-1-3,0-2,-1-3,-114 4,-75 26,-674-29,1198-10,75-24,-8 8,66 15,-49-17,-283 30,111-12,-177 8,111-6,-104 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53.76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1 198,'443'-39,"-290"26,129 8,137-24,-289 23,1-6,55-15,48-12,-77 11,-201 44,-337 8,-261 59,514-62,-1-6,-78-3,-4 16,194-27,-1 0,1 1,-1 1,1 1,0 0,0 1,1 1,0 1,0 0,-13 8,15-5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58:57.63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1,'1'2,"1"0,-1-1,1 1,-1 0,1 0,0-1,-1 1,1-1,0 0,0 0,0 1,0-1,1 0,-1 0,0-1,0 1,1 0,-1-1,0 0,1 1,-1-1,0 0,1 0,-1 0,1-1,0 2,224 13,-160-4,-1-3,2-3,-1-3,27-4,24 1,23 13,-75-1,0-3,0-3,0-3,30-4,24 1,841 2,-696 29,615-29,-452 29,432-30,-532-28,89 0,130 30,-141 28,513-29,-863 11,-43-5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35:00.6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960 205,'-7'-5,"-1"0,-1 0,1 0,-1 1,1 1,-1-1,0 1,0 1,-1 0,1 0,-1 1,3-1,-4 0,-1 1,1 0,0 0,-1 1,1 1,0-1,-1 2,1 0,0 0,0 1,0 1,1-1,-1 2,1 0,0 0,0 0,0 2,1-1,0 1,0 0,1 1,0 0,0 0,-4 6,-154 199,151-192,1 1,1 0,2 0,0 2,1-1,1 1,2 0,0 1,1 0,2 0,0 0,2 1,1-1,1 1,1-1,2 5,2-18,0 0,1 0,0 0,1-1,1 0,-1-1,2 1,-1-2,2 1,-1-1,1-1,0 1,1-2,0 1,0-2,1 1,0-2,0 1,0-2,1 0,-1 0,1-1,12 1,-17-1,46 19,-45-17,0 0,1-1,-1-1,1 1,0-2,-1 1,1-1,0-1,1 0,-1 0,0-1,0 0,7-1,10-6,-3 1</inkml:trace>
  <inkml:trace contextRef="#ctx0" brushRef="#br0" timeOffset="346.089">1552 827,'-15'8,"0"0,1 1,0 0,1 1,-1 1,2 0,0 1,0 0,1 1,1 0,0 0,-4 8,10-16,1 0,0 1,0-1,0 1,0-1,1 1,0 0,0 0,1 0,-1 0,1 0,1 0,-1 0,1 1,0-1,0 0,1 0,0 0,0 0,0 0,1 0,0 0,0 0,0 0,1-1,0 1,0-1,1 0,-1 0,1 0,0 0,0 0,1-1,-1 0,6 4,0-3,0 0,0 0,1-1,-1 0,1-1,0 0,0-1,1 0,-1 0,0-2,0 1,1-1,-1-1,0 0,1-1,-1 0,0 0,0-1,0-1,-1 0,1 0,-1-1,0-1,0 1,-1-1,0-1,0 0,0 0,-1-1,0 0,3-5,-2 1,1 0,-2-1,0 0,-1-1,0 0,-1 0,0-1,-1 1,-1-1,0 0,-1 0,-1-1,-1 8,-1 0,-1-1,1 1,-1 0,-1 0,1 0,-1 1,-1-1,1 0,-1 1,-1-1,1 1,-1 0,-1 0,1 1,-1-1,0 1,0 0,-1 0,0 0,0 1,-1 0,1 1,-1-1,0 1,0 0,0 1,-1-1,1 2,-1-1,0 1,0 0,0 1,0-1,0 2,0-1,0 1,0 0,0 1,-1 0,-64 16,41-4</inkml:trace>
  <inkml:trace contextRef="#ctx0" brushRef="#br0" timeOffset="792.593">1976 1165,'116'-315,"-98"289,-7 47,24 117,-33-132,0 0,1 0,0-1,0 1,1-1,-1 0,1 0,0 0,1 0,-1-1,1 1,0-1,0 0,0-1,0 1,1-1,0 0,-1-1,1 1,0-1,2 0,-1-2,-1-1,1 1,-1-2,0 1,0-1,0 0,0 0,0 0,0-1,0 0,-1 0,1-1,-1 1,0-1,0-1,0 1,-1 0,0-1,1 0,-2 0,1-1,0 1,-1-1,0 1,-1-1,1 0,-1 0,0 0,-1 0,1-1,-1 1,0 0,-1-3,15-61,-9 52</inkml:trace>
  <inkml:trace contextRef="#ctx0" brushRef="#br0" timeOffset="1146.178">3020 629,'-221'106,"150"-45,69-60,1 1,0-1,0 0,0 1,-1-1,2 1,-1 0,0-1,0 1,0 0,1 0,-1-1,1 1,-1 0,1 0,0 0,0 0,0 0,0 0,0-1,0 1,0 0,1 0,-1 0,1 0,-1-1,1 1,0 0,-1 0,1-1,0 1,0-1,0 1,1-1,-1 1,0-1,1 1,-1-1,0 0,1 0,0 0,-1 0,1 0,-1 0,1 0,1 0,53 15,-51-16,-1 0,0 0,0 0,0 1,1 0,-1-1,0 1,0 1,0-1,0 0,0 1,0 0,0 0,-1 0,1 1,-1-1,0 1,1 0,-1-1,0 2,-1-1,1 0,0 0,-1 1,0 0,0-1,0 1,0 0,-1 0,1 0,-1 0,0 2,-2 0,-2 0,1 0,0 0,-1 0,0-1,-1 1,1-1,-1 0,0 0,0 0,-1 0,1-1,-1 0,0 0,0 0,-1 0,1-1,-1 0,0 0,0 0,-13 8,-144 90,145-90</inkml:trace>
  <inkml:trace contextRef="#ctx0" brushRef="#br0" timeOffset="1408.656">3528 347,'-37'94,"18"-54,2 0,2 1,1 1,2 0,2 1,2 0,2 1,2-1,2 1,2 40,3-73,0 0,1 0,0 0,1-1,0 1,1-1,0 0,0-1,6 7,-2-2,1 2</inkml:trace>
  <inkml:trace contextRef="#ctx0" brushRef="#br0" timeOffset="1645.219">2992 827,'48'-5,"40"-6,14-1,0 1,-9 2,-9 3,-15 3,-9 2,-16 0</inkml:trace>
  <inkml:trace contextRef="#ctx0" brushRef="#br0" timeOffset="1925.929">4121 714,'-34'11,"1"1,1 1,0 2,1 1,1 2,0 1,2 1,0 1,1 2,1 0,-5 9,29-30,0-1,-1 1,1 0,1 0,-1 0,0 1,0-1,1 0,-1 1,1-1,0 1,0-1,0 1,0 0,0-1,0 1,1 0,0 0,-1 0,1-1,0 1,0 0,0 0,1 0,-1-1,1 1,-1 0,1 0,0-1,0 1,0-1,1 1,-1-1,1 1,-1-1,1 0,0 0,0 1,0-1,0-1,0 1,0 0,0 0,1-1,-1 1,1-1,-1 0,2 1,14 0,0-1,0-1,0 0,0-1,0-1,0 0,0-2,0 0,-1-1,1-1,-1 0,-1-2,1 0,-1 0,-1-2,1 0,4-4,-14 10,14-9,-18 11,0 0,-1 0,1 0,0 0,0 1,0-1,1 1,-1-1,0 1,1 0,-1 0,0 0,1 0,0 0,-1 0,1 1,-1-1,1 1,0 0,-1 0,1 0,0 0,-1 0,1 1,0-1,-1 1,1-1,-1 1,1 0,-1 0,1 0,-1 1,0-1,0 0,1 1,-1 0,0-1,1 3,32 42,-17-22</inkml:trace>
  <inkml:trace contextRef="#ctx0" brushRef="#br0" timeOffset="2296.033">4402 1024,'166'-174,"-164"172,-1 0,-1 1,0-1,1 1,0 0,-1-1,1 1,0 0,0-1,0 1,0 0,0 0,0 0,0 0,0 0,0 0,0 0,1 0,-1 0,0 0,1 1,-1-1,1 1,-1-1,1 1,-1-1,0 1,1 0,0 0,-1 0,1 0,-1 0,1 0,-1 0,1 0,-1 0,1 1,-1-1,1 1,-1-1,0 1,1 0,-1-1,0 1,1 0,-1 0,1 0,7 47,-9-43,1 1,-1-1,1 1,1-1,-1 1,1-1,0 1,0-1,0 0,1 0,-1 0,1-1,0 1,1 0,0 0,1-1,1 0,-1-1,1 1,0-1,0 0,0-1,0 0,0 0,0 0,1 0,-1-1,1 0,-1-1,1 1,-1-1,1 0,-1-1,1 0,-1 0,1 0,-1-1,0 0,0 0,1 0,-1-1,-1 0,1 0,0-1,-1 1,0-1,0 0,0-1,0 1,-1-1,1 0,-1 0,-1-1,1 1,-1-1,0 1,1-3,18-30,-14 21</inkml:trace>
  <inkml:trace contextRef="#ctx0" brushRef="#br0" timeOffset="2546.998">5362 93,'-4'43,"-3"39,1 14,2 1,0-7,2-8,1-15,0-12,1-7,1-7,-1-5,0-5,0-1,1-3,3-4,3-3,-1-9,-2-6</inkml:trace>
  <inkml:trace contextRef="#ctx0" brushRef="#br0" timeOffset="2793.969">4995 601,'44'-10,"27"-2,13-1,-4 4,-6 2,-10 2,-12 3,-14 1</inkml:trace>
  <inkml:trace contextRef="#ctx0" brushRef="#br0" timeOffset="8532.183">13293 798,'12'-181,"-12"179,0 1,0 0,0 0,0 0,0 0,0 0,0 0,1 0,-1 0,0 0,1 0,-1 0,1 0,-1 0,1 0,0 0,-1 0,1 0,0 0,-1 1,1-1,0 0,0 0,0 1,0-1,0 1,0-1,0 1,0-1,0 1,0 0,0-1,0 1,0 0,0 0,0 0,0 0,0 0,0 0,1 0,-1 0,0 0,0 0,0 1,0-1,0 0,0 1,0-1,0 1,0-1,0 1,0-1,0 1,-1 0,1 0,0-1,0 1,-1 0,1 0,0 0,-1 0,1 0,-1 0,1 0,0 0,13 21,-11-16,1 0,0 0,0 0,0 0,0-1,1 0,0 0,0 0,0 0,1-1,0 0,-1 0,1-1,1 1,-1-1,0-1,3 1,7 0,1-2,1 0,-1 0,0-2,0 0,0-1,0-1,-1 0,1-2,-1 0,0 0,0-2,0 0,-1 0,0-2,-1 0,1 0,6-8,-10 11,0-1,0 0,-1-1,0-1,-1 1,1-1,-2-1,1 0,-1 0,-1-1,0 0,-1 0,5-11,-8 1,-5 4</inkml:trace>
  <inkml:trace contextRef="#ctx0" brushRef="#br0" timeOffset="4709.083">6745 572,'-36'-5,"0"2,0 2,0 1,0 1,0 3,1 0,-34 10,60-12,0 1,0 0,1 1,-1 0,1 0,0 1,0 0,1 0,-1 1,1 0,0 0,0 0,1 1,0 0,0 1,1-1,0 1,0 0,1 1,0-1,1 1,-1-1,2 1,-1 0,1 0,0 1,1 4,-1 1,1 1,1 0,0-1,1 1,1 0,1-1,0 1,1-1,-3-11,0 0,1 0,-1 0,1 0,0 0,0 0,0-1,1 1,-1-1,1 0,0 0,0 1,0-2,0 1,1 0,-1-1,1 1,0-1,-1 0,1-1,0 1,0 0,0-1,0 0,1 0,-1 0,0-1,0 1,1-1,-1 0,2 0,14-5,-1 1,0-2,0-1,-1 0,1-1,-2-1,1-1,-1-1,-1 0,0-1,0-1,-1 0,3-5,141-173,-159 191,0-1,0 1,0-1,0 1,0-1,0 1,0-1,1 1,-1 0,0-1,0 1,0-1,1 1,-1-1,0 1,0 0,1-1,-1 1,0 0,1-1,-1 1,1 0,-1 0,0-1,1 1,-1 0,1 0,-1 0,1 0,-1-1,0 1,1 0,-1 0,1 0,-1 0,1 0,-1 0,1 0,-1 0,1 0,-1 0,0 1,1-1,-1 0,1 0,-1 0,1 0,-1 1,0-1,1 0,-1 1,1-1,-1 0,0 0,1 1,-1-1,0 1,0-1,1 0,-1 1,0-1,0 1,0-1,1 0,-1 1,0-1,0 1,0-1,2 38,-2-32,-3 44,8 76,-3-122,1-1,-1 1,0-1,1 1,0-1,0 0,0 0,0 0,1 0,-1 0,1-1,-1 0,1 1,0-1,0-1,0 1,0-1,0 1,0-1,0 0,1-1,-1 1,0-1,1 0,-1 0,0 0,1 0,-1-1,0 0,0 0,1 0,-1 0,0-1,0 1,0-1,-1 0,1 0,0-1,-1 1,1-1,-1 0,0 0,0 0,23-14</inkml:trace>
  <inkml:trace contextRef="#ctx0" brushRef="#br0" timeOffset="4946.823">7535 488,'-45'21,"1"3,2 1,0 2,1 2,2 2,2 1,0 3,-19 40,55-73,0 1,1-1,-1 0,0 0,1 1,0-1,-1 0,1 1,0-1,0 0,0 1,1-1,-1 1,0-1,1 0,0 0,-1 1,1-1,0 0,0 0,0 0,1 0,-1 0,0 0,1 0,-1 0,1 0,0-1,-1 1,1-1,0 1,0-1,0 0,0 0,0 0,2 1,11 4,1-1,-1-1,1 0,0-1,0-1,1 0,-1-1,0-1,1-1,-1 0,0-1,0-1,0 0,11-4,49-6,-51 10</inkml:trace>
  <inkml:trace contextRef="#ctx0" brushRef="#br0" timeOffset="5296.271">7931 516,'-33'16,"2"1,0 2,0 2,2 0,-19 19,44-36,-1 0,1 0,0 1,0-1,0 1,1 0,-1 0,1 0,1 1,-1-1,1 1,0-1,0 1,0 0,1 0,0 0,0 0,1 0,-1 0,1 0,0 0,1 0,0 0,0 0,0 0,1-1,-1 1,1 0,1-1,-1 1,1-1,0 1,0-1,1 0,-1-1,1 1,0 0,1-1,-1 0,1 0,1 1,1 0,-1-1,2 1,-1-1,0 0,1-1,0 0,-1 0,1 0,1-1,-1 0,0-1,0 0,1 0,-1-1,0 0,1 0,-1-1,0 0,1-1,-1 0,0 0,0 0,0-1,-1-1,4-1,59-45,-53 33</inkml:trace>
  <inkml:trace contextRef="#ctx0" brushRef="#br0" timeOffset="5927.052">8099 827,'32'2,"0"-1,0-1,0-2,0-2,0 0,-1-3,0 0,0-2,-1-1,3-3,-17 7,0-1,0-1,-1 0,0-1,0-1,-1 0,0-1,-1 0,0-1,-1-1,-1 0,0-1,0 0,-1 0,-1-1,-1 0,0-1,3-9,-10 22,0 0,0 0,0-1,0 1,0 0,0-1,-1 1,0 0,0-1,0 1,0-1,0 1,-1 0,1-1,-1 1,0 0,0 0,0-1,-1 1,1 0,-1 0,1 0,-1 0,0 1,0-1,0 0,-1 1,1 0,-1-1,1 1,-1 0,0 0,0 0,0 1,0-1,0 1,0 0,0-1,0 1,-3 0,-10 0,0 1,0 1,0 1,0 0,0 0,0 2,0 0,1 1,0 1,0 0,0 1,1 0,0 1,0 1,1 0,0 1,0 0,1 1,1 1,0 0,1 0,-9 14,8-12,0 1,2 1,0 0,0 0,2 1,0 0,1 0,-2 8,7-19,-1 0,1 0,0 0,1 1,-1-1,1 0,0 0,1 0,-1 0,1 0,1 0,-1 0,1 0,0 0,0 0,1-1,-1 1,1-1,1 0,-1 0,1 0,-1 0,2 0,-1-1,0 0,4 3,12 4,0-2,1 0,0-1,0-1,1-1,-1-1,1-1,0 0,1-2,-1-1,0-1,1 0,-1-2,0-1,0 0,0-2,10-3,22-3,0-3,-1-2,0-3,-1-1,-2-3,0-2,-2-2,0-2,-2-3,-2-1,-1-2,30-32,-54 51,-1-1,-1 0,0-1,-1-1,-1 0,-1-2,-1 1,-1-1,0-1,-2 0,0-1,-2 0,-1-1,0 1,-2-1,-1-1,2-19,-6 37,0 1,0 0,-1-1,1 1,-1 0,-1 0,1 0,-1 0,0 0,-1 0,1 0,-1 0,0 1,0-1,-1 1,0 0,0 0,0 1,0-1,-1 1,0 0,0 0,0 0,0 0,-1 1,1 0,-1 1,0-1,0 1,0 0,0 0,0 1,0 0,-6-1,-12 6,0 0,0 2,1 0,0 2,0 1,1 0,0 2,1 0,0 2,1 0,0 1,1 1,1 1,0 1,2 0,0 1,0 1,2 1,0 0,1 0,2 2,-7 13,11-22,0 0,1 1,0-1,1 1,0 0,1 1,1-1,0 1,1 0,1 0,0 0,1-1,0 1,2 0,-1 0,2 0,0-1,1 1,0-1,1 0,1 0,0-1,1 1,0-1,1-1,1 1,2 1,-2-3,2 0,0-1,0 0,0-1,1 0,1-1,0 0,0-1,0-1,1 0,0-1,0 0,0-1,0 0,1-2,0 1,-1-2,1 0,0-1,0 0,0-1,4-1,20-17,-26 8</inkml:trace>
  <inkml:trace contextRef="#ctx0" brushRef="#br0" timeOffset="6630.493">9539 742,'58'-1,"-1"-2,0-3,48-11,-100 17,1-1,0 1,-1-1,1-1,-1 1,1-1,-1 0,0 0,1 0,-1-1,0 0,-1 0,1 0,0 0,-1-1,0 0,0 0,0 0,0 0,-1-1,1 0,-1 1,0-1,-1 0,1-1,-1 1,1-3,-2 4,0-1,-1 0,1 1,-1-1,0 0,0 1,0-1,-1 0,1 1,-1-1,0 0,-1 1,1-1,-1 1,0 0,0-1,0 1,-1 0,1 0,-1 0,0 1,0-1,0 1,-1 0,1-1,-1 1,0 1,0-1,0 1,0-1,0 1,0 0,-1 1,1-1,-1 1,-3-1,-6 2,-1 0,1 0,-1 2,1 0,0 0,0 2,0-1,0 2,0 0,1 1,0 0,0 1,0 0,1 1,0 0,1 1,0 1,0-1,1 2,0 0,1 0,0 0,1 1,0 1,1-1,-3 9,6-15,1 0,0 0,0 1,0-1,1 1,0 0,0-1,1 1,0 0,0 0,1 0,-1 0,1 0,1 0,0 0,0 0,0 0,1 0,0 0,0 0,0-1,1 1,0-1,1 0,-1 0,1 0,0 0,1-1,-1 1,1-1,0 0,1-1,-1 1,1-1,0 0,0 0,0-1,1 1,17 3,-1-1,1-2,0 0,0-1,1-1,-1-1,0-2,24-3,-19 0,1-1,-1-2,0-1,-1-2,0 0,0-2,-1-1,-1-1,0-1,-1-1,0-2,20-19,-27 19,-1 1,-1-2,-1 0,0-1,-2-1,0 0,-2-1,0 0,-1 0,-1-1,-2-1,1-3,-6 23,-1 1,0-1,0 0,0 1,0-1,0 0,-1 0,1 1,-1-1,0 0,-1 0,1 0,-1 0,1 1,-1-1,0 0,0 1,-1-1,1 1,-1-1,0 1,0-1,0 1,0 0,0 0,-1 0,1 0,-1 1,0-1,0 1,0-1,0 1,0 0,-1 0,1 1,-1-1,1 1,-1-1,1 1,-1 0,0 0,-3 0,-4 1,1 1,-1 0,1 1,0 0,0 0,0 1,0 0,0 1,0 0,1 1,0 0,0 0,0 1,0 0,1 1,0-1,1 2,-1-1,1 1,1 0,-1 0,2 1,-1 0,1 0,-4 9,8-15,0 0,0 0,0 0,0 0,1 0,-1 1,1-1,0 0,-1 0,2 1,-1-1,0 0,1 0,-1 0,1 1,0-1,0 0,0 0,0 0,1 0,-1-1,1 1,0 0,0 0,0-1,0 0,0 1,0-1,1 0,-1 0,1 0,0 0,-1 0,1-1,0 1,0-1,3 1,28 8,1-1,0-2,0-2,0-1,26-1,-19 0,-36-3,1 0,-1 0,1 1,-1 0,1 0,-1 0,0 1,0 0,0 0,0 1,0 0,0 0,0 0,-1 1,0-1,1 1,-2 0,1 1,0 0,-1-1,0 1,0 1,0-1,-1 0,0 1,0 0,0 0,0 0,-1 0,0 2,-1 104,-3-87</inkml:trace>
  <inkml:trace contextRef="#ctx0" brushRef="#br0" timeOffset="7366.379">11035 488,'-32'12,"0"2,1 1,1 1,1 1,0 2,1 1,2 2,0 0,-12 14,-29 62,66-95,0 1,-1 0,1-1,0 1,1 0,-1 0,1-1,0 1,0 0,0 0,0 0,0 0,1 0,0-1,0 1,0 0,0-1,1 1,-1-1,1 1,0-1,0 1,0-1,0 0,1 0,-1 0,1-1,2 3,5 0,0 0,1 0,0-1,-1 0,1-1,1-1,-1 1,0-2,0 0,1 0,-1-1,1 0,-1-1,1 0,-1-1,0 0,0-1,0 0,0-1,0 0,-1-1,0 0,0-1,0 0,7-6,85-82,-111 122,5-23,1 0,0 0,0 0,0 0,1 1,0-1,0 1,0 0,1-1,0 1,0 0,0 0,1 0,-1-1,2 1,-1 0,1 0,-1 0,2 0,-1-1,1 1,0 0,0-1,0 1,1-1,-1 0,1 0,1 0,-1 0,1-1,0 1,0-1,1 1,3 0,0 0,0 0,0-1,1 0,-1 0,1-1,0-1,0 1,0-1,0-1,1 1,-1-2,0 1,1-1,-1-1,0 0,0 0,1-1,-1 0,0 0,0-1,-1 0,1-1,-1 0,2-1,25-12,-1-1,0-2,-1-1,-1-2,-1-1,-2-1,0-2,-2-1,0-1,-2-1,-2-1,-1-1,14-28,-9 1,-2-1,-3-2,-2 0,-4-1,-1-4,-13 56,2 0,0-1,-1 1,-1-1,0 0,-1 1,0-1,-1 0,0 0,-1 0,0 0,-1 1,0-1,-1 0,0 1,-4-8,3 15,-1 1,0 0,0 0,0 0,0 0,-1 1,1 0,-1 0,1 1,-1 0,0 0,1 0,-1 0,0 1,0 0,0 0,1 1,-1 0,0 0,1 0,-1 0,0 1,1 0,0 0,-1 1,1-1,0 1,0 0,1 1,-1-1,0 1,-1 2,-8 7,0 2,1 0,0 0,2 2,-1-1,2 1,1 1,0 0,1 0,0 0,2 1,0 0,2 1,0-1,1 1,1 0,0 0,2 0,0 0,2 0,0 1,3 18,2 0,1-1,2 0,2 0,1-1,2-1,1 0,2-1,16 22,44 48,-78-105,0 1,1 0,-1 0,1-1,0 1,-1 0,1-1,-1 1,1 0,0-1,-1 1,1-1,0 1,0-1,0 1,-1-1,1 0,0 1,0-1,0 0,0 0,0 0,-1 0,1 0,0 1,0-2,0 1,0 0,0 0,0 0,0 0,-1 0,1-1,0 1,0 0,0-1,0 1,-1-1,1 1,0-1,0 1,-2-9</inkml:trace>
  <inkml:trace contextRef="#ctx0" brushRef="#br0" timeOffset="7610.384">11402 544,'38'5,"37"1,11 0,-1-1,-9-1,-13-2,-7-1,-9-1,-7 0,-6 0,-4 0,-2 0,-1-1,-5 1</inkml:trace>
  <inkml:trace contextRef="#ctx0" brushRef="#br0" timeOffset="7885.137">12220 685,'0'0</inkml:trace>
  <inkml:trace contextRef="#ctx0" brushRef="#br0" timeOffset="7886.137">12390 347,'-20'-5,"-5"-1</inkml:trace>
  <inkml:trace contextRef="#ctx0" brushRef="#br0" timeOffset="8128.494">12559 572,'3'14,"-1"0,2 0,0-1,1 0,0 0,1 0,1 0,0-1,0 0,1 0,1-1,0 0,0-1,1 0,0 0,1-1,9 6,-17-14,0 0,-1 0,1 0,0 0,0-1,0 1,0-1,0 0,0 0,0 0,0 0,0-1,0 1,0-1,0 1,-1-1,1 0,0 0,0 0,-1-1,1 1,0-1,-1 1,0-1,1 0,-1 0,0 0,0 0,0 0,0-1,0 1,-1-1,1 1,0-2,1-2,1 0,-1-1,0 1,-1-1,1 0,-1 1,-1-1,1 0,-1-1,-1 1,1 0,-1 0,0 0,-1 0,0-2,-1 0,0 1,-1 0,0-1,0 1,0 0,-1 0,-1 0,1 1,-1 0,0 0,-1 0,0 0,0 1,0 0,-1 0,0 1,0-1,0 2,-1-1,0 1,0 0,0 1,0-1,0 2,-1-1,1 1,-1 1,0-1,-8 1,-8 0</inkml:trace>
  <inkml:trace contextRef="#ctx0" brushRef="#br0" timeOffset="9230.115">12249 601,'0'5,"-5"15,-2 10,1 5,1 0,-3 0,-1-1,2-3,2-1,6-5,4-8</inkml:trace>
  <inkml:trace contextRef="#ctx0" brushRef="#br0" timeOffset="15248.785">0 1532,'75'-13,"1"3,0 4,0 2,72 8,-22-3,258-1,-158 29,-210-29,27 2,1-1,-1-3,0-2,22-5,105-26,-3 12,50-5,29 13,-121 13,120-24,272 25,-177 30,-214-29,-1-4,30-10,221 2,-267 13,157 27,68-55,444 26,-533-10,-66-4,1 8,62 9,-47 1,2411-3,-2011-29,371 30,-489-29,-74 1,-89-2,169-1,-121 31,-164-29,112-2,-84 3,225 28,-400-7,-33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1 478,'198'-71,"-73"29,-1-6,-3-5,22-18,-118 57,0-2,-2 0,0-1,-1-1,-1-2,8-9,-28 29,1-1,-1 0,0 0,0 0,0 0,0 0,0 0,0 0,0 0,0 0,0 0,0-1,-1 1,1 0,0 0,-1-1,1 1,-1 0,0-1,1 1,-1-1,0 1,0-1,0 1,0 0,0-1,0 1,0-1,-1 1,1-1,0 1,-1 0,1-1,-1 1,0 0,1-1,-1 1,0 0,0 0,0 0,0 0,0 0,0 0,0 0,0 0,0 0,0 0,0 0,-1 1,1-1,0 0,-1 1,1-1,0 1,-1 0,1-1,-1 1,1 0,0 0,-1 0,1 0,-1 0,1 0,-1 0,1 1,0-1,-2 1,-8 4,1 0,-1 1,1 0,1 1,-1 0,1 1,0 0,1 0,-1 1,2 0,-1 1,2 0,-1 0,1 0,0 1,1-1,0 3,-19 40,2 0,2 2,3 0,2 1,2 1,4 0,1 0,2 20,-5 131,12 101,1-125,-2-168,0-1,-2 1,0-1,0 0,-1 1,-1-1,-1 0,-1 2,4-13,1-1,-1 1,0 0,0-1,0 1,0-1,-1 0,1 1,-1-1,0-1,0 1,0 0,0-1,-1 1,1-1,0 0,-1 0,0 0,1-1,-1 1,0-1,0 0,0 0,0 0,0-1,0 1,0-1,0 0,0 0,-1 0,1-1,-3 0,-14-5,1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0 309,'43'-14,"39"-15,14-2,6-1,-5 1,-10 0,-14 1,-10 6,-12 2,-9 4,-7 6,-9 0,-5 2,-1 2,-3 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4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29 218,'-27'379,"26"-365,11 61,10-109,64-223,-72 217,1 0,3 1,1 0,2 1,21-31,-25 46,-11 15,0 0,1 1,-1-1,2 1,-1 0,1 1,0-1,0 1,1 0,0 1,0 0,0 0,0 0,1 1,0 0,0 0,3 0,6 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 0,'-28'32,"2"1,1 2,2 0,1 1,2 2,-14 34,31-68,1 1,0-1,0 0,0 1,0 0,1-1,-1 1,1 0,0 0,1 0,-1 0,1 0,0 0,0 0,1-1,-1 1,1 0,0 0,1 0,-1 0,1-1,0 1,0-1,0 1,1-1,-1 0,1 0,0 0,0 0,1-1,-1 1,1-1,0 1,1 0,1-2,0 1,0-1,1 0,-1-1,1 1,-1-1,1 0,-1-1,1 0,-1 0,1 0,-1-1,1 0,-1 0,1-1,-1 1,0-2,1 1,-1-1,0 1,-1-2,1 1,0-1,-1 1,0-1,0-1,0 1,2-4,1 0,0 0,0 0,-1-1,0 0,-1-1,0 1,0-1,-1 0,0-1,-1 1,0-1,-1 0,0 0,-1 0,0 0,0-7,-2 11,0-1,-1 1,0-1,0 1,-1 0,0 0,0 0,0 0,-1 0,0 0,-1 0,1 1,-1 0,-1 0,1 0,-1 0,0 1,0-1,-1 1,1 1,-1-1,0 1,-1 0,1 0,-1 1,1-1,-1 2,0-1,0 1,0 0,-1 0,0 1,-18-1,2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7 143,'21'-17,"0"1,2 1,0 1,1 1,0 1,1 1,0 1,0 1,1 1,0 2,1 1,13-1,-31 5,-1 2,0-1,1 1,-1 0,0 0,0 1,0 0,0 1,0 0,0 0,-1 1,6 3,-11-6,1 1,-1-1,0 1,1 0,-1 0,0 0,0 0,0 0,-1 0,1 1,0-1,-1 1,0-1,1 1,-1 0,0-1,0 1,-1 0,1 0,-1-1,1 1,-1 0,0 0,0 0,0 0,0 0,-1 0,1-1,-1 1,0 0,1 0,-1-1,0 1,-1 0,1-1,0 1,-2 0,-11 18,-1-1,-1 0,-1-1,-1-1,-1 0,0-2,-1 0,-9 4,-34 31,51-42,-15 13,0 0,2 2,1 1,0 0,2 2,1 1,-9 16,26-36,0 0,1 0,0 0,0 0,0 1,1-1,0 1,1-1,0 1,1 0,-1 0,2-1,-1 1,1 0,0 0,1-1,0 1,1-1,-1 1,2-1,-1 0,1 0,1 1,2-5,1 0,0 0,0-1,-1 0,2-1,-1 0,0 0,0 0,1-1,-1-1,1 1,-1-1,1-1,-1 1,1-2,-1 1,0-1,0 0,0-1,4-1,171-62,-164 59</inkml:trace>
  <inkml:trace contextRef="#ctx0" brushRef="#br0" timeOffset="249.592">684 679,'-5'24,"-1"13,5 0,2-11,2-10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5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0 393,'163'-282,"-158"275,-1-1,0 0,1 1,0 0,0 0,0 0,1 0,0 1,1 0,-1 0,1 0,0 1,1 0,-1 1,1 0,0 0,6-2,-11 7,0 1,0 0,-1 0,1 1,0-1,-1 0,0 1,0-1,1 1,-1 0,-1 0,1 0,0 0,-1 0,0 0,1 0,-1 1,-1-1,1 0,0 1,-1-1,1 0,-1 1,0-1,0 1,-1-1,1 1,-1-1,0 0,1 1,-2-1,2 4,-1 15,0-17,0 0,1 1,-1-1,1 0,0 1,1-1,-1 0,1 0,0 1,0-1,1 0,0 0,0 0,0 0,0-4,1-1,-1 0,1 1,-1-1,1 0,-1 0,1 0,-1-1,1 1,-1-1,1 1,-1-1,1 0,-1 0,0 0,1 0,-1 0,0-1,0 1,0-1,0 1,0-1,0 0,-1 1,1-1,0 0,0-2,5-2,160-128,-166 133,0-1,0 0,0 1,1-1,-1 1,1 0,-1-1,1 1,0 0,-1 0,1 0,0 0,0 0,0 0,0 0,0 1,0-1,0 1,0-1,0 1,0 0,0 0,0 0,0 0,0 0,0 0,0 1,0-1,0 1,0-1,0 1,0 0,0 0,-1 0,1 0,0 0,0 0,-1 0,1 0,-1 1,1-1,-1 1,0-1,1 1,-1 0,0-1,0 1,0 0,0 0,0 0,-1 0,1 1,13 59,-12-50,0 0,0 0,1-1,1 1,0-1,0 1,1-1,1-1,0 1,0-1,1 1,12 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3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0,'-5'3,"1"-1,-1 1,1 0,0 0,0 0,0 1,0-1,1 1,-1 0,1 0,0 0,0 1,0-1,1 1,0 0,0-1,0 1,0 0,1 0,0 0,0 0,0 1,0-1,1 0,0 0,0 0,1 1,-1-1,1 0,0 0,0 0,1 0,0 0,0 0,2 4,124 122,-123-125,-1 0,0 0,0 1,-1-1,1 1,-1 0,-1 0,0 0,0 0,0 0,-1 1,0-1,0 1,0-1,-1 1,-1-1,1 1,-1-1,0 0,-1 1,0-1,0 0,-1 0,1 0,-2 0,1-1,-1 1,0-1,0 1,-1-1,-1-1,0 1,0-1,0 0,0 0,-1 0,0-1,0 0,0-1,-1 1,1-2,-1 1,1-1,-1 0,0 0,0-1,0 0,0 0,0-1,0 0,0-1,0 0,0 0,0 0,-2-2,-15-4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1 656,'154'-228,"-153"225,-1 2,0 0,0-1,0 1,1 0,-1-1,0 1,1 0,-1-1,1 1,-1 0,1 0,-1-1,1 1,0 0,0 0,0 0,-1 0,1 0,0 0,0 0,0 0,1 0,-1 1,0-1,0 0,0 1,1-1,-1 1,0-1,0 1,1-1,-1 1,0 0,1 0,-1 0,1 0,-1 0,0 0,1 0,-1 0,0 0,1 1,-1-1,0 1,1-1,-1 1,0-1,0 1,0 0,1-1,-1 1,0 0,0 0,0 0,10 20,-1 0,-1 0,-1 1,-1 0,0 1,0 10,1-1,7 48,-3-1,-4 2,-4-1,-3 1,-5 24,3 10,1-103,1 0,-2 1,0-1,0 0,-1 0,0 0,-1 0,-1 0,0-1,0 1,-3 3,6-13,-1-1,1 1,0-1,-1 1,1-1,-1 0,1 0,-1 1,0-1,0 0,1 0,-1-1,0 1,0 0,0-1,0 1,0-1,0 1,0-1,0 0,0 0,0 0,0 0,0 0,0 0,0-1,0 1,0-1,0 1,1-1,-1 0,0 0,0 0,0 0,1 0,-1 0,0 0,1 0,-1-1,1 1,0-1,-1 1,1-1,0 0,0 1,0-1,0 0,0 0,0 1,1-1,-1 0,1 0,-1 0,1 0,0 0,-1 0,1 0,0 0,0 0,1 0,-1-1,-2-47,2 1,2-1,2 1,2 0,3 0,1 0,3 1,2 1,2 0,17-33,-15 29,2 0,3 2,1 1,3 0,2 2,1 2,3 0,1 3,2 1,22-17,-6 29,-52 28,0-1,0 1,1 0,-1 0,0 0,0 0,0 0,0 0,0 1,0-1,0 0,1 1,-1-1,0 0,0 1,0-1,0 1,0 0,0-1,-1 1,1 0,0-1,0 1,0 0,-1 0,1 0,0 0,-1 0,1 0,-1 0,1 0,-1 0,1 0,-1 0,0 0,1 0,-1 0,0 0,0 1,0-1,0 0,0 0,0 0,0 0,-1 0,1 0,0 1,0-1,-1 0,0 0,-3 23,-1-1,-2 0,0 0,-1-1,-2 0,-8 16,9-19,-13 25,-2 0,-1-2,-3 0,-1-2,-2-2,-1 0,-26 21,29-42,19-16</inkml:trace>
  <inkml:trace contextRef="#ctx0" brushRef="#br0" timeOffset="487.953">594 711,'21'6,"0"-1,0-1,0 0,1-2,-1-1,1 0,-1-2,1 0,-1-1,1-2,-1 0,0-1,0-1,-1-1,0-1,0 0,-1-2,0 0,0-1,-1-1,-1-1,0-1,-1 0,0-1,3-6,-2-1,-1-1,-1 0,-1-1,-2-1,0 0,-1-1,-2 0,-1-1,-1 0,0-5,-5 28,-1 0,0 0,0 0,-1 0,1 0,-1 0,0 0,0-1,0 1,0 0,-1 0,0 0,0 0,0 0,0 0,0 0,-1 0,0 1,0-1,0 0,0 1,-1 0,1-1,-1 1,0 0,0 0,0 0,0 1,0-1,-1 1,1 0,-1 0,1 0,-1 0,0 1,0-1,0 1,0 0,0 0,0 0,0 1,0 0,0 0,0 0,-1 0,1 0,-3 1,-4 2,1 1,0 0,1 0,-1 1,1 0,-1 1,2-1,-1 2,1 0,-1 0,2 0,-1 1,1 0,1 0,-1 1,1 0,1 0,0 0,0 1,-3 10,7-18,0 1,1 0,0 0,-1 0,1 0,0-1,0 1,1 0,-1 0,1 0,-1 0,1 0,0-1,0 1,0 0,0-1,1 1,-1-1,1 1,-1-1,1 0,0 1,0-1,0 0,0 0,0-1,1 1,-1 0,0-1,1 1,-1-1,1 0,0 0,-1 0,1 0,0 0,0 0,1-1,113 7,103-56,-218 48,-1 1,1-1,-1 1,1 0,-1-1,1 1,-1 0,1 0,0 0,-1 0,1 0,-1 0,1 1,0-1,-1 0,1 1,-1-1,1 1,-1 0,1-1,-1 1,0 0,1 0,-1 0,0 0,0 0,0 0,0 0,0 1,0-1,0 0,0 1,0-1,0 0,-1 1,1-1,0 1,-1-1,0 1,1 0,-1-1,0 1,0-1,1 1,-1 0,-1-1,1 1,0-1,0 1,-1-1,1 1,-29 79,22-70,3-6,1-1,0 1,-1 0,2 0,-1 0,0 1,1-1,0 0,0 1,1 0,0-1,0 1,0 0,0 0,1-1,0 1,0 0,1 0,0-1,1 6,8 2</inkml:trace>
  <inkml:trace contextRef="#ctx0" brushRef="#br0" timeOffset="5338.367">1694 486,'15'1,"0"-1,0-1,0 0,0-1,0-1,-1 0,1-1,-1 0,0-1,0-1,0 0,-1-1,0-1,12-8,53-75,-77 88,1 0,-1 0,1 0,-1 0,0 0,0 0,-1 0,1-1,0 1,-1 0,0-1,0 1,0 0,0 0,-1-1,1 1,-1 0,0 0,0-1,0 1,0 0,0 0,-1 0,1 0,-1 1,0-1,0 0,0 1,0-1,0 1,-1 0,1-1,-1 1,-1-1,-5 0,0 1,0 0,0 1,0-1,0 2,0-1,0 1,0 0,0 1,0 0,0 1,0 0,0 0,1 1,-1 0,1 0,-1 1,1 0,1 1,-1 0,0 0,1 1,-2 1,-21 10,18-11,0-1,0 2,0 0,1 0,0 1,0 1,1 0,0 0,1 1,0 0,1 1,0 0,0 0,1 0,0 1,1 0,1 1,0-1,1 1,0 0,-1 11,5-19,0 0,0 0,1 1,0-1,0 0,1 0,-1 0,1 0,0 0,1 0,-1 0,1-1,0 1,0-1,0 0,0 0,1 0,0 0,0 0,0-1,0 0,1 0,-1 0,1 0,3 1,129 39,-120-41,0-1,0 0,0-1,0-1,0-1,0 0,0-1,0-1,-1 0,0-1,0-1,0-1,0 0,14-10,-25 14,0-1,-1 0,1 0,0-1,-1 1,0-1,0 0,-1 0,1 0,-1 0,0-1,-1 0,1 1,0-4,4-13</inkml:trace>
  <inkml:trace contextRef="#ctx0" brushRef="#br0" timeOffset="5800.092">2230 147,'-2'19,"1"0,0 0,1 0,1 0,1 0,1 0,1-1,0 1,1-1,5 12,50 118,-60-147,0 1,0-1,1 0,-1 1,0-1,1 0,-1 1,1-1,-1 0,1 0,0 0,-1 0,1 1,0-1,0 0,0 0,0 0,0-1,0 1,0 0,0 0,0 0,0-1,0 1,1-1,-1 1,0-1,0 1,1-1,-1 0,0 1,1-1,-1 0,0 0,1 0,-1 0,0 0,1 0,-1-1,0 1,1 0,-1-1,0 1,0-1,1 1,-1-1,0 0,0 1,0-1,1-1,96-147,-86 131,-1 0,0-1,-2 0,0-1,-1 0,5-20,-9 16</inkml:trace>
  <inkml:trace contextRef="#ctx0" brushRef="#br0" timeOffset="5989.799">2795 401,'0'0</inkml:trace>
  <inkml:trace contextRef="#ctx0" brushRef="#br0" timeOffset="6166.97">2767 34,'-5'-15,"-2"-4</inkml:trace>
  <inkml:trace contextRef="#ctx0" brushRef="#br0" timeOffset="6540.22">3105 176,'-7'9,"1"0,0 1,0 0,1 0,0 1,1-1,1 1,-1 0,2 0,-1 0,1 1,1-1,0 0,1 1,0-1,1 1,0 0,1-4,-1 1,1-1,1 0,0 0,0 0,0 0,1 0,0 0,1-1,-1 0,1 0,1 0,0-1,0 0,0 0,0 0,1-1,0 0,0 0,0 0,1-1,0 0,0-1,0 0,0 0,0-1,0 0,1 0,-1-1,1 0,-1 0,1-1,0 0,-1-1,1 0,-1 0,1-1,-1 0,0 0,0-1,0 0,0-1,-1-1,0-1,0 0,-1 0,0-1,0 1,-1-1,0-1,0 1,-1-1,0 0,0 0,-1 0,0 0,0 0,-1-1,0 0,0 1,-1-1,0 0,-1 0,0 0,0 1,-1-1,0 0,-1 0,0 1,0-1,-1 1,0 0,0-1,-1 1,0 1,-1-1,-3-5,5 7,0 1,0-1,-1 0,0 1,0 0,-1 0,1 0,-1 0,0 1,0 0,-1 0,1 0,-1 1,0 0,0 0,0 0,0 1,0 0,-1 0,1 0,-1 1,1 0,-1 0,0 1,1 0,-1 0,1 0,-1 1,0 0,1 0,-1 1,1 0,0 0,-1 0,1 1,0 0,1 0,-1 1,-1 0,-9 12,3-1</inkml:trace>
  <inkml:trace contextRef="#ctx0" brushRef="#br0" timeOffset="6855.953">3528 289,'8'16,"1"-1,0 0,1 0,1 0,0-2,1 1,0-1,7 4,-14-13,0 0,0 0,1 0,0-1,0 0,0 0,0 0,0-1,0 0,1 0,-1 0,1-1,0 0,-1-1,1 1,0-1,-1 0,1-1,0 0,-1 0,1 0,-1-1,5-1,-4-1,0 1,0-1,0 0,0-1,-1 0,0 0,0 0,0-1,-1 0,1 0,-2 0,1-1,-1 0,1 1,-2-2,1 1,-1 0,0-1,-1 1,0-1,0 0,-1 0,0 0,1-6,1-10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33,'0'-10,"0"2,0 7,5 4,1-4,5-1,0-6,-2 4,-2 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49.0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0,'0'5,"0"-3,5-3,-4 0,-1 5,4-4,1-2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6.8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2,'-33'-1,"0"1,0 1,0 2,0 2,1 1,0 1,-17 7,25-7,0 0,0 2,1 1,0 1,1 0,-7 6,22-13,0 1,0 0,1 0,0 0,0 1,0 0,1 0,0 0,0 1,0-1,1 1,0 0,0 1,1-1,0 1,0-1,1 1,0 0,0 0,1 0,0 2,1-5,0 0,1-1,0 1,-1 0,1-1,1 1,-1-1,1 1,0-1,0 1,0-1,0 0,1 0,0 0,0-1,0 1,0 0,0-1,1 0,0 0,-1 0,1 0,0-1,1 0,-1 1,0-1,1-1,-1 1,1-1,-1 1,1-2,0 1,-1 0,1-1,0 0,-1 0,1 0,1 0,22-7,1-1,-1-1,0-1,-1-1,0-2,-1-1,-1 0,0-2,-1-1,2-4,3 2,73-54,-99 73,0 1,-1 0,1 0,0 0,0 0,-1 1,1-1,-1 1,1 0,-1-1,0 1,1 0,-1 1,0-1,0 0,-1 0,1 1,0-1,-1 1,1 0,-1-1,0 1,0 0,0 0,0 0,-1 0,1 0,-1 0,0 0,0-1,0 1,0 2,3 8,-2-5,1 1,-1-1,1 0,1 0,-1 0,1 0,1 0,-1 0,1-1,1 0,-1 0,1 0,1 0,-1-1,1 0,0 0,1 0,-1-1,1 0,0 0,0-1,1 0,-1 0,1-1,0 0,0 0,0-1,0 0,1 0,16-5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30,'29'0,"24"0,12 0,1 0,-7-5,-9-1,-7 0,-7 1,-4 1,-3 2,-2 1,-1 0,-4 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4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21,'34'4,"39"-2,18-7,-3-3,-10 0,-20 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6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1,'-29'10,"-19"17,-1 9,7 3,12 0,10-2,9-2,10-8,11-3,9-6,5-6,4-5,1-3,2-3,-6-2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9.0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328 255,'-13'-5,"1"2,-1-1,0 2,0 0,0 0,0 1,-1 1,1 0,0 1,0 0,0 1,0 1,0 0,0 0,1 1,-3 2,-47 36,62-41,-1 0,0 0,0 0,0 0,1 1,-1-1,1 0,-1 1,1-1,0 1,-1-1,1 0,0 1,0-1,0 1,0-1,0 0,0 1,0-1,1 1,-1-1,0 0,1 1,-1-1,1 0,-1 1,1-1,0 0,0 0,0 1,-1-1,1 0,0 0,0 0,0 0,1 0,-1-1,0 1,0 0,0 0,1-1,-1 1,0-1,1 1,-1-1,0 1,1-1,-1 0,1 0,87 26,-76-24,0 1,0 0,0 1,0 0,-1 1,0 0,0 1,0 1,-1-1,4 5,-13-10,0 1,0-1,0 1,-1-1,1 1,0 0,-1 0,1 0,-1 0,0 0,0 0,0 0,0 0,0 1,0-1,-1 0,1 0,-1 1,1-1,-1 0,0 1,0-1,0 1,0-1,0 0,-1 1,1-1,-1 0,1 1,-1-1,0 0,0 0,0 0,0 1,-1-1,1 0,0-1,-1 1,1 0,-1 0,0-1,0 1,0-1,1 1,-3 0,-98 53,-61-6,138-48,23-3</inkml:trace>
  <inkml:trace contextRef="#ctx0" brushRef="#br0" timeOffset="245.393">864 85,'-5'43,"-1"39,0 9,1-5,1-13,2-14,1-12,0-9,1-12</inkml:trace>
  <inkml:trace contextRef="#ctx0" brushRef="#br0" timeOffset="397.013">525 452,'43'-15,"34"-4,13 1,-4 8,-7 6,-7 3,-11 3,-7 0,-7 0,-12 0</inkml:trace>
  <inkml:trace contextRef="#ctx0" brushRef="#br0" timeOffset="666.989">1541 339,'-44'12,"0"3,1 1,1 2,0 2,-34 23,5 22,70-63,-1 0,1 0,0-1,0 1,0 0,0 0,0 0,1 1,-1-1,1 0,-1 0,1 0,0 0,0 1,0-1,0 0,0 0,0 0,0 1,1-1,-1 0,1 0,0 0,0 0,0 0,0 0,0 0,0 0,0 0,0 0,1-1,-1 1,1-1,-1 1,1-1,0 1,0-1,-1 0,1 0,0 0,1 1,3 1,2 0,-1 0,0 0,1-1,-1 0,1 0,-1-1,1 0,0-1,0 1,0-2,-1 1,1-1,0 0,-1 0,1-1,-1 0,1-1,-1 1,3-3,141-79,-134 73,4-4,-17 11,0 0,1 1,-1-1,1 1,0 0,0 0,0 1,0-1,0 1,1 0,-1 1,1-1,-1 1,6 0,3 7,-5 4</inkml:trace>
  <inkml:trace contextRef="#ctx0" brushRef="#br0" timeOffset="1011.923">1768 593,'214'-171,"-212"169,-1 1,1-1,0 0,0 1,0 0,1-1,-1 1,0 0,1 0,-1 0,0 0,1 1,-1-1,1 1,-1-1,1 1,-1 0,1 0,-1 0,1 0,-1 1,1-1,-1 0,1 1,-1 0,1 0,-1 0,0 0,1 0,-1 0,0 1,0-1,0 1,29 32,-27-27,2 0,-1 0,1-1,0 0,0 0,1 0,-1-1,1 0,1 0,-1-1,1 0,-1 0,1 0,0-1,1-1,-1 1,3-1,2-1,0-2,0 1,0-2,0 0,-1 0,1-1,-1-1,1 0,-1-1,0 0,9-6,-10 6,-3 1,0 0,0-1,0 0,0 0,-1-1,0 0,0-1,-1 1,0-1,0 0,1-2,7-13</inkml:trace>
  <inkml:trace contextRef="#ctx0" brushRef="#br0" timeOffset="1235.938">2896 1,'-5'43,"-6"38,-1 15,1-4,-3-8,3-13,1-15,4-11,2-9,2-5,1-9</inkml:trace>
  <inkml:trace contextRef="#ctx0" brushRef="#br0" timeOffset="1496.143">2586 255,'43'0,"43"0,17 0,0 0,-8 0,-10 0,-20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1T13:10:1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393 368,'-32'5,"0"1,0 2,1 1,0 2,1 0,-22 14,51-25,-1 0,1 1,0-1,0 1,0-1,0 1,0 0,0-1,0 1,0 0,0 0,0 0,1-1,-1 1,0 0,0 0,1 0,-1 0,1 1,-1-1,1 0,-1 0,1 0,0 0,-1 0,1 1,0-1,0 0,0 0,0 0,0 1,0-1,0 0,1 0,-1 0,0 1,1-1,-1 0,1 0,-1 0,1 0,-1 0,1 0,0 0,-1 0,1 0,0 0,0 0,0 0,0-1,0 1,0 0,0-1,0 1,0 0,0-1,0 0,0 1,0-1,1 0,-1 1,0-1,0 0,1 0,13 6,36 18,-50-23,0 0,0 0,0 0,-1 0,1 0,0 0,-1 0,1 0,0 1,-1-1,0 0,1 0,-1 0,0 1,1-1,-1 0,0 1,0-1,0 0,0 0,0 1,-1-1,1 0,0 1,0-1,-1 0,1 0,-1 0,1 1,-1-1,0 0,1 0,-1 0,0 0,0 0,0 0,0 0,0 0,0-1,0 1,0 0,-133 105,127-102,1 0,0 0,0 1,0 0,1 0,0 1,0 0,0 0,1 0,-1 0,2 1,-1-1,1 1,0 0,0 0,1 0,-1 1,2-1,-1 0,1 1,0-1,1 1,0 0,0-1,0 1,1-1,1 5,0-9,0 0,0 0,1 0,-1 0,1 0,-1-1,1 1,0-1,0 0,0 0,0 0,0 0,1 0,-1-1,1 1,-1-1,1 0,-1 0,1 0,0 0,-1-1,1 0,0 0,0 0,-1 0,3 0,97-20,-56-5,-28 10</inkml:trace>
  <inkml:trace contextRef="#ctx0" brushRef="#br0" timeOffset="346.395">281 1,'0'30,"3"103,-5 1,-6-1,-6 0,-6-1,-19 55,-33 64,35-130,32-103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7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270 0,'-32'24,"1"0,0 3,2 0,1 2,2 1,1 1,-19 29,42-57,0-1,0 1,0-1,0 1,0 0,0-1,1 1,-1 0,1 0,0 0,0 0,0 1,0-1,1 0,-1 0,1 1,0-1,0 0,0 0,0 1,1-1,-1 0,1 0,0 0,0 1,0-1,0 0,0 0,1 0,-1 0,1-1,0 1,0 0,0-1,0 1,1-1,-1 0,0 0,3 2,9-1,1-1,0 0,-1 0,1-1,0-1,0-1,0 0,-1-1,1-1,-1 0,1-1,7-3,-7 2,0 0,-1-1,1-1,-1 0,-1-1,1 0,-2-1,1-1,-1 0,0 0,-1-2,-5 6,-1 0,0 0,0 0,-1-1,0 0,0 1,0-2,-1 1,0 0,-1-1,0 1,0-1,0 0,-1 0,0 1,-1-1,1 0,-1 0,-1 0,0 0,0 0,-2-4,2 8,-1 0,1 0,-1 0,0 0,0 1,-1-1,1 1,-1 0,0 0,0 0,0 0,0 0,0 0,-1 1,1 0,-1 0,0 0,1 0,-1 0,0 1,0-1,0 1,0 0,0 0,-1 1,1-1,0 1,0 0,0 0,0 0,-4 2,-17-3</inkml:trace>
  <inkml:trace contextRef="#ctx0" brushRef="#br0" timeOffset="416.823">637 367,'136'-245,"-134"242,-1 1,-1 0,0 0,1 0,-1 0,1 0,0 0,0 0,0 0,0 0,0 1,0-1,0 0,0 1,1-1,-1 0,1 1,-1 0,1-1,0 1,-1 0,1 0,0 0,0 0,0 0,0 0,0 1,0-1,0 1,0-1,0 1,0 0,0 0,0-1,0 2,0-1,1 0,-1 0,0 1,0-1,0 1,0-1,0 1,0 0,0 0,20 25,-20-21,1 0,-1 0,1 0,1-1,-1 0,1 1,-1-1,1 0,0-1,0 1,1-1,-1 0,1 0,0 0,0 0,0-1,0 0,0 0,0 0,1-1,-1 0,1 0,-1 0,1-1,-1 1,1-1,-1-1,1 1,-1-1,1 0,0 0,5-4,0-1,0 0,-1-1,0 1,0-2,0 0,-1 0,-1-1,1 0,-1 0,-1-1,0 0,0 0,-1 0,0-1,3-9,-2-2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6:5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424 182,'17'68,"-13"-29,-1-1,-3 1,-1-1,-1 1,-7 24,-4 141,13-204,0-11</inkml:trace>
  <inkml:trace contextRef="#ctx0" brushRef="#br0" timeOffset="279.701">142 98,'29'4,"28"3,15-6,4-3,-1 0,-9-6,-5-1,-9 2,-8-4,-7 0,-5 3,-3 2,-2 2,0 2,-5 6,-12 2,-6 0</inkml:trace>
  <inkml:trace contextRef="#ctx0" brushRef="#br0" timeOffset="514.091">0 831,'34'0,"44"-9,19-9,-2-1,-13-1,-11 1,-12 6,-12 3,-8 5,-12-3,-5 1,-2 1,-3 2</inkml:trace>
  <inkml:trace contextRef="#ctx0" brushRef="#br0" timeOffset="1597.271">932 98,'17'3,"1"-1,0-1,0 0,0-1,-1-1,1-1,0 0,0-2,-1 0,0 0,0-2,0 0,-1-1,1-1,-2 0,1-1,-1-1,-1 0,1-1,-1-1,-29 72,-37 196,15-53,16-119,-5 0,-3-2,-22 41,41-100,10-19,-1-1,1 1,-1 0,0 0,-1-1,1 1,0 0,-1-1,0 0,0 1,0-1,0 0,-1 0,1 0,-1 0,0 0,0-1,0 1,0-1,0 0,0 0,-1 0,1 0,-1 0,1-1,-1 0,0 0,0 0,1 0,-2 0,0-4,1 0,-1-1,1 1,0-1,1 0,-1 0,1-1,0 1,0 0,0-1,0 0,1 0,0 0,0 0,0 0,1 0,-1 0,1-1,0 1,1-1,0-2,-2-8,1 1,1 0,0-1,1 1,1 0,0-1,1 1,1 0,0 1,1-1,1 1,0 0,1 0,0 0,1 1,1 0,0 1,10-11,-8 14,0 1,1 0,0 1,1 0,0 1,0 0,0 1,0 1,1 0,12-2,12-4,-3-1,-1-2,-1-1,0-1,27-19,-56 32,-4 1,0 0,1 0,-1 0,1 0,-1 0,1 1,0-1,-1 0,1 0,0 1,-1-1,1 0,0 1,0-1,0 1,0-1,-1 1,1-1,0 1,0 0,0-1,0 1,0 0,0 0,0-1,0 1,0 0,0 0,0 0,0 1,0-1,0 0,0 0,0 0,0 1,0-1,0 0,0 1,0-1,0 1,-1-1,1 1,0 0,0-1,-1 1,1 0,0-1,-1 1,1 0,0 0,-1 0,1-1,-1 1,1 0,-1 0,1 1,-8 48,4-43,2 0,-1 0,1 1,0-1,0 0,1 0,0 1,0-1,1 0,0 0,0 0,1 1,-1-1,2-1,-1 1,3 4,6 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23,'33'0,"21"0,7 0,-4 0,-5 0,-8 0,-6 0,-5-5,-3-2,-11 1,-10 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4.8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0,'38'15,"33"-1,8-2,-5-3,-9-9,-11-3,-11-1,-6-1,-7 1,-2 1,-6 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3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483 354,'-5'-7,"0"0,0 1,0 0,-1 0,0 0,0 1,0 0,-1 0,0 0,0 1,0 0,0 1,-1-1,1 1,-1 1,0-1,0 2,0-1,0 1,0 0,0 0,0 1,0 0,-1 1,1 0,-6 1,-1 2,0 0,0 0,1 2,-1-1,1 2,1 0,-1 1,1 0,1 1,-1 1,1 0,1 0,0 1,1 0,0 1,0 1,1-1,1 1,0 1,1-1,1 2,0-1,1 0,0 1,1 0,1 0,0 0,1 1,0 11,3-19,0 0,1 0,0 0,0-1,1 1,0-1,0 1,1-1,0 0,0-1,0 1,1-1,0 0,1 0,-1 0,1-1,0 1,0-2,1 1,-1-1,1 0,0 0,1 0,-1-1,0 0,1-1,0 0,-1 0,1-1,0 1,0-2,0 1,0-1,0-1,0 1,0-1,0 0,-1-1,1 0,0 0,-1-1,1 0,-1 0,0-1,0 0,3-2,17-15,0-1,-2-1,0-2,-2 0,0-1,-2-2,-1 0,-2-1,0-1,-2 0,-1-2,-2 0,9-32,-4-13,-19 77,1 1,0 0,-1-1,1 1,0-1,0 1,-1-1,1 1,0 0,0-1,0 1,0 0,0-1,0 1,0-1,0 1,0 0,0-1,0 1,0 0,1-1,-1 1,0-1,0 1,1-1,-1 1,0 0,1-1,-1 1,1-1,-1 1,0-1,1 0,-1 1,1-1,-1 1,1-1,-1 0,1 0,0 1,-1-1,1 0,-1 0,1 1,0-1,-1 0,1 0,-1 0,1 0,0 0,-1 0,1 0,0 0,-1 0,1-1,-1 1,1 0,0 0,-1 0,1-1,-1 1,1 0,-1-1,1 1,-1 0,1-1,-1 1,1-1,16 142,61 118,-43-158,-28-89</inkml:trace>
  <inkml:trace contextRef="#ctx0" brushRef="#br0" timeOffset="564.63">1385 129,'-384'489,"384"-489,-2 1,1 0,-1 1,1-1,-1 0,1 1,-1-1,1 1,0 0,0-1,0 1,0 0,0 0,0-1,0 1,1 0,-1 0,1 0,-1 0,1 0,0 0,0 0,0 0,0 0,0 0,0 0,0 0,1 0,-1 0,1 0,0 0,-1 0,1 0,0 0,0-1,0 1,0 0,0-1,1 1,-1-1,1 1,9 1,0-1,1 0,-1-1,1 0,-1-1,1 0,-1-1,0 0,1-1,-1 0,0-1,8-3,37-5,155 1,-208 10,0 0,-1-1,1 0,0 0,0 0,-1 0,1 0,0 0,-1-1,1 1,-1-1,0 0,1 1,-1-1,0 0,0-1,0 1,-1 0,1 0,0-1,-1 1,1-1,-1 0,0 1,0-1,0 0,0 0,-1 1,1-1,-1 0,1 0,-1-1,-7-97,1 72,-2-1,0 1,-2 1,-1 0,-2 0,0 1,-8-9,-41-67,61 87</inkml:trace>
  <inkml:trace contextRef="#ctx0" brushRef="#br0" timeOffset="1049.15">2006 16,'1'-2,"-1"1,1 0,0 0,0 0,0 0,0 0,0 1,0-1,0 0,0 0,1 1,-1-1,0 0,0 1,1-1,-1 1,0 0,0-1,1 1,-1 0,0 0,1 0,-1 0,0 0,1 0,-1 0,0 1,1-1,-1 0,0 1,1-1,-1 1,0-1,0 1,0 0,1-1,-1 1,0 0,0 0,0 0,0 0,0 0,-1 0,1 0,0 0,0 0,-1 0,1 0,-1 1,1-1,-1 0,1 0,-1 1,0-1,1 0,-1 1,0-1,0 0,0 1,0-1,0 0,0 1,-1-1,1 0,-1 2,2 17,-1-1,-2 1,0 0,-1 0,-1 0,0-1,-2 0,0 0,-1 0,-1-1,-6 9,-30 93,32-80,7-30,1 0,1 1,0-1,0 1,1 0,1-1,0 1,0 0,1 0,0 0,1 0,0 0,2 7,-1-15,0 0,0 0,0 0,0 0,0-1,0 1,1-1,-1 0,1 1,0-1,0 0,0-1,0 1,0 0,0-1,0 0,0 0,0 0,1 0,-1 0,1 0,-1-1,0 0,1 0,-1 0,1 0,-1 0,2-1,96-23,-7-22,-88 37</inkml:trace>
  <inkml:trace contextRef="#ctx0" brushRef="#br0" timeOffset="1296.085">1696 298,'43'0,"33"-5,14-1,-4 0,-11-4,-14 0,-13 2,-9 2,-7 2,-4 2,-7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442 0,'-79'97,"-7"33,-91 118,78-153,98-94,1 0,0 1,0-1,0 0,0 0,0 0,1 0,-1 0,0 0,0 0,1 0,-1 1,0-1,1 0,-1 0,1-1,0 1,-1 0,1 0,0 0,-1 0,1 0,0-1,0 1,0 0,0-1,0 1,0 0,0-1,0 1,0-1,0 0,0 1,0-1,0 0,0 0,0 0,0 1,1-1,-1 0,0 0,0-1,0 1,0 0,0 0,0-1,0 1,0 0,0-1,0 1,0-1,0 1,0-1,0 0,0 1,0-1,0 0,179-36,-119 22,0 2,0 3,1 3,1 3,-61 4,43-4,-44 4,0 0,-1 0,1 0,0 0,-1 0,1-1,0 1,0 0,-1 0,1 0,0-1,-1 1,1 0,-1-1,1 1,0 0,-1-1,1 1,-1-1,1 1,-1-1,1 1,-1-1,1 1,-1-1,0 0,1 1,-1-1,0 0,0 1,1-1,-1 0,0 1,0-1,0 0,0 1,0-1,0 0,0 1,0-1,0 0,0 0,0 1,0-1,0 0,-1 1,1-1,0 0,-1 1,1-1,0 1,-1-1,1 0,-1 1,1-1,-1 0,-121-135,-30-108,144 233,10 15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0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6 157,'0'1,"-1"0,0 0,1 0,-1 0,1 1,-1-1,1 0,0 0,-1 1,1-1,0 0,0 0,0 1,0-1,0 0,0 1,0-1,1 0,-1 0,0 1,1-1,-1 0,1 0,-1 0,1 0,0 0,-1 1,1-1,0 0,0 0,0-1,0 2,2 3,122 291,-70-145,-55-150,0-1,0 1,0 0,-1 0,1 0,0-1,1 1,-1 0,0 0,0-1,0 1,0 0,0 0,1-1,-1 1,0 0,1 0,-1-1,1 1,-1-1,1 1,-1 0,1-1,-1 1,1-1,-1 1,1-1,0 1,-1-1,1 1,0-1,-1 0,1 1,0-1,-1 0,1 0,0 0,0 0,0 1,-1-1,1 0,0 0,0 0,-1 0,1-1,0 1,0 0,-1 0,1 0,0-1,0 1,-1 0,1-1,0 1,-1 0,1-1,0 1,-1-1,1 1,-1-1,1 0,-1 1,1-1,-1 1,1-1,-1 0,0 1,1-1,66-239,-44 169,-10 36,-2 0,-1-1,-2 0,-2-1,-1 1,0-30,-1 16,1 33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5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0 365,'39'17,"-28"-11,1-1,0 0,-1 0,2-1,-1-1,0 0,1-1,-1 0,1-1,0-1,-1 1,1-2,0 0,-1-1,1 0,-1-1,0 0,12-4,14-15,-1 0,-1-3,-1-1,16-16,-44 36,0-1,0 0,0 0,-1-1,0 0,0 0,-1 0,0-1,0 1,-1-1,-1 0,1-1,-1 1,-1-1,0 1,0-1,-1 0,0 1,-1-1,0 0,0 0,-2-8,1 15,-1 0,1-1,-1 1,0 0,0 0,0 1,0-1,0 0,0 1,-1-1,1 1,-1 0,0 0,0 0,0 0,0 0,0 1,0-1,0 1,0 0,-1 0,1 0,0 0,-1 1,1-1,-1 1,1 0,-1 0,1 0,0 0,-1 1,1-1,-1 1,1 0,0 0,-1 0,1 1,0-1,0 1,0 0,0 0,0 0,1 0,-1 0,1 0,-1 1,1-1,-1 1,-12 16,1 0,1 1,0 0,2 1,0 1,2-1,0 2,1-1,1 1,2 0,0 1,0 9,-9 27,-20 103,23-101,-2 0,-3 0,-3-2,-2 0,-27 52,39-94,6-11,0 1,-1-1,1 0,-1 0,-1 0,1-1,-1 1,-1-1,1 0,-1-1,0 1,0-1,0 0,-1-1,-2 2,9-6,-1 0,1 1,0-1,-1 0,1 1,0-1,-1 0,1 0,0 0,-1 1,1-1,-1 0,1 0,-1 0,1 0,0 0,-1 0,1 0,-1 0,1 0,-1 0,1 0,-1 0,1 0,0 0,-1 0,1 0,-1 0,1-1,0 1,-1 0,1 0,-1 0,1-1,0 1,-1 0,1-1,0 1,-1 0,1-1,0 1,0 0,-1-1,1 1,0 0,0-1,0 1,0-1,-1 1,1-1,0 1,0 0,0-1,0 1,0-1,0 1,0-1,0 1,0-1,0 1,0 0,1-1,-1 1,0-1,0 1,0-1,16-27,-8 19,0 0,0 0,1 1,-1 0,2 0,-1 1,1 0,1 1,-1 0,1 0,0 1,0 1,0 0,1 1,0 0,-1 0,1 1,0 1,0 0,0 1,0 0,0 0,0 2,0-1,3 2,25 6,0-2,0-2,0-2,0-1,0-2,30-5,-35-6,-29 5</inkml:trace>
  <inkml:trace contextRef="#ctx0" brushRef="#br0" timeOffset="667.503">988 816,'11'10,"0"-1,1 1,0-2,0 0,1 0,0-1,0-1,1 0,0-1,9 2,-18-5,1 0,-1-1,0 0,1 0,-1-1,1 1,0-1,-1 0,1-1,-1 1,1-1,-1 0,0 0,1-1,-1 0,0 0,0 0,0 0,0-1,0 0,-1 0,1 0,-1-1,0 1,0-1,0 0,0 0,-1-1,2 0,-3 1,0 1,0-1,0 1,0-1,0 0,-1 1,1-1,-1 0,0 0,0 0,-1 0,1 0,-1 0,0 0,0 0,0-1,0 1,-1 0,0 0,0 0,0 0,0 1,-1-1,1 0,-1 0,0 1,0-1,0 1,-1-1,1 1,-1 0,0 0,0 0,0 1,0-1,0 1,-1-1,1 1,-1 0,1 0,-1 1,0-1,0 1,0 0,0 0,0 0,0 0,0 1,0-1,0 1,0 0,0 1,0-1,0 1,0-1,-8 4,1-1,0 2,0-1,1 2,-1-1,1 1,0 1,1 0,-1 0,1 1,1 0,-1 0,2 1,-1 0,1 1,1 0,-1 0,2 0,-1 1,1-1,1 1,0 1,1-1,0 0,1 1,0 0,1-8,1 0,0 0,0 0,1 0,-1 0,1 0,0 0,0-1,0 1,0 0,1 0,0-1,-1 1,1-1,1 0,-1 1,0-1,1 0,0 0,-1 0,1-1,0 1,0-1,1 1,-1-1,1 0,-1-1,1 1,-1 0,2-1,4 2,0 0,0 0,1-1,-1-1,1 0,-1 0,1-1,0 0,-1 0,1-1,-1 0,2-2,38-12,-1-4,-1-1,-1-2,-1-2,-1-2,-1-2,-2-2,-1-1,-1-3,-2-1,-1-1,30-41,-39 49,-2 0,-1-1,-2-2,-1 0,-1-1,-1-1,-2-1,-2-1,-1 0,-2-1,-1 0,-2-1,5-36,-13 67,-1 1,0-1,0 1,0-1,0 1,-1-1,0 1,0 0,-1-1,1 1,-1 0,0 0,0 0,-1 0,0 1,0-1,-1-1,2 5,0 1,0-1,-1 1,1 0,0 0,0 0,-1 0,1 0,0 0,0 1,-1-1,1 1,0 0,0-1,0 1,0 0,0 0,0 0,0 1,0-1,0 0,1 1,-1-1,0 1,1-1,-1 1,1 0,0 0,-1 0,1 0,0 0,0 0,0 0,0 1,-13 23,0 2,2 0,1 0,1 1,2 0,1 1,1 0,1 0,2 0,1 1,1-1,2 1,1-1,1 0,2 0,1 0,1 0,3 2,5 25,2-2,3 0,20 41,-24-76,-12-34,-10-2,0-1</inkml:trace>
  <inkml:trace contextRef="#ctx0" brushRef="#br0" timeOffset="901.427">1552 308,'44'10,"27"2,13 1,0-8,-3-5,-7-6,-5-3,-11 0,-5-3,-7 1,-11 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7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461 141,'-223'252,"17"-27,201-221,3-4,1 1,0-1,0 0,0 0,0 1,-1-1,1 1,0-1,0 1,0-1,0 1,0 0,0 0,0-1,0 1,0 0,1 0,-1 0,0 0,0 0,1 0,-1 0,1 0,-1 0,1 0,-1 0,1 1,0-1,-1 0,1 0,0 0,0 1,0-1,0 0,0 0,0 0,0 1,0-1,1 0,-1 0,0 0,1 1,-1-1,1 0,-1 0,1 0,0 0,-1 0,1 0,0 0,0 0,0 0,0-1,-1 1,1 0,0 0,1 0,36 9,1-2,-1-2,1-1,1-1,-1-3,0-1,1-2,-1-2,12-3,81-11,-130 17,0 1,0 0,0-1,0 1,1-1,-1 1,0-1,0 0,0 0,0 0,0 0,-1-1,1 1,0 0,0-1,-1 1,1-1,-1 0,1 1,-1-1,0 0,0 0,0 0,0 0,0 0,0 0,0 0,-1 0,1-1,-1 1,1 0,-1 0,0 0,0-1,0 1,0 0,0 0,-1 0,1-1,-1 1,1 0,-1 0,0 0,0 0,0 0,0 0,0 0,-1-1,-12-24,0 1,-1 0,-2 1,0 1,-2 0,0 2,-3-1,-52-66,64 76,7 10,0 0,0 1,1-1,-1 0,1-1,-1 1,1 0,0-1,0 1,1-1,-1 0,1 1,0-1,0 0,0 0,0 0,1 0,-1 0,1 0,0 0,1 0,-1 0,0 0,1 0,1-3,8-9</inkml:trace>
  <inkml:trace contextRef="#ctx0" brushRef="#br0" timeOffset="430.967">1027 1,'-74'324,"58"-263,11-49,1 0,0 0,0 0,2 1,-1 0,2-1,-1 1,2 0,0 0,0 0,1 0,1 0,0-1,1 1,0-1,1 1,4 7,-2-13,2-1,-1 1,1-2,0 1,0-1,0 0,1-1,-1 0,1 0,0-1,1 0,-1-1,0 0,1 0,-1-1,1 0,-1-1,1 0,0-1,-1 0,1 0,-1-1,1 0,6-3,-14 5,1 0,-1-1,1 1,-1-1,0 0,1 0,-1 0,0 0,0 0,0-1,0 1,0-1,0 1,0-1,0 0,0 1,-1-1,1 0,-1 0,1 0,-1-1,0 1,1-2,0-12</inkml:trace>
  <inkml:trace contextRef="#ctx0" brushRef="#br0" timeOffset="666.421">603 311,'38'-5,"28"-1,6 0,-3 1,-9 6,-10 4,-9-1,-6 1,-4-2,-3 4,-2 1,-4-1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30T19:47:38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0 396,'20'5,"24"1,11 0,0-1,-4-2,-6 0,-6-7,-5-2,-3 0,-12 1,-9 1</inkml:trace>
  <inkml:trace contextRef="#ctx0" brushRef="#br0" timeOffset="245.053">28 678,'39'5,"26"1,8 0,-4-5,-14-4</inkml:trace>
  <inkml:trace contextRef="#ctx0" brushRef="#br0" timeOffset="2378.294">1270 0,'-33'63,"-56"141,-35 126,117-309,-17 80,24-98,-1 0,1-1,0 1,1 0,-1 0,1 0,-1-1,1 1,0 0,0-1,0 1,0-1,0 1,1-1,-1 1,1-1,-1 0,1 0,0 0,0 0,0 0,0 0,1 0,-1-1,0 1,1-1,-1 1,1-1,-1 0,1 0,-1 0,1 0,2-1,7 3,0-1,0 0,0-1,0-1,0 0,0-1,0 0,1-1,-2 0,1-1,7-3</inkml:trace>
  <inkml:trace contextRef="#ctx0" brushRef="#br0" timeOffset="2713.781">706 367,'23'0,"14"0,5 0,0 0,-3 0,-2 0,-4 0,-1 0,-3 0,0 0,-1 0,-1 0,1 0,0 0,-1 0,-3 0</inkml:trace>
  <inkml:trace contextRef="#ctx0" brushRef="#br0" timeOffset="3081.543">1580 396,'15'0,"14"0,7 0,2 0,-1 0,-1 0,-3 0,-1 0,-2 0,-2 0,1 0,-1 0,-5-5,-7-1</inkml:trace>
  <inkml:trace contextRef="#ctx0" brushRef="#br0" timeOffset="3717.488">2710 170,'-11'0,"0"1,0 0,0 0,0 1,0 1,1 0,-1 0,1 1,0 0,0 1,0 0,1 1,-1 0,1 0,1 1,-1 0,1 1,1-1,-1 2,1-1,1 1,-1 0,2 0,-1 1,1 0,1 0,-1 0,2 0,0 1,0 0,1-1,-2 11,2-10,0 0,1 1,0-1,0 0,1 1,1-1,0 0,0 1,1-1,1 0,0 0,0 0,1-1,1 1,-1-1,2 0,-1 0,2 0,-1-1,1 0,0 0,1-1,0 0,1 0,-1-1,1 0,1 0,-1-1,1-1,0 1,1-2,8 4,-8-6,0 1,-1-2,1 0,0 0,0-1,0 0,0-1,0 0,0-1,0 0,-1-1,1 0,-1-1,0 0,0 0,0-1,0 0,-1-1,0 0,0-1,1-1,6-7,-1 0,0 0,-1-1,-1-1,-1-1,0 0,-1 0,-1-1,-1 0,0-1,-2 0,0 0,-2-1,0 1,-1-1,-1-1,-1 1,-1-17,-2 28,-1 0,0 1,0 0,-1-1,-1 1,1 0,-2 1,1-1,-1 1,0-1,-1 2,0-1,0 0,-1 1,1 0,-2 1,1 0,-1 0,0 0,0 1,0 0,-1 1,0 0,0 0,0 1,0 0,-1 1,1 0,-1 0,1 1,-1 0,0 0,1 2,-1-1,0 1,1 0,-1 1,1 0,-1 1,1 0,-5 2,-26 12,5 1</inkml:trace>
  <inkml:trace contextRef="#ctx0" brushRef="#br0" timeOffset="4245.562">2286 396,'1'2,"-1"0,0 0,1 0,0-1,-1 1,1 0,0-1,0 1,0 0,0-1,0 1,0-1,0 1,1-1,-1 0,1 1,-1-1,1 0,-1 0,1 0,-1 0,1 0,0-1,0 1,-1 0,1-1,0 1,0-1,0 0,0 0,0 1,-1-1,1 0,2-1,1 3,20 3,1 0,-1-2,1-1,0-1,0-1,0-2,0 0,-1-2,6-1,89-8,103 0,127-3,-338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121.xml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openxmlformats.org/officeDocument/2006/relationships/customXml" Target="../ink/ink125.xml"/><Relationship Id="rId7" Type="http://schemas.openxmlformats.org/officeDocument/2006/relationships/customXml" Target="../ink/ink118.xml"/><Relationship Id="rId12" Type="http://schemas.openxmlformats.org/officeDocument/2006/relationships/image" Target="../media/image36.png"/><Relationship Id="rId17" Type="http://schemas.openxmlformats.org/officeDocument/2006/relationships/customXml" Target="../ink/ink123.xml"/><Relationship Id="rId2" Type="http://schemas.openxmlformats.org/officeDocument/2006/relationships/customXml" Target="../ink/ink116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120.xml"/><Relationship Id="rId5" Type="http://schemas.openxmlformats.org/officeDocument/2006/relationships/customXml" Target="../ink/ink117.xml"/><Relationship Id="rId15" Type="http://schemas.openxmlformats.org/officeDocument/2006/relationships/customXml" Target="../ink/ink122.xml"/><Relationship Id="rId10" Type="http://schemas.openxmlformats.org/officeDocument/2006/relationships/image" Target="../media/image35.png"/><Relationship Id="rId19" Type="http://schemas.openxmlformats.org/officeDocument/2006/relationships/customXml" Target="../ink/ink124.xml"/><Relationship Id="rId4" Type="http://schemas.openxmlformats.org/officeDocument/2006/relationships/image" Target="../media/image32.png"/><Relationship Id="rId9" Type="http://schemas.openxmlformats.org/officeDocument/2006/relationships/customXml" Target="../ink/ink119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/Relationships>
</file>

<file path=ppt/slides/_rels/slide10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066.xml"/><Relationship Id="rId42" Type="http://schemas.openxmlformats.org/officeDocument/2006/relationships/image" Target="../media/image374.png"/><Relationship Id="rId47" Type="http://schemas.openxmlformats.org/officeDocument/2006/relationships/customXml" Target="../ink/ink3079.xml"/><Relationship Id="rId63" Type="http://schemas.openxmlformats.org/officeDocument/2006/relationships/customXml" Target="../ink/ink3087.xml"/><Relationship Id="rId68" Type="http://schemas.openxmlformats.org/officeDocument/2006/relationships/image" Target="../media/image442.png"/><Relationship Id="rId84" Type="http://schemas.openxmlformats.org/officeDocument/2006/relationships/image" Target="../media/image462.png"/><Relationship Id="rId16" Type="http://schemas.openxmlformats.org/officeDocument/2006/relationships/image" Target="../media/image360.png"/><Relationship Id="rId11" Type="http://schemas.openxmlformats.org/officeDocument/2006/relationships/customXml" Target="../ink/ink3061.xml"/><Relationship Id="rId32" Type="http://schemas.openxmlformats.org/officeDocument/2006/relationships/image" Target="../media/image368.png"/><Relationship Id="rId37" Type="http://schemas.openxmlformats.org/officeDocument/2006/relationships/customXml" Target="../ink/ink3074.xml"/><Relationship Id="rId53" Type="http://schemas.openxmlformats.org/officeDocument/2006/relationships/customXml" Target="../ink/ink3082.xml"/><Relationship Id="rId58" Type="http://schemas.openxmlformats.org/officeDocument/2006/relationships/image" Target="../media/image384.png"/><Relationship Id="rId74" Type="http://schemas.openxmlformats.org/officeDocument/2006/relationships/image" Target="../media/image457.png"/><Relationship Id="rId79" Type="http://schemas.openxmlformats.org/officeDocument/2006/relationships/customXml" Target="../ink/ink3095.xml"/><Relationship Id="rId5" Type="http://schemas.openxmlformats.org/officeDocument/2006/relationships/customXml" Target="../ink/ink3058.xml"/><Relationship Id="rId61" Type="http://schemas.openxmlformats.org/officeDocument/2006/relationships/customXml" Target="../ink/ink3086.xml"/><Relationship Id="rId82" Type="http://schemas.openxmlformats.org/officeDocument/2006/relationships/image" Target="../media/image461.png"/><Relationship Id="rId19" Type="http://schemas.openxmlformats.org/officeDocument/2006/relationships/customXml" Target="../ink/ink3065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3069.xml"/><Relationship Id="rId30" Type="http://schemas.openxmlformats.org/officeDocument/2006/relationships/image" Target="../media/image271.png"/><Relationship Id="rId35" Type="http://schemas.openxmlformats.org/officeDocument/2006/relationships/customXml" Target="../ink/ink3073.xml"/><Relationship Id="rId43" Type="http://schemas.openxmlformats.org/officeDocument/2006/relationships/customXml" Target="../ink/ink3077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3090.xml"/><Relationship Id="rId77" Type="http://schemas.openxmlformats.org/officeDocument/2006/relationships/customXml" Target="../ink/ink3094.xml"/><Relationship Id="rId8" Type="http://schemas.openxmlformats.org/officeDocument/2006/relationships/image" Target="../media/image356.png"/><Relationship Id="rId51" Type="http://schemas.openxmlformats.org/officeDocument/2006/relationships/customXml" Target="../ink/ink3081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3" Type="http://schemas.openxmlformats.org/officeDocument/2006/relationships/customXml" Target="../ink/ink3057.xml"/><Relationship Id="rId12" Type="http://schemas.openxmlformats.org/officeDocument/2006/relationships/image" Target="../media/image358.png"/><Relationship Id="rId17" Type="http://schemas.openxmlformats.org/officeDocument/2006/relationships/customXml" Target="../ink/ink3064.xml"/><Relationship Id="rId25" Type="http://schemas.openxmlformats.org/officeDocument/2006/relationships/customXml" Target="../ink/ink3068.xml"/><Relationship Id="rId33" Type="http://schemas.openxmlformats.org/officeDocument/2006/relationships/customXml" Target="../ink/ink3072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085.xml"/><Relationship Id="rId67" Type="http://schemas.openxmlformats.org/officeDocument/2006/relationships/customXml" Target="../ink/ink3089.xml"/><Relationship Id="rId20" Type="http://schemas.openxmlformats.org/officeDocument/2006/relationships/image" Target="../media/image362.png"/><Relationship Id="rId41" Type="http://schemas.openxmlformats.org/officeDocument/2006/relationships/customXml" Target="../ink/ink3076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093.xml"/><Relationship Id="rId83" Type="http://schemas.openxmlformats.org/officeDocument/2006/relationships/customXml" Target="../ink/ink30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3063.xml"/><Relationship Id="rId23" Type="http://schemas.openxmlformats.org/officeDocument/2006/relationships/customXml" Target="../ink/ink3067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080.xml"/><Relationship Id="rId57" Type="http://schemas.openxmlformats.org/officeDocument/2006/relationships/customXml" Target="../ink/ink3084.xml"/><Relationship Id="rId10" Type="http://schemas.openxmlformats.org/officeDocument/2006/relationships/image" Target="../media/image357.png"/><Relationship Id="rId31" Type="http://schemas.openxmlformats.org/officeDocument/2006/relationships/customXml" Target="../ink/ink3071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088.xml"/><Relationship Id="rId73" Type="http://schemas.openxmlformats.org/officeDocument/2006/relationships/customXml" Target="../ink/ink3092.xml"/><Relationship Id="rId78" Type="http://schemas.openxmlformats.org/officeDocument/2006/relationships/image" Target="../media/image459.png"/><Relationship Id="rId81" Type="http://schemas.openxmlformats.org/officeDocument/2006/relationships/customXml" Target="../ink/ink3096.xml"/><Relationship Id="rId4" Type="http://schemas.openxmlformats.org/officeDocument/2006/relationships/image" Target="../media/image354.png"/><Relationship Id="rId9" Type="http://schemas.openxmlformats.org/officeDocument/2006/relationships/customXml" Target="../ink/ink3060.xml"/><Relationship Id="rId13" Type="http://schemas.openxmlformats.org/officeDocument/2006/relationships/customXml" Target="../ink/ink3062.xml"/><Relationship Id="rId18" Type="http://schemas.openxmlformats.org/officeDocument/2006/relationships/image" Target="../media/image361.png"/><Relationship Id="rId39" Type="http://schemas.openxmlformats.org/officeDocument/2006/relationships/customXml" Target="../ink/ink3075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083.xml"/><Relationship Id="rId76" Type="http://schemas.openxmlformats.org/officeDocument/2006/relationships/image" Target="../media/image458.png"/><Relationship Id="rId7" Type="http://schemas.openxmlformats.org/officeDocument/2006/relationships/customXml" Target="../ink/ink3059.xml"/><Relationship Id="rId71" Type="http://schemas.openxmlformats.org/officeDocument/2006/relationships/customXml" Target="../ink/ink3091.xml"/><Relationship Id="rId2" Type="http://schemas.openxmlformats.org/officeDocument/2006/relationships/image" Target="../media/image352.png"/><Relationship Id="rId29" Type="http://schemas.openxmlformats.org/officeDocument/2006/relationships/customXml" Target="../ink/ink3070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078.xml"/><Relationship Id="rId66" Type="http://schemas.openxmlformats.org/officeDocument/2006/relationships/image" Target="../media/image441.png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107.xml"/><Relationship Id="rId42" Type="http://schemas.openxmlformats.org/officeDocument/2006/relationships/image" Target="../media/image374.png"/><Relationship Id="rId47" Type="http://schemas.openxmlformats.org/officeDocument/2006/relationships/customXml" Target="../ink/ink3120.xml"/><Relationship Id="rId63" Type="http://schemas.openxmlformats.org/officeDocument/2006/relationships/customXml" Target="../ink/ink3128.xml"/><Relationship Id="rId68" Type="http://schemas.openxmlformats.org/officeDocument/2006/relationships/image" Target="../media/image442.png"/><Relationship Id="rId84" Type="http://schemas.openxmlformats.org/officeDocument/2006/relationships/image" Target="../media/image463.png"/><Relationship Id="rId16" Type="http://schemas.openxmlformats.org/officeDocument/2006/relationships/image" Target="../media/image360.png"/><Relationship Id="rId11" Type="http://schemas.openxmlformats.org/officeDocument/2006/relationships/customXml" Target="../ink/ink3102.xml"/><Relationship Id="rId32" Type="http://schemas.openxmlformats.org/officeDocument/2006/relationships/image" Target="../media/image368.png"/><Relationship Id="rId37" Type="http://schemas.openxmlformats.org/officeDocument/2006/relationships/customXml" Target="../ink/ink3115.xml"/><Relationship Id="rId53" Type="http://schemas.openxmlformats.org/officeDocument/2006/relationships/customXml" Target="../ink/ink3123.xml"/><Relationship Id="rId58" Type="http://schemas.openxmlformats.org/officeDocument/2006/relationships/image" Target="../media/image384.png"/><Relationship Id="rId74" Type="http://schemas.openxmlformats.org/officeDocument/2006/relationships/image" Target="../media/image457.png"/><Relationship Id="rId79" Type="http://schemas.openxmlformats.org/officeDocument/2006/relationships/customXml" Target="../ink/ink3136.xml"/><Relationship Id="rId5" Type="http://schemas.openxmlformats.org/officeDocument/2006/relationships/customXml" Target="../ink/ink3099.xml"/><Relationship Id="rId19" Type="http://schemas.openxmlformats.org/officeDocument/2006/relationships/customXml" Target="../ink/ink3106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3110.xml"/><Relationship Id="rId30" Type="http://schemas.openxmlformats.org/officeDocument/2006/relationships/image" Target="../media/image271.png"/><Relationship Id="rId35" Type="http://schemas.openxmlformats.org/officeDocument/2006/relationships/customXml" Target="../ink/ink3114.xml"/><Relationship Id="rId43" Type="http://schemas.openxmlformats.org/officeDocument/2006/relationships/customXml" Target="../ink/ink3118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3131.xml"/><Relationship Id="rId77" Type="http://schemas.openxmlformats.org/officeDocument/2006/relationships/customXml" Target="../ink/ink3135.xml"/><Relationship Id="rId8" Type="http://schemas.openxmlformats.org/officeDocument/2006/relationships/image" Target="../media/image356.png"/><Relationship Id="rId51" Type="http://schemas.openxmlformats.org/officeDocument/2006/relationships/customXml" Target="../ink/ink3122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85" Type="http://schemas.openxmlformats.org/officeDocument/2006/relationships/customXml" Target="../ink/ink3139.xml"/><Relationship Id="rId3" Type="http://schemas.openxmlformats.org/officeDocument/2006/relationships/customXml" Target="../ink/ink3098.xml"/><Relationship Id="rId12" Type="http://schemas.openxmlformats.org/officeDocument/2006/relationships/image" Target="../media/image358.png"/><Relationship Id="rId17" Type="http://schemas.openxmlformats.org/officeDocument/2006/relationships/customXml" Target="../ink/ink3105.xml"/><Relationship Id="rId25" Type="http://schemas.openxmlformats.org/officeDocument/2006/relationships/customXml" Target="../ink/ink3109.xml"/><Relationship Id="rId33" Type="http://schemas.openxmlformats.org/officeDocument/2006/relationships/customXml" Target="../ink/ink3113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126.xml"/><Relationship Id="rId67" Type="http://schemas.openxmlformats.org/officeDocument/2006/relationships/customXml" Target="../ink/ink3130.xml"/><Relationship Id="rId20" Type="http://schemas.openxmlformats.org/officeDocument/2006/relationships/image" Target="../media/image362.png"/><Relationship Id="rId41" Type="http://schemas.openxmlformats.org/officeDocument/2006/relationships/customXml" Target="../ink/ink3117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134.xml"/><Relationship Id="rId83" Type="http://schemas.openxmlformats.org/officeDocument/2006/relationships/customXml" Target="../ink/ink3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3104.xml"/><Relationship Id="rId23" Type="http://schemas.openxmlformats.org/officeDocument/2006/relationships/customXml" Target="../ink/ink3108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121.xml"/><Relationship Id="rId57" Type="http://schemas.openxmlformats.org/officeDocument/2006/relationships/customXml" Target="../ink/ink3125.xml"/><Relationship Id="rId10" Type="http://schemas.openxmlformats.org/officeDocument/2006/relationships/image" Target="../media/image357.png"/><Relationship Id="rId31" Type="http://schemas.openxmlformats.org/officeDocument/2006/relationships/customXml" Target="../ink/ink3112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129.xml"/><Relationship Id="rId73" Type="http://schemas.openxmlformats.org/officeDocument/2006/relationships/customXml" Target="../ink/ink3133.xml"/><Relationship Id="rId78" Type="http://schemas.openxmlformats.org/officeDocument/2006/relationships/image" Target="../media/image459.png"/><Relationship Id="rId81" Type="http://schemas.openxmlformats.org/officeDocument/2006/relationships/customXml" Target="../ink/ink3137.xml"/><Relationship Id="rId86" Type="http://schemas.openxmlformats.org/officeDocument/2006/relationships/image" Target="../media/image462.png"/><Relationship Id="rId4" Type="http://schemas.openxmlformats.org/officeDocument/2006/relationships/image" Target="../media/image354.png"/><Relationship Id="rId9" Type="http://schemas.openxmlformats.org/officeDocument/2006/relationships/customXml" Target="../ink/ink3101.xml"/><Relationship Id="rId13" Type="http://schemas.openxmlformats.org/officeDocument/2006/relationships/customXml" Target="../ink/ink3103.xml"/><Relationship Id="rId18" Type="http://schemas.openxmlformats.org/officeDocument/2006/relationships/image" Target="../media/image361.png"/><Relationship Id="rId39" Type="http://schemas.openxmlformats.org/officeDocument/2006/relationships/customXml" Target="../ink/ink3116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124.xml"/><Relationship Id="rId76" Type="http://schemas.openxmlformats.org/officeDocument/2006/relationships/image" Target="../media/image458.png"/><Relationship Id="rId7" Type="http://schemas.openxmlformats.org/officeDocument/2006/relationships/customXml" Target="../ink/ink3100.xml"/><Relationship Id="rId71" Type="http://schemas.openxmlformats.org/officeDocument/2006/relationships/customXml" Target="../ink/ink3132.xml"/><Relationship Id="rId2" Type="http://schemas.openxmlformats.org/officeDocument/2006/relationships/image" Target="../media/image352.png"/><Relationship Id="rId29" Type="http://schemas.openxmlformats.org/officeDocument/2006/relationships/customXml" Target="../ink/ink3111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119.xml"/><Relationship Id="rId66" Type="http://schemas.openxmlformats.org/officeDocument/2006/relationships/image" Target="../media/image441.png"/><Relationship Id="rId61" Type="http://schemas.openxmlformats.org/officeDocument/2006/relationships/customXml" Target="../ink/ink3127.xml"/><Relationship Id="rId82" Type="http://schemas.openxmlformats.org/officeDocument/2006/relationships/image" Target="../media/image461.png"/></Relationships>
</file>

<file path=ppt/slides/_rels/slide10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149.xml"/><Relationship Id="rId42" Type="http://schemas.openxmlformats.org/officeDocument/2006/relationships/image" Target="../media/image374.png"/><Relationship Id="rId47" Type="http://schemas.openxmlformats.org/officeDocument/2006/relationships/customXml" Target="../ink/ink3162.xml"/><Relationship Id="rId63" Type="http://schemas.openxmlformats.org/officeDocument/2006/relationships/customXml" Target="../ink/ink3170.xml"/><Relationship Id="rId68" Type="http://schemas.openxmlformats.org/officeDocument/2006/relationships/image" Target="../media/image442.png"/><Relationship Id="rId84" Type="http://schemas.openxmlformats.org/officeDocument/2006/relationships/image" Target="../media/image463.png"/><Relationship Id="rId16" Type="http://schemas.openxmlformats.org/officeDocument/2006/relationships/image" Target="../media/image360.png"/><Relationship Id="rId11" Type="http://schemas.openxmlformats.org/officeDocument/2006/relationships/customXml" Target="../ink/ink3144.xml"/><Relationship Id="rId32" Type="http://schemas.openxmlformats.org/officeDocument/2006/relationships/image" Target="../media/image368.png"/><Relationship Id="rId37" Type="http://schemas.openxmlformats.org/officeDocument/2006/relationships/customXml" Target="../ink/ink3157.xml"/><Relationship Id="rId53" Type="http://schemas.openxmlformats.org/officeDocument/2006/relationships/customXml" Target="../ink/ink3165.xml"/><Relationship Id="rId58" Type="http://schemas.openxmlformats.org/officeDocument/2006/relationships/image" Target="../media/image384.png"/><Relationship Id="rId74" Type="http://schemas.openxmlformats.org/officeDocument/2006/relationships/image" Target="../media/image457.png"/><Relationship Id="rId79" Type="http://schemas.openxmlformats.org/officeDocument/2006/relationships/customXml" Target="../ink/ink3178.xml"/><Relationship Id="rId5" Type="http://schemas.openxmlformats.org/officeDocument/2006/relationships/customXml" Target="../ink/ink3141.xml"/><Relationship Id="rId19" Type="http://schemas.openxmlformats.org/officeDocument/2006/relationships/customXml" Target="../ink/ink3148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3152.xml"/><Relationship Id="rId30" Type="http://schemas.openxmlformats.org/officeDocument/2006/relationships/image" Target="../media/image271.png"/><Relationship Id="rId35" Type="http://schemas.openxmlformats.org/officeDocument/2006/relationships/customXml" Target="../ink/ink3156.xml"/><Relationship Id="rId43" Type="http://schemas.openxmlformats.org/officeDocument/2006/relationships/customXml" Target="../ink/ink3160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3173.xml"/><Relationship Id="rId77" Type="http://schemas.openxmlformats.org/officeDocument/2006/relationships/customXml" Target="../ink/ink3177.xml"/><Relationship Id="rId8" Type="http://schemas.openxmlformats.org/officeDocument/2006/relationships/image" Target="../media/image356.png"/><Relationship Id="rId51" Type="http://schemas.openxmlformats.org/officeDocument/2006/relationships/customXml" Target="../ink/ink3164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85" Type="http://schemas.openxmlformats.org/officeDocument/2006/relationships/customXml" Target="../ink/ink3181.xml"/><Relationship Id="rId3" Type="http://schemas.openxmlformats.org/officeDocument/2006/relationships/customXml" Target="../ink/ink3140.xml"/><Relationship Id="rId12" Type="http://schemas.openxmlformats.org/officeDocument/2006/relationships/image" Target="../media/image358.png"/><Relationship Id="rId17" Type="http://schemas.openxmlformats.org/officeDocument/2006/relationships/customXml" Target="../ink/ink3147.xml"/><Relationship Id="rId25" Type="http://schemas.openxmlformats.org/officeDocument/2006/relationships/customXml" Target="../ink/ink3151.xml"/><Relationship Id="rId33" Type="http://schemas.openxmlformats.org/officeDocument/2006/relationships/customXml" Target="../ink/ink3155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168.xml"/><Relationship Id="rId67" Type="http://schemas.openxmlformats.org/officeDocument/2006/relationships/customXml" Target="../ink/ink3172.xml"/><Relationship Id="rId20" Type="http://schemas.openxmlformats.org/officeDocument/2006/relationships/image" Target="../media/image362.png"/><Relationship Id="rId41" Type="http://schemas.openxmlformats.org/officeDocument/2006/relationships/customXml" Target="../ink/ink3159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176.xml"/><Relationship Id="rId83" Type="http://schemas.openxmlformats.org/officeDocument/2006/relationships/customXml" Target="../ink/ink31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3146.xml"/><Relationship Id="rId23" Type="http://schemas.openxmlformats.org/officeDocument/2006/relationships/customXml" Target="../ink/ink3150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163.xml"/><Relationship Id="rId57" Type="http://schemas.openxmlformats.org/officeDocument/2006/relationships/customXml" Target="../ink/ink3167.xml"/><Relationship Id="rId10" Type="http://schemas.openxmlformats.org/officeDocument/2006/relationships/image" Target="../media/image357.png"/><Relationship Id="rId31" Type="http://schemas.openxmlformats.org/officeDocument/2006/relationships/customXml" Target="../ink/ink3154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171.xml"/><Relationship Id="rId73" Type="http://schemas.openxmlformats.org/officeDocument/2006/relationships/customXml" Target="../ink/ink3175.xml"/><Relationship Id="rId78" Type="http://schemas.openxmlformats.org/officeDocument/2006/relationships/image" Target="../media/image459.png"/><Relationship Id="rId81" Type="http://schemas.openxmlformats.org/officeDocument/2006/relationships/customXml" Target="../ink/ink3179.xml"/><Relationship Id="rId86" Type="http://schemas.openxmlformats.org/officeDocument/2006/relationships/image" Target="../media/image462.png"/><Relationship Id="rId4" Type="http://schemas.openxmlformats.org/officeDocument/2006/relationships/image" Target="../media/image354.png"/><Relationship Id="rId9" Type="http://schemas.openxmlformats.org/officeDocument/2006/relationships/customXml" Target="../ink/ink3143.xml"/><Relationship Id="rId13" Type="http://schemas.openxmlformats.org/officeDocument/2006/relationships/customXml" Target="../ink/ink3145.xml"/><Relationship Id="rId18" Type="http://schemas.openxmlformats.org/officeDocument/2006/relationships/image" Target="../media/image361.png"/><Relationship Id="rId39" Type="http://schemas.openxmlformats.org/officeDocument/2006/relationships/customXml" Target="../ink/ink3158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166.xml"/><Relationship Id="rId76" Type="http://schemas.openxmlformats.org/officeDocument/2006/relationships/image" Target="../media/image458.png"/><Relationship Id="rId7" Type="http://schemas.openxmlformats.org/officeDocument/2006/relationships/customXml" Target="../ink/ink3142.xml"/><Relationship Id="rId71" Type="http://schemas.openxmlformats.org/officeDocument/2006/relationships/customXml" Target="../ink/ink3174.xml"/><Relationship Id="rId2" Type="http://schemas.openxmlformats.org/officeDocument/2006/relationships/image" Target="../media/image352.png"/><Relationship Id="rId29" Type="http://schemas.openxmlformats.org/officeDocument/2006/relationships/customXml" Target="../ink/ink3153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161.xml"/><Relationship Id="rId66" Type="http://schemas.openxmlformats.org/officeDocument/2006/relationships/image" Target="../media/image441.png"/><Relationship Id="rId61" Type="http://schemas.openxmlformats.org/officeDocument/2006/relationships/customXml" Target="../ink/ink3169.xml"/><Relationship Id="rId82" Type="http://schemas.openxmlformats.org/officeDocument/2006/relationships/image" Target="../media/image461.png"/></Relationships>
</file>

<file path=ppt/slides/_rels/slide10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191.xml"/><Relationship Id="rId42" Type="http://schemas.openxmlformats.org/officeDocument/2006/relationships/image" Target="../media/image374.png"/><Relationship Id="rId47" Type="http://schemas.openxmlformats.org/officeDocument/2006/relationships/customXml" Target="../ink/ink3204.xml"/><Relationship Id="rId63" Type="http://schemas.openxmlformats.org/officeDocument/2006/relationships/customXml" Target="../ink/ink3212.xml"/><Relationship Id="rId68" Type="http://schemas.openxmlformats.org/officeDocument/2006/relationships/image" Target="../media/image442.png"/><Relationship Id="rId84" Type="http://schemas.openxmlformats.org/officeDocument/2006/relationships/image" Target="../media/image463.png"/><Relationship Id="rId16" Type="http://schemas.openxmlformats.org/officeDocument/2006/relationships/image" Target="../media/image360.png"/><Relationship Id="rId11" Type="http://schemas.openxmlformats.org/officeDocument/2006/relationships/customXml" Target="../ink/ink3186.xml"/><Relationship Id="rId32" Type="http://schemas.openxmlformats.org/officeDocument/2006/relationships/image" Target="../media/image368.png"/><Relationship Id="rId37" Type="http://schemas.openxmlformats.org/officeDocument/2006/relationships/customXml" Target="../ink/ink3199.xml"/><Relationship Id="rId53" Type="http://schemas.openxmlformats.org/officeDocument/2006/relationships/customXml" Target="../ink/ink3207.xml"/><Relationship Id="rId58" Type="http://schemas.openxmlformats.org/officeDocument/2006/relationships/image" Target="../media/image384.png"/><Relationship Id="rId74" Type="http://schemas.openxmlformats.org/officeDocument/2006/relationships/image" Target="../media/image457.png"/><Relationship Id="rId79" Type="http://schemas.openxmlformats.org/officeDocument/2006/relationships/customXml" Target="../ink/ink3220.xml"/><Relationship Id="rId5" Type="http://schemas.openxmlformats.org/officeDocument/2006/relationships/customXml" Target="../ink/ink3183.xml"/><Relationship Id="rId19" Type="http://schemas.openxmlformats.org/officeDocument/2006/relationships/customXml" Target="../ink/ink3190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3194.xml"/><Relationship Id="rId30" Type="http://schemas.openxmlformats.org/officeDocument/2006/relationships/image" Target="../media/image271.png"/><Relationship Id="rId35" Type="http://schemas.openxmlformats.org/officeDocument/2006/relationships/customXml" Target="../ink/ink3198.xml"/><Relationship Id="rId43" Type="http://schemas.openxmlformats.org/officeDocument/2006/relationships/customXml" Target="../ink/ink3202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3215.xml"/><Relationship Id="rId77" Type="http://schemas.openxmlformats.org/officeDocument/2006/relationships/customXml" Target="../ink/ink3219.xml"/><Relationship Id="rId8" Type="http://schemas.openxmlformats.org/officeDocument/2006/relationships/image" Target="../media/image356.png"/><Relationship Id="rId51" Type="http://schemas.openxmlformats.org/officeDocument/2006/relationships/customXml" Target="../ink/ink3206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85" Type="http://schemas.openxmlformats.org/officeDocument/2006/relationships/customXml" Target="../ink/ink3223.xml"/><Relationship Id="rId3" Type="http://schemas.openxmlformats.org/officeDocument/2006/relationships/customXml" Target="../ink/ink3182.xml"/><Relationship Id="rId12" Type="http://schemas.openxmlformats.org/officeDocument/2006/relationships/image" Target="../media/image358.png"/><Relationship Id="rId17" Type="http://schemas.openxmlformats.org/officeDocument/2006/relationships/customXml" Target="../ink/ink3189.xml"/><Relationship Id="rId25" Type="http://schemas.openxmlformats.org/officeDocument/2006/relationships/customXml" Target="../ink/ink3193.xml"/><Relationship Id="rId33" Type="http://schemas.openxmlformats.org/officeDocument/2006/relationships/customXml" Target="../ink/ink3197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210.xml"/><Relationship Id="rId67" Type="http://schemas.openxmlformats.org/officeDocument/2006/relationships/customXml" Target="../ink/ink3214.xml"/><Relationship Id="rId20" Type="http://schemas.openxmlformats.org/officeDocument/2006/relationships/image" Target="../media/image362.png"/><Relationship Id="rId41" Type="http://schemas.openxmlformats.org/officeDocument/2006/relationships/customXml" Target="../ink/ink3201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218.xml"/><Relationship Id="rId83" Type="http://schemas.openxmlformats.org/officeDocument/2006/relationships/customXml" Target="../ink/ink32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3188.xml"/><Relationship Id="rId23" Type="http://schemas.openxmlformats.org/officeDocument/2006/relationships/customXml" Target="../ink/ink3192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205.xml"/><Relationship Id="rId57" Type="http://schemas.openxmlformats.org/officeDocument/2006/relationships/customXml" Target="../ink/ink3209.xml"/><Relationship Id="rId10" Type="http://schemas.openxmlformats.org/officeDocument/2006/relationships/image" Target="../media/image357.png"/><Relationship Id="rId31" Type="http://schemas.openxmlformats.org/officeDocument/2006/relationships/customXml" Target="../ink/ink3196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213.xml"/><Relationship Id="rId73" Type="http://schemas.openxmlformats.org/officeDocument/2006/relationships/customXml" Target="../ink/ink3217.xml"/><Relationship Id="rId78" Type="http://schemas.openxmlformats.org/officeDocument/2006/relationships/image" Target="../media/image459.png"/><Relationship Id="rId81" Type="http://schemas.openxmlformats.org/officeDocument/2006/relationships/customXml" Target="../ink/ink3221.xml"/><Relationship Id="rId86" Type="http://schemas.openxmlformats.org/officeDocument/2006/relationships/image" Target="../media/image462.png"/><Relationship Id="rId4" Type="http://schemas.openxmlformats.org/officeDocument/2006/relationships/image" Target="../media/image354.png"/><Relationship Id="rId9" Type="http://schemas.openxmlformats.org/officeDocument/2006/relationships/customXml" Target="../ink/ink3185.xml"/><Relationship Id="rId13" Type="http://schemas.openxmlformats.org/officeDocument/2006/relationships/customXml" Target="../ink/ink3187.xml"/><Relationship Id="rId18" Type="http://schemas.openxmlformats.org/officeDocument/2006/relationships/image" Target="../media/image361.png"/><Relationship Id="rId39" Type="http://schemas.openxmlformats.org/officeDocument/2006/relationships/customXml" Target="../ink/ink3200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208.xml"/><Relationship Id="rId76" Type="http://schemas.openxmlformats.org/officeDocument/2006/relationships/image" Target="../media/image458.png"/><Relationship Id="rId7" Type="http://schemas.openxmlformats.org/officeDocument/2006/relationships/customXml" Target="../ink/ink3184.xml"/><Relationship Id="rId71" Type="http://schemas.openxmlformats.org/officeDocument/2006/relationships/customXml" Target="../ink/ink3216.xml"/><Relationship Id="rId2" Type="http://schemas.openxmlformats.org/officeDocument/2006/relationships/image" Target="../media/image352.png"/><Relationship Id="rId29" Type="http://schemas.openxmlformats.org/officeDocument/2006/relationships/customXml" Target="../ink/ink3195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203.xml"/><Relationship Id="rId66" Type="http://schemas.openxmlformats.org/officeDocument/2006/relationships/image" Target="../media/image441.png"/><Relationship Id="rId61" Type="http://schemas.openxmlformats.org/officeDocument/2006/relationships/customXml" Target="../ink/ink3211.xml"/><Relationship Id="rId82" Type="http://schemas.openxmlformats.org/officeDocument/2006/relationships/image" Target="../media/image461.png"/></Relationships>
</file>

<file path=ppt/slides/_rels/slide10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233.xml"/><Relationship Id="rId42" Type="http://schemas.openxmlformats.org/officeDocument/2006/relationships/image" Target="../media/image374.png"/><Relationship Id="rId47" Type="http://schemas.openxmlformats.org/officeDocument/2006/relationships/customXml" Target="../ink/ink3246.xml"/><Relationship Id="rId63" Type="http://schemas.openxmlformats.org/officeDocument/2006/relationships/customXml" Target="../ink/ink3254.xml"/><Relationship Id="rId68" Type="http://schemas.openxmlformats.org/officeDocument/2006/relationships/image" Target="../media/image442.png"/><Relationship Id="rId84" Type="http://schemas.openxmlformats.org/officeDocument/2006/relationships/image" Target="../media/image463.png"/><Relationship Id="rId89" Type="http://schemas.openxmlformats.org/officeDocument/2006/relationships/customXml" Target="../ink/ink3267.xml"/><Relationship Id="rId16" Type="http://schemas.openxmlformats.org/officeDocument/2006/relationships/image" Target="../media/image360.png"/><Relationship Id="rId11" Type="http://schemas.openxmlformats.org/officeDocument/2006/relationships/customXml" Target="../ink/ink3228.xml"/><Relationship Id="rId32" Type="http://schemas.openxmlformats.org/officeDocument/2006/relationships/image" Target="../media/image368.png"/><Relationship Id="rId37" Type="http://schemas.openxmlformats.org/officeDocument/2006/relationships/customXml" Target="../ink/ink3241.xml"/><Relationship Id="rId53" Type="http://schemas.openxmlformats.org/officeDocument/2006/relationships/customXml" Target="../ink/ink3249.xml"/><Relationship Id="rId58" Type="http://schemas.openxmlformats.org/officeDocument/2006/relationships/image" Target="../media/image384.png"/><Relationship Id="rId74" Type="http://schemas.openxmlformats.org/officeDocument/2006/relationships/image" Target="../media/image457.png"/><Relationship Id="rId79" Type="http://schemas.openxmlformats.org/officeDocument/2006/relationships/customXml" Target="../ink/ink3262.xml"/><Relationship Id="rId5" Type="http://schemas.openxmlformats.org/officeDocument/2006/relationships/customXml" Target="../ink/ink3225.xml"/><Relationship Id="rId90" Type="http://schemas.openxmlformats.org/officeDocument/2006/relationships/image" Target="../media/image466.png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3236.xml"/><Relationship Id="rId30" Type="http://schemas.openxmlformats.org/officeDocument/2006/relationships/image" Target="../media/image271.png"/><Relationship Id="rId35" Type="http://schemas.openxmlformats.org/officeDocument/2006/relationships/customXml" Target="../ink/ink3240.xml"/><Relationship Id="rId43" Type="http://schemas.openxmlformats.org/officeDocument/2006/relationships/customXml" Target="../ink/ink3244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3257.xml"/><Relationship Id="rId77" Type="http://schemas.openxmlformats.org/officeDocument/2006/relationships/customXml" Target="../ink/ink3261.xml"/><Relationship Id="rId8" Type="http://schemas.openxmlformats.org/officeDocument/2006/relationships/image" Target="../media/image356.png"/><Relationship Id="rId51" Type="http://schemas.openxmlformats.org/officeDocument/2006/relationships/customXml" Target="../ink/ink3248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85" Type="http://schemas.openxmlformats.org/officeDocument/2006/relationships/customXml" Target="../ink/ink3265.xml"/><Relationship Id="rId3" Type="http://schemas.openxmlformats.org/officeDocument/2006/relationships/customXml" Target="../ink/ink3224.xml"/><Relationship Id="rId12" Type="http://schemas.openxmlformats.org/officeDocument/2006/relationships/image" Target="../media/image358.png"/><Relationship Id="rId17" Type="http://schemas.openxmlformats.org/officeDocument/2006/relationships/customXml" Target="../ink/ink3231.xml"/><Relationship Id="rId25" Type="http://schemas.openxmlformats.org/officeDocument/2006/relationships/customXml" Target="../ink/ink3235.xml"/><Relationship Id="rId33" Type="http://schemas.openxmlformats.org/officeDocument/2006/relationships/customXml" Target="../ink/ink3239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252.xml"/><Relationship Id="rId67" Type="http://schemas.openxmlformats.org/officeDocument/2006/relationships/customXml" Target="../ink/ink3256.xml"/><Relationship Id="rId20" Type="http://schemas.openxmlformats.org/officeDocument/2006/relationships/image" Target="../media/image362.png"/><Relationship Id="rId41" Type="http://schemas.openxmlformats.org/officeDocument/2006/relationships/customXml" Target="../ink/ink3243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260.xml"/><Relationship Id="rId83" Type="http://schemas.openxmlformats.org/officeDocument/2006/relationships/customXml" Target="../ink/ink3264.xml"/><Relationship Id="rId88" Type="http://schemas.openxmlformats.org/officeDocument/2006/relationships/image" Target="../media/image465.png"/><Relationship Id="rId91" Type="http://schemas.openxmlformats.org/officeDocument/2006/relationships/customXml" Target="../ink/ink32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3230.xml"/><Relationship Id="rId23" Type="http://schemas.openxmlformats.org/officeDocument/2006/relationships/customXml" Target="../ink/ink3234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247.xml"/><Relationship Id="rId57" Type="http://schemas.openxmlformats.org/officeDocument/2006/relationships/customXml" Target="../ink/ink3251.xml"/><Relationship Id="rId10" Type="http://schemas.openxmlformats.org/officeDocument/2006/relationships/image" Target="../media/image357.png"/><Relationship Id="rId31" Type="http://schemas.openxmlformats.org/officeDocument/2006/relationships/customXml" Target="../ink/ink3238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255.xml"/><Relationship Id="rId73" Type="http://schemas.openxmlformats.org/officeDocument/2006/relationships/customXml" Target="../ink/ink3259.xml"/><Relationship Id="rId78" Type="http://schemas.openxmlformats.org/officeDocument/2006/relationships/image" Target="../media/image459.png"/><Relationship Id="rId81" Type="http://schemas.openxmlformats.org/officeDocument/2006/relationships/customXml" Target="../ink/ink3263.xml"/><Relationship Id="rId86" Type="http://schemas.openxmlformats.org/officeDocument/2006/relationships/image" Target="../media/image464.png"/><Relationship Id="rId4" Type="http://schemas.openxmlformats.org/officeDocument/2006/relationships/image" Target="../media/image354.png"/><Relationship Id="rId9" Type="http://schemas.openxmlformats.org/officeDocument/2006/relationships/customXml" Target="../ink/ink3227.xml"/><Relationship Id="rId13" Type="http://schemas.openxmlformats.org/officeDocument/2006/relationships/customXml" Target="../ink/ink3229.xml"/><Relationship Id="rId18" Type="http://schemas.openxmlformats.org/officeDocument/2006/relationships/image" Target="../media/image361.png"/><Relationship Id="rId39" Type="http://schemas.openxmlformats.org/officeDocument/2006/relationships/customXml" Target="../ink/ink3242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250.xml"/><Relationship Id="rId76" Type="http://schemas.openxmlformats.org/officeDocument/2006/relationships/image" Target="../media/image458.png"/><Relationship Id="rId7" Type="http://schemas.openxmlformats.org/officeDocument/2006/relationships/customXml" Target="../ink/ink3226.xml"/><Relationship Id="rId71" Type="http://schemas.openxmlformats.org/officeDocument/2006/relationships/customXml" Target="../ink/ink3258.xml"/><Relationship Id="rId92" Type="http://schemas.openxmlformats.org/officeDocument/2006/relationships/image" Target="../media/image467.png"/><Relationship Id="rId2" Type="http://schemas.openxmlformats.org/officeDocument/2006/relationships/image" Target="../media/image352.png"/><Relationship Id="rId29" Type="http://schemas.openxmlformats.org/officeDocument/2006/relationships/customXml" Target="../ink/ink3237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245.xml"/><Relationship Id="rId66" Type="http://schemas.openxmlformats.org/officeDocument/2006/relationships/image" Target="../media/image441.png"/><Relationship Id="rId87" Type="http://schemas.openxmlformats.org/officeDocument/2006/relationships/customXml" Target="../ink/ink3266.xml"/><Relationship Id="rId61" Type="http://schemas.openxmlformats.org/officeDocument/2006/relationships/customXml" Target="../ink/ink3253.xml"/><Relationship Id="rId82" Type="http://schemas.openxmlformats.org/officeDocument/2006/relationships/image" Target="../media/image461.png"/><Relationship Id="rId19" Type="http://schemas.openxmlformats.org/officeDocument/2006/relationships/customXml" Target="../ink/ink3232.xml"/></Relationships>
</file>

<file path=ppt/slides/_rels/slide10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278.xml"/><Relationship Id="rId42" Type="http://schemas.openxmlformats.org/officeDocument/2006/relationships/image" Target="../media/image374.png"/><Relationship Id="rId47" Type="http://schemas.openxmlformats.org/officeDocument/2006/relationships/customXml" Target="../ink/ink3291.xml"/><Relationship Id="rId63" Type="http://schemas.openxmlformats.org/officeDocument/2006/relationships/customXml" Target="../ink/ink3299.xml"/><Relationship Id="rId68" Type="http://schemas.openxmlformats.org/officeDocument/2006/relationships/image" Target="../media/image442.png"/><Relationship Id="rId84" Type="http://schemas.openxmlformats.org/officeDocument/2006/relationships/image" Target="../media/image463.png"/><Relationship Id="rId89" Type="http://schemas.openxmlformats.org/officeDocument/2006/relationships/customXml" Target="../ink/ink3312.xml"/><Relationship Id="rId16" Type="http://schemas.openxmlformats.org/officeDocument/2006/relationships/image" Target="../media/image360.png"/><Relationship Id="rId11" Type="http://schemas.openxmlformats.org/officeDocument/2006/relationships/customXml" Target="../ink/ink3273.xml"/><Relationship Id="rId32" Type="http://schemas.openxmlformats.org/officeDocument/2006/relationships/image" Target="../media/image368.png"/><Relationship Id="rId37" Type="http://schemas.openxmlformats.org/officeDocument/2006/relationships/customXml" Target="../ink/ink3286.xml"/><Relationship Id="rId53" Type="http://schemas.openxmlformats.org/officeDocument/2006/relationships/customXml" Target="../ink/ink3294.xml"/><Relationship Id="rId58" Type="http://schemas.openxmlformats.org/officeDocument/2006/relationships/image" Target="../media/image384.png"/><Relationship Id="rId74" Type="http://schemas.openxmlformats.org/officeDocument/2006/relationships/image" Target="../media/image457.png"/><Relationship Id="rId79" Type="http://schemas.openxmlformats.org/officeDocument/2006/relationships/customXml" Target="../ink/ink3307.xml"/><Relationship Id="rId5" Type="http://schemas.openxmlformats.org/officeDocument/2006/relationships/customXml" Target="../ink/ink3270.xml"/><Relationship Id="rId90" Type="http://schemas.openxmlformats.org/officeDocument/2006/relationships/image" Target="../media/image466.png"/><Relationship Id="rId95" Type="http://schemas.openxmlformats.org/officeDocument/2006/relationships/customXml" Target="../ink/ink3315.xml"/><Relationship Id="rId22" Type="http://schemas.openxmlformats.org/officeDocument/2006/relationships/image" Target="../media/image363.png"/><Relationship Id="rId27" Type="http://schemas.openxmlformats.org/officeDocument/2006/relationships/customXml" Target="../ink/ink3281.xml"/><Relationship Id="rId43" Type="http://schemas.openxmlformats.org/officeDocument/2006/relationships/customXml" Target="../ink/ink3289.xml"/><Relationship Id="rId48" Type="http://schemas.openxmlformats.org/officeDocument/2006/relationships/image" Target="../media/image377.png"/><Relationship Id="rId64" Type="http://schemas.openxmlformats.org/officeDocument/2006/relationships/image" Target="../media/image387.png"/><Relationship Id="rId69" Type="http://schemas.openxmlformats.org/officeDocument/2006/relationships/customXml" Target="../ink/ink3302.xml"/><Relationship Id="rId8" Type="http://schemas.openxmlformats.org/officeDocument/2006/relationships/image" Target="../media/image356.png"/><Relationship Id="rId51" Type="http://schemas.openxmlformats.org/officeDocument/2006/relationships/customXml" Target="../ink/ink3293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85" Type="http://schemas.openxmlformats.org/officeDocument/2006/relationships/customXml" Target="../ink/ink3310.xml"/><Relationship Id="rId93" Type="http://schemas.openxmlformats.org/officeDocument/2006/relationships/customXml" Target="../ink/ink3314.xml"/><Relationship Id="rId3" Type="http://schemas.openxmlformats.org/officeDocument/2006/relationships/customXml" Target="../ink/ink3269.xml"/><Relationship Id="rId12" Type="http://schemas.openxmlformats.org/officeDocument/2006/relationships/image" Target="../media/image358.png"/><Relationship Id="rId17" Type="http://schemas.openxmlformats.org/officeDocument/2006/relationships/customXml" Target="../ink/ink3276.xml"/><Relationship Id="rId25" Type="http://schemas.openxmlformats.org/officeDocument/2006/relationships/customXml" Target="../ink/ink3280.xml"/><Relationship Id="rId33" Type="http://schemas.openxmlformats.org/officeDocument/2006/relationships/customXml" Target="../ink/ink328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297.xml"/><Relationship Id="rId67" Type="http://schemas.openxmlformats.org/officeDocument/2006/relationships/customXml" Target="../ink/ink3301.xml"/><Relationship Id="rId20" Type="http://schemas.openxmlformats.org/officeDocument/2006/relationships/image" Target="../media/image362.png"/><Relationship Id="rId41" Type="http://schemas.openxmlformats.org/officeDocument/2006/relationships/customXml" Target="../ink/ink328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305.xml"/><Relationship Id="rId83" Type="http://schemas.openxmlformats.org/officeDocument/2006/relationships/customXml" Target="../ink/ink3309.xml"/><Relationship Id="rId88" Type="http://schemas.openxmlformats.org/officeDocument/2006/relationships/image" Target="../media/image465.png"/><Relationship Id="rId91" Type="http://schemas.openxmlformats.org/officeDocument/2006/relationships/customXml" Target="../ink/ink3313.xml"/><Relationship Id="rId96" Type="http://schemas.openxmlformats.org/officeDocument/2006/relationships/image" Target="../media/image4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3275.xml"/><Relationship Id="rId23" Type="http://schemas.openxmlformats.org/officeDocument/2006/relationships/customXml" Target="../ink/ink327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292.xml"/><Relationship Id="rId57" Type="http://schemas.openxmlformats.org/officeDocument/2006/relationships/customXml" Target="../ink/ink3296.xml"/><Relationship Id="rId10" Type="http://schemas.openxmlformats.org/officeDocument/2006/relationships/image" Target="../media/image357.png"/><Relationship Id="rId31" Type="http://schemas.openxmlformats.org/officeDocument/2006/relationships/customXml" Target="../ink/ink328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300.xml"/><Relationship Id="rId73" Type="http://schemas.openxmlformats.org/officeDocument/2006/relationships/customXml" Target="../ink/ink3304.xml"/><Relationship Id="rId78" Type="http://schemas.openxmlformats.org/officeDocument/2006/relationships/image" Target="../media/image459.png"/><Relationship Id="rId81" Type="http://schemas.openxmlformats.org/officeDocument/2006/relationships/customXml" Target="../ink/ink3308.xml"/><Relationship Id="rId86" Type="http://schemas.openxmlformats.org/officeDocument/2006/relationships/image" Target="../media/image464.png"/><Relationship Id="rId94" Type="http://schemas.openxmlformats.org/officeDocument/2006/relationships/image" Target="../media/image468.png"/><Relationship Id="rId4" Type="http://schemas.openxmlformats.org/officeDocument/2006/relationships/image" Target="../media/image354.png"/><Relationship Id="rId9" Type="http://schemas.openxmlformats.org/officeDocument/2006/relationships/customXml" Target="../ink/ink3272.xml"/><Relationship Id="rId13" Type="http://schemas.openxmlformats.org/officeDocument/2006/relationships/customXml" Target="../ink/ink3274.xml"/><Relationship Id="rId18" Type="http://schemas.openxmlformats.org/officeDocument/2006/relationships/image" Target="../media/image361.png"/><Relationship Id="rId39" Type="http://schemas.openxmlformats.org/officeDocument/2006/relationships/customXml" Target="../ink/ink328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295.xml"/><Relationship Id="rId76" Type="http://schemas.openxmlformats.org/officeDocument/2006/relationships/image" Target="../media/image458.png"/><Relationship Id="rId7" Type="http://schemas.openxmlformats.org/officeDocument/2006/relationships/customXml" Target="../ink/ink3271.xml"/><Relationship Id="rId71" Type="http://schemas.openxmlformats.org/officeDocument/2006/relationships/customXml" Target="../ink/ink3303.xml"/><Relationship Id="rId92" Type="http://schemas.openxmlformats.org/officeDocument/2006/relationships/image" Target="../media/image467.png"/><Relationship Id="rId2" Type="http://schemas.openxmlformats.org/officeDocument/2006/relationships/image" Target="../media/image352.png"/><Relationship Id="rId29" Type="http://schemas.openxmlformats.org/officeDocument/2006/relationships/customXml" Target="../ink/ink3282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290.xml"/><Relationship Id="rId66" Type="http://schemas.openxmlformats.org/officeDocument/2006/relationships/image" Target="../media/image441.png"/><Relationship Id="rId87" Type="http://schemas.openxmlformats.org/officeDocument/2006/relationships/customXml" Target="../ink/ink3311.xml"/><Relationship Id="rId61" Type="http://schemas.openxmlformats.org/officeDocument/2006/relationships/customXml" Target="../ink/ink3298.xml"/><Relationship Id="rId82" Type="http://schemas.openxmlformats.org/officeDocument/2006/relationships/image" Target="../media/image461.png"/><Relationship Id="rId19" Type="http://schemas.openxmlformats.org/officeDocument/2006/relationships/customXml" Target="../ink/ink3277.xml"/><Relationship Id="rId14" Type="http://schemas.openxmlformats.org/officeDocument/2006/relationships/image" Target="../media/image359.png"/><Relationship Id="rId30" Type="http://schemas.openxmlformats.org/officeDocument/2006/relationships/image" Target="../media/image271.png"/><Relationship Id="rId35" Type="http://schemas.openxmlformats.org/officeDocument/2006/relationships/customXml" Target="../ink/ink3285.xml"/><Relationship Id="rId56" Type="http://schemas.openxmlformats.org/officeDocument/2006/relationships/image" Target="../media/image383.png"/><Relationship Id="rId77" Type="http://schemas.openxmlformats.org/officeDocument/2006/relationships/customXml" Target="../ink/ink330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21.xml"/><Relationship Id="rId18" Type="http://schemas.openxmlformats.org/officeDocument/2006/relationships/image" Target="../media/image478.png"/><Relationship Id="rId26" Type="http://schemas.openxmlformats.org/officeDocument/2006/relationships/image" Target="../media/image482.png"/><Relationship Id="rId3" Type="http://schemas.openxmlformats.org/officeDocument/2006/relationships/customXml" Target="../ink/ink3316.xml"/><Relationship Id="rId21" Type="http://schemas.openxmlformats.org/officeDocument/2006/relationships/customXml" Target="../ink/ink3325.xml"/><Relationship Id="rId34" Type="http://schemas.openxmlformats.org/officeDocument/2006/relationships/image" Target="../media/image486.png"/><Relationship Id="rId7" Type="http://schemas.openxmlformats.org/officeDocument/2006/relationships/customXml" Target="../ink/ink3318.xml"/><Relationship Id="rId12" Type="http://schemas.openxmlformats.org/officeDocument/2006/relationships/image" Target="../media/image475.png"/><Relationship Id="rId17" Type="http://schemas.openxmlformats.org/officeDocument/2006/relationships/customXml" Target="../ink/ink3323.xml"/><Relationship Id="rId25" Type="http://schemas.openxmlformats.org/officeDocument/2006/relationships/customXml" Target="../ink/ink3327.xml"/><Relationship Id="rId33" Type="http://schemas.openxmlformats.org/officeDocument/2006/relationships/customXml" Target="../ink/ink3331.xml"/><Relationship Id="rId2" Type="http://schemas.openxmlformats.org/officeDocument/2006/relationships/image" Target="../media/image470.png"/><Relationship Id="rId16" Type="http://schemas.openxmlformats.org/officeDocument/2006/relationships/image" Target="../media/image477.png"/><Relationship Id="rId20" Type="http://schemas.openxmlformats.org/officeDocument/2006/relationships/image" Target="../media/image479.png"/><Relationship Id="rId29" Type="http://schemas.openxmlformats.org/officeDocument/2006/relationships/customXml" Target="../ink/ink33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1" Type="http://schemas.openxmlformats.org/officeDocument/2006/relationships/customXml" Target="../ink/ink3320.xml"/><Relationship Id="rId24" Type="http://schemas.openxmlformats.org/officeDocument/2006/relationships/image" Target="../media/image481.png"/><Relationship Id="rId32" Type="http://schemas.openxmlformats.org/officeDocument/2006/relationships/image" Target="../media/image485.png"/><Relationship Id="rId5" Type="http://schemas.openxmlformats.org/officeDocument/2006/relationships/customXml" Target="../ink/ink3317.xml"/><Relationship Id="rId15" Type="http://schemas.openxmlformats.org/officeDocument/2006/relationships/customXml" Target="../ink/ink3322.xml"/><Relationship Id="rId23" Type="http://schemas.openxmlformats.org/officeDocument/2006/relationships/customXml" Target="../ink/ink3326.xml"/><Relationship Id="rId28" Type="http://schemas.openxmlformats.org/officeDocument/2006/relationships/image" Target="../media/image483.png"/><Relationship Id="rId10" Type="http://schemas.openxmlformats.org/officeDocument/2006/relationships/image" Target="../media/image474.png"/><Relationship Id="rId19" Type="http://schemas.openxmlformats.org/officeDocument/2006/relationships/customXml" Target="../ink/ink3324.xml"/><Relationship Id="rId31" Type="http://schemas.openxmlformats.org/officeDocument/2006/relationships/customXml" Target="../ink/ink3330.xml"/><Relationship Id="rId4" Type="http://schemas.openxmlformats.org/officeDocument/2006/relationships/image" Target="../media/image471.png"/><Relationship Id="rId9" Type="http://schemas.openxmlformats.org/officeDocument/2006/relationships/customXml" Target="../ink/ink3319.xml"/><Relationship Id="rId14" Type="http://schemas.openxmlformats.org/officeDocument/2006/relationships/image" Target="../media/image476.png"/><Relationship Id="rId22" Type="http://schemas.openxmlformats.org/officeDocument/2006/relationships/image" Target="../media/image480.png"/><Relationship Id="rId27" Type="http://schemas.openxmlformats.org/officeDocument/2006/relationships/customXml" Target="../ink/ink3328.xml"/><Relationship Id="rId30" Type="http://schemas.openxmlformats.org/officeDocument/2006/relationships/image" Target="../media/image484.png"/><Relationship Id="rId8" Type="http://schemas.openxmlformats.org/officeDocument/2006/relationships/image" Target="../media/image473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13" Type="http://schemas.openxmlformats.org/officeDocument/2006/relationships/customXml" Target="../ink/ink3337.xml"/><Relationship Id="rId3" Type="http://schemas.openxmlformats.org/officeDocument/2006/relationships/customXml" Target="../ink/ink3332.xml"/><Relationship Id="rId7" Type="http://schemas.openxmlformats.org/officeDocument/2006/relationships/customXml" Target="../ink/ink3334.xml"/><Relationship Id="rId12" Type="http://schemas.openxmlformats.org/officeDocument/2006/relationships/image" Target="../media/image475.png"/><Relationship Id="rId2" Type="http://schemas.openxmlformats.org/officeDocument/2006/relationships/image" Target="../media/image470.png"/><Relationship Id="rId16" Type="http://schemas.openxmlformats.org/officeDocument/2006/relationships/image" Target="../media/image4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1" Type="http://schemas.openxmlformats.org/officeDocument/2006/relationships/customXml" Target="../ink/ink3336.xml"/><Relationship Id="rId5" Type="http://schemas.openxmlformats.org/officeDocument/2006/relationships/customXml" Target="../ink/ink3333.xml"/><Relationship Id="rId15" Type="http://schemas.openxmlformats.org/officeDocument/2006/relationships/customXml" Target="../ink/ink3338.xml"/><Relationship Id="rId10" Type="http://schemas.openxmlformats.org/officeDocument/2006/relationships/image" Target="../media/image474.png"/><Relationship Id="rId4" Type="http://schemas.openxmlformats.org/officeDocument/2006/relationships/image" Target="../media/image471.png"/><Relationship Id="rId9" Type="http://schemas.openxmlformats.org/officeDocument/2006/relationships/customXml" Target="../ink/ink3335.xml"/><Relationship Id="rId14" Type="http://schemas.openxmlformats.org/officeDocument/2006/relationships/image" Target="../media/image476.png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44.xml"/><Relationship Id="rId18" Type="http://schemas.openxmlformats.org/officeDocument/2006/relationships/image" Target="../media/image478.png"/><Relationship Id="rId26" Type="http://schemas.openxmlformats.org/officeDocument/2006/relationships/image" Target="../media/image482.png"/><Relationship Id="rId39" Type="http://schemas.openxmlformats.org/officeDocument/2006/relationships/customXml" Target="../ink/ink3357.xml"/><Relationship Id="rId21" Type="http://schemas.openxmlformats.org/officeDocument/2006/relationships/customXml" Target="../ink/ink3348.xml"/><Relationship Id="rId34" Type="http://schemas.openxmlformats.org/officeDocument/2006/relationships/image" Target="../media/image488.png"/><Relationship Id="rId42" Type="http://schemas.openxmlformats.org/officeDocument/2006/relationships/image" Target="../media/image486.png"/><Relationship Id="rId7" Type="http://schemas.openxmlformats.org/officeDocument/2006/relationships/customXml" Target="../ink/ink3341.xml"/><Relationship Id="rId2" Type="http://schemas.openxmlformats.org/officeDocument/2006/relationships/image" Target="../media/image470.png"/><Relationship Id="rId16" Type="http://schemas.openxmlformats.org/officeDocument/2006/relationships/image" Target="../media/image477.png"/><Relationship Id="rId20" Type="http://schemas.openxmlformats.org/officeDocument/2006/relationships/image" Target="../media/image479.png"/><Relationship Id="rId29" Type="http://schemas.openxmlformats.org/officeDocument/2006/relationships/customXml" Target="../ink/ink3352.xml"/><Relationship Id="rId41" Type="http://schemas.openxmlformats.org/officeDocument/2006/relationships/customXml" Target="../ink/ink33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1" Type="http://schemas.openxmlformats.org/officeDocument/2006/relationships/customXml" Target="../ink/ink3343.xml"/><Relationship Id="rId24" Type="http://schemas.openxmlformats.org/officeDocument/2006/relationships/image" Target="../media/image481.png"/><Relationship Id="rId32" Type="http://schemas.openxmlformats.org/officeDocument/2006/relationships/image" Target="../media/image487.png"/><Relationship Id="rId37" Type="http://schemas.openxmlformats.org/officeDocument/2006/relationships/customXml" Target="../ink/ink3356.xml"/><Relationship Id="rId40" Type="http://schemas.openxmlformats.org/officeDocument/2006/relationships/image" Target="../media/image491.png"/><Relationship Id="rId5" Type="http://schemas.openxmlformats.org/officeDocument/2006/relationships/customXml" Target="../ink/ink3340.xml"/><Relationship Id="rId15" Type="http://schemas.openxmlformats.org/officeDocument/2006/relationships/customXml" Target="../ink/ink3345.xml"/><Relationship Id="rId23" Type="http://schemas.openxmlformats.org/officeDocument/2006/relationships/customXml" Target="../ink/ink3349.xml"/><Relationship Id="rId28" Type="http://schemas.openxmlformats.org/officeDocument/2006/relationships/image" Target="../media/image483.png"/><Relationship Id="rId36" Type="http://schemas.openxmlformats.org/officeDocument/2006/relationships/image" Target="../media/image489.png"/><Relationship Id="rId10" Type="http://schemas.openxmlformats.org/officeDocument/2006/relationships/image" Target="../media/image474.png"/><Relationship Id="rId19" Type="http://schemas.openxmlformats.org/officeDocument/2006/relationships/customXml" Target="../ink/ink3347.xml"/><Relationship Id="rId31" Type="http://schemas.openxmlformats.org/officeDocument/2006/relationships/customXml" Target="../ink/ink3353.xml"/><Relationship Id="rId4" Type="http://schemas.openxmlformats.org/officeDocument/2006/relationships/image" Target="../media/image471.png"/><Relationship Id="rId9" Type="http://schemas.openxmlformats.org/officeDocument/2006/relationships/customXml" Target="../ink/ink3342.xml"/><Relationship Id="rId14" Type="http://schemas.openxmlformats.org/officeDocument/2006/relationships/image" Target="../media/image476.png"/><Relationship Id="rId22" Type="http://schemas.openxmlformats.org/officeDocument/2006/relationships/image" Target="../media/image480.png"/><Relationship Id="rId27" Type="http://schemas.openxmlformats.org/officeDocument/2006/relationships/customXml" Target="../ink/ink3351.xml"/><Relationship Id="rId30" Type="http://schemas.openxmlformats.org/officeDocument/2006/relationships/image" Target="../media/image484.png"/><Relationship Id="rId35" Type="http://schemas.openxmlformats.org/officeDocument/2006/relationships/customXml" Target="../ink/ink3355.xml"/><Relationship Id="rId8" Type="http://schemas.openxmlformats.org/officeDocument/2006/relationships/image" Target="../media/image473.png"/><Relationship Id="rId3" Type="http://schemas.openxmlformats.org/officeDocument/2006/relationships/customXml" Target="../ink/ink3339.xml"/><Relationship Id="rId12" Type="http://schemas.openxmlformats.org/officeDocument/2006/relationships/image" Target="../media/image475.png"/><Relationship Id="rId17" Type="http://schemas.openxmlformats.org/officeDocument/2006/relationships/customXml" Target="../ink/ink3346.xml"/><Relationship Id="rId25" Type="http://schemas.openxmlformats.org/officeDocument/2006/relationships/customXml" Target="../ink/ink3350.xml"/><Relationship Id="rId33" Type="http://schemas.openxmlformats.org/officeDocument/2006/relationships/customXml" Target="../ink/ink3354.xml"/><Relationship Id="rId38" Type="http://schemas.openxmlformats.org/officeDocument/2006/relationships/image" Target="../media/image4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131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image" Target="../media/image31.png"/><Relationship Id="rId21" Type="http://schemas.openxmlformats.org/officeDocument/2006/relationships/customXml" Target="../ink/ink135.xml"/><Relationship Id="rId7" Type="http://schemas.openxmlformats.org/officeDocument/2006/relationships/customXml" Target="../ink/ink128.xml"/><Relationship Id="rId12" Type="http://schemas.openxmlformats.org/officeDocument/2006/relationships/image" Target="../media/image36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2" Type="http://schemas.openxmlformats.org/officeDocument/2006/relationships/customXml" Target="../ink/ink126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130.xml"/><Relationship Id="rId24" Type="http://schemas.openxmlformats.org/officeDocument/2006/relationships/image" Target="../media/image42.png"/><Relationship Id="rId5" Type="http://schemas.openxmlformats.org/officeDocument/2006/relationships/customXml" Target="../ink/ink127.xml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customXml" Target="../ink/ink134.xml"/><Relationship Id="rId4" Type="http://schemas.openxmlformats.org/officeDocument/2006/relationships/image" Target="../media/image32.png"/><Relationship Id="rId9" Type="http://schemas.openxmlformats.org/officeDocument/2006/relationships/customXml" Target="../ink/ink129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138.xml"/></Relationships>
</file>

<file path=ppt/slides/_rels/slide1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64.xml"/><Relationship Id="rId18" Type="http://schemas.openxmlformats.org/officeDocument/2006/relationships/image" Target="../media/image478.png"/><Relationship Id="rId26" Type="http://schemas.openxmlformats.org/officeDocument/2006/relationships/image" Target="../media/image482.png"/><Relationship Id="rId3" Type="http://schemas.openxmlformats.org/officeDocument/2006/relationships/customXml" Target="../ink/ink3359.xml"/><Relationship Id="rId21" Type="http://schemas.openxmlformats.org/officeDocument/2006/relationships/customXml" Target="../ink/ink3368.xml"/><Relationship Id="rId34" Type="http://schemas.openxmlformats.org/officeDocument/2006/relationships/image" Target="../media/image492.png"/><Relationship Id="rId7" Type="http://schemas.openxmlformats.org/officeDocument/2006/relationships/customXml" Target="../ink/ink3361.xml"/><Relationship Id="rId12" Type="http://schemas.openxmlformats.org/officeDocument/2006/relationships/image" Target="../media/image475.png"/><Relationship Id="rId17" Type="http://schemas.openxmlformats.org/officeDocument/2006/relationships/customXml" Target="../ink/ink3366.xml"/><Relationship Id="rId25" Type="http://schemas.openxmlformats.org/officeDocument/2006/relationships/customXml" Target="../ink/ink3370.xml"/><Relationship Id="rId33" Type="http://schemas.openxmlformats.org/officeDocument/2006/relationships/customXml" Target="../ink/ink3374.xml"/><Relationship Id="rId2" Type="http://schemas.openxmlformats.org/officeDocument/2006/relationships/image" Target="../media/image470.png"/><Relationship Id="rId16" Type="http://schemas.openxmlformats.org/officeDocument/2006/relationships/image" Target="../media/image477.png"/><Relationship Id="rId20" Type="http://schemas.openxmlformats.org/officeDocument/2006/relationships/image" Target="../media/image479.png"/><Relationship Id="rId29" Type="http://schemas.openxmlformats.org/officeDocument/2006/relationships/customXml" Target="../ink/ink33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2.png"/><Relationship Id="rId11" Type="http://schemas.openxmlformats.org/officeDocument/2006/relationships/customXml" Target="../ink/ink3363.xml"/><Relationship Id="rId24" Type="http://schemas.openxmlformats.org/officeDocument/2006/relationships/image" Target="../media/image481.png"/><Relationship Id="rId32" Type="http://schemas.openxmlformats.org/officeDocument/2006/relationships/image" Target="../media/image485.png"/><Relationship Id="rId5" Type="http://schemas.openxmlformats.org/officeDocument/2006/relationships/customXml" Target="../ink/ink3360.xml"/><Relationship Id="rId15" Type="http://schemas.openxmlformats.org/officeDocument/2006/relationships/customXml" Target="../ink/ink3365.xml"/><Relationship Id="rId23" Type="http://schemas.openxmlformats.org/officeDocument/2006/relationships/customXml" Target="../ink/ink3369.xml"/><Relationship Id="rId28" Type="http://schemas.openxmlformats.org/officeDocument/2006/relationships/image" Target="../media/image483.png"/><Relationship Id="rId36" Type="http://schemas.openxmlformats.org/officeDocument/2006/relationships/image" Target="../media/image486.png"/><Relationship Id="rId10" Type="http://schemas.openxmlformats.org/officeDocument/2006/relationships/image" Target="../media/image474.png"/><Relationship Id="rId19" Type="http://schemas.openxmlformats.org/officeDocument/2006/relationships/customXml" Target="../ink/ink3367.xml"/><Relationship Id="rId31" Type="http://schemas.openxmlformats.org/officeDocument/2006/relationships/customXml" Target="../ink/ink3373.xml"/><Relationship Id="rId4" Type="http://schemas.openxmlformats.org/officeDocument/2006/relationships/image" Target="../media/image471.png"/><Relationship Id="rId9" Type="http://schemas.openxmlformats.org/officeDocument/2006/relationships/customXml" Target="../ink/ink3362.xml"/><Relationship Id="rId14" Type="http://schemas.openxmlformats.org/officeDocument/2006/relationships/image" Target="../media/image476.png"/><Relationship Id="rId22" Type="http://schemas.openxmlformats.org/officeDocument/2006/relationships/image" Target="../media/image480.png"/><Relationship Id="rId27" Type="http://schemas.openxmlformats.org/officeDocument/2006/relationships/customXml" Target="../ink/ink3371.xml"/><Relationship Id="rId30" Type="http://schemas.openxmlformats.org/officeDocument/2006/relationships/image" Target="../media/image484.png"/><Relationship Id="rId35" Type="http://schemas.openxmlformats.org/officeDocument/2006/relationships/customXml" Target="../ink/ink3375.xml"/><Relationship Id="rId8" Type="http://schemas.openxmlformats.org/officeDocument/2006/relationships/image" Target="../media/image47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9.png"/><Relationship Id="rId13" Type="http://schemas.openxmlformats.org/officeDocument/2006/relationships/customXml" Target="../ink/ink3381.xml"/><Relationship Id="rId18" Type="http://schemas.openxmlformats.org/officeDocument/2006/relationships/image" Target="../media/image484.png"/><Relationship Id="rId3" Type="http://schemas.openxmlformats.org/officeDocument/2006/relationships/customXml" Target="../ink/ink3376.xml"/><Relationship Id="rId21" Type="http://schemas.openxmlformats.org/officeDocument/2006/relationships/customXml" Target="../ink/ink3385.xml"/><Relationship Id="rId7" Type="http://schemas.openxmlformats.org/officeDocument/2006/relationships/customXml" Target="../ink/ink3378.xml"/><Relationship Id="rId12" Type="http://schemas.openxmlformats.org/officeDocument/2006/relationships/image" Target="../media/image481.png"/><Relationship Id="rId17" Type="http://schemas.openxmlformats.org/officeDocument/2006/relationships/customXml" Target="../ink/ink3383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0" Type="http://schemas.openxmlformats.org/officeDocument/2006/relationships/image" Target="../media/image4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1" Type="http://schemas.openxmlformats.org/officeDocument/2006/relationships/customXml" Target="../ink/ink3380.xml"/><Relationship Id="rId24" Type="http://schemas.openxmlformats.org/officeDocument/2006/relationships/image" Target="../media/image493.png"/><Relationship Id="rId5" Type="http://schemas.openxmlformats.org/officeDocument/2006/relationships/customXml" Target="../ink/ink3377.xml"/><Relationship Id="rId15" Type="http://schemas.openxmlformats.org/officeDocument/2006/relationships/customXml" Target="../ink/ink3382.xml"/><Relationship Id="rId23" Type="http://schemas.openxmlformats.org/officeDocument/2006/relationships/customXml" Target="../ink/ink3386.xml"/><Relationship Id="rId10" Type="http://schemas.openxmlformats.org/officeDocument/2006/relationships/image" Target="../media/image480.png"/><Relationship Id="rId19" Type="http://schemas.openxmlformats.org/officeDocument/2006/relationships/customXml" Target="../ink/ink3384.xml"/><Relationship Id="rId4" Type="http://schemas.openxmlformats.org/officeDocument/2006/relationships/image" Target="../media/image477.png"/><Relationship Id="rId9" Type="http://schemas.openxmlformats.org/officeDocument/2006/relationships/customXml" Target="../ink/ink3379.xml"/><Relationship Id="rId14" Type="http://schemas.openxmlformats.org/officeDocument/2006/relationships/image" Target="../media/image482.png"/><Relationship Id="rId22" Type="http://schemas.openxmlformats.org/officeDocument/2006/relationships/image" Target="../media/image492.png"/></Relationships>
</file>

<file path=ppt/slides/_rels/slide1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92.xml"/><Relationship Id="rId18" Type="http://schemas.openxmlformats.org/officeDocument/2006/relationships/image" Target="../media/image484.png"/><Relationship Id="rId26" Type="http://schemas.openxmlformats.org/officeDocument/2006/relationships/image" Target="../media/image494.png"/><Relationship Id="rId3" Type="http://schemas.openxmlformats.org/officeDocument/2006/relationships/customXml" Target="../ink/ink3387.xml"/><Relationship Id="rId21" Type="http://schemas.openxmlformats.org/officeDocument/2006/relationships/customXml" Target="../ink/ink3396.xml"/><Relationship Id="rId34" Type="http://schemas.openxmlformats.org/officeDocument/2006/relationships/image" Target="../media/image497.png"/><Relationship Id="rId7" Type="http://schemas.openxmlformats.org/officeDocument/2006/relationships/customXml" Target="../ink/ink3389.xml"/><Relationship Id="rId12" Type="http://schemas.openxmlformats.org/officeDocument/2006/relationships/image" Target="../media/image481.png"/><Relationship Id="rId17" Type="http://schemas.openxmlformats.org/officeDocument/2006/relationships/customXml" Target="../ink/ink3394.xml"/><Relationship Id="rId25" Type="http://schemas.openxmlformats.org/officeDocument/2006/relationships/customXml" Target="../ink/ink3398.xml"/><Relationship Id="rId33" Type="http://schemas.openxmlformats.org/officeDocument/2006/relationships/customXml" Target="../ink/ink3402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0" Type="http://schemas.openxmlformats.org/officeDocument/2006/relationships/image" Target="../media/image485.png"/><Relationship Id="rId29" Type="http://schemas.openxmlformats.org/officeDocument/2006/relationships/customXml" Target="../ink/ink34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1" Type="http://schemas.openxmlformats.org/officeDocument/2006/relationships/customXml" Target="../ink/ink3391.xml"/><Relationship Id="rId24" Type="http://schemas.openxmlformats.org/officeDocument/2006/relationships/image" Target="../media/image493.png"/><Relationship Id="rId32" Type="http://schemas.openxmlformats.org/officeDocument/2006/relationships/image" Target="../media/image496.png"/><Relationship Id="rId5" Type="http://schemas.openxmlformats.org/officeDocument/2006/relationships/customXml" Target="../ink/ink3388.xml"/><Relationship Id="rId15" Type="http://schemas.openxmlformats.org/officeDocument/2006/relationships/customXml" Target="../ink/ink3393.xml"/><Relationship Id="rId23" Type="http://schemas.openxmlformats.org/officeDocument/2006/relationships/customXml" Target="../ink/ink3397.xml"/><Relationship Id="rId28" Type="http://schemas.openxmlformats.org/officeDocument/2006/relationships/image" Target="../media/image52.png"/><Relationship Id="rId10" Type="http://schemas.openxmlformats.org/officeDocument/2006/relationships/image" Target="../media/image480.png"/><Relationship Id="rId19" Type="http://schemas.openxmlformats.org/officeDocument/2006/relationships/customXml" Target="../ink/ink3395.xml"/><Relationship Id="rId31" Type="http://schemas.openxmlformats.org/officeDocument/2006/relationships/customXml" Target="../ink/ink3401.xml"/><Relationship Id="rId4" Type="http://schemas.openxmlformats.org/officeDocument/2006/relationships/image" Target="../media/image477.png"/><Relationship Id="rId9" Type="http://schemas.openxmlformats.org/officeDocument/2006/relationships/customXml" Target="../ink/ink3390.xml"/><Relationship Id="rId14" Type="http://schemas.openxmlformats.org/officeDocument/2006/relationships/image" Target="../media/image482.png"/><Relationship Id="rId22" Type="http://schemas.openxmlformats.org/officeDocument/2006/relationships/image" Target="../media/image492.png"/><Relationship Id="rId27" Type="http://schemas.openxmlformats.org/officeDocument/2006/relationships/customXml" Target="../ink/ink3399.xml"/><Relationship Id="rId30" Type="http://schemas.openxmlformats.org/officeDocument/2006/relationships/image" Target="../media/image495.png"/><Relationship Id="rId8" Type="http://schemas.openxmlformats.org/officeDocument/2006/relationships/image" Target="../media/image479.png"/></Relationships>
</file>

<file path=ppt/slides/_rels/slide1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08.xml"/><Relationship Id="rId18" Type="http://schemas.openxmlformats.org/officeDocument/2006/relationships/image" Target="../media/image484.png"/><Relationship Id="rId26" Type="http://schemas.openxmlformats.org/officeDocument/2006/relationships/image" Target="../media/image52.png"/><Relationship Id="rId3" Type="http://schemas.openxmlformats.org/officeDocument/2006/relationships/customXml" Target="../ink/ink3403.xml"/><Relationship Id="rId21" Type="http://schemas.openxmlformats.org/officeDocument/2006/relationships/customXml" Target="../ink/ink3412.xml"/><Relationship Id="rId34" Type="http://schemas.openxmlformats.org/officeDocument/2006/relationships/image" Target="../media/image498.png"/><Relationship Id="rId7" Type="http://schemas.openxmlformats.org/officeDocument/2006/relationships/customXml" Target="../ink/ink3405.xml"/><Relationship Id="rId12" Type="http://schemas.openxmlformats.org/officeDocument/2006/relationships/image" Target="../media/image481.png"/><Relationship Id="rId17" Type="http://schemas.openxmlformats.org/officeDocument/2006/relationships/customXml" Target="../ink/ink3410.xml"/><Relationship Id="rId25" Type="http://schemas.openxmlformats.org/officeDocument/2006/relationships/customXml" Target="../ink/ink3414.xml"/><Relationship Id="rId33" Type="http://schemas.openxmlformats.org/officeDocument/2006/relationships/customXml" Target="../ink/ink3418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0" Type="http://schemas.openxmlformats.org/officeDocument/2006/relationships/image" Target="../media/image485.png"/><Relationship Id="rId29" Type="http://schemas.openxmlformats.org/officeDocument/2006/relationships/customXml" Target="../ink/ink34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1" Type="http://schemas.openxmlformats.org/officeDocument/2006/relationships/customXml" Target="../ink/ink3407.xml"/><Relationship Id="rId24" Type="http://schemas.openxmlformats.org/officeDocument/2006/relationships/image" Target="../media/image494.png"/><Relationship Id="rId32" Type="http://schemas.openxmlformats.org/officeDocument/2006/relationships/image" Target="../media/image497.png"/><Relationship Id="rId5" Type="http://schemas.openxmlformats.org/officeDocument/2006/relationships/customXml" Target="../ink/ink3404.xml"/><Relationship Id="rId15" Type="http://schemas.openxmlformats.org/officeDocument/2006/relationships/customXml" Target="../ink/ink3409.xml"/><Relationship Id="rId23" Type="http://schemas.openxmlformats.org/officeDocument/2006/relationships/customXml" Target="../ink/ink3413.xml"/><Relationship Id="rId28" Type="http://schemas.openxmlformats.org/officeDocument/2006/relationships/image" Target="../media/image495.png"/><Relationship Id="rId10" Type="http://schemas.openxmlformats.org/officeDocument/2006/relationships/image" Target="../media/image480.png"/><Relationship Id="rId19" Type="http://schemas.openxmlformats.org/officeDocument/2006/relationships/customXml" Target="../ink/ink3411.xml"/><Relationship Id="rId31" Type="http://schemas.openxmlformats.org/officeDocument/2006/relationships/customXml" Target="../ink/ink3417.xml"/><Relationship Id="rId4" Type="http://schemas.openxmlformats.org/officeDocument/2006/relationships/image" Target="../media/image477.png"/><Relationship Id="rId9" Type="http://schemas.openxmlformats.org/officeDocument/2006/relationships/customXml" Target="../ink/ink3406.xml"/><Relationship Id="rId14" Type="http://schemas.openxmlformats.org/officeDocument/2006/relationships/image" Target="../media/image482.png"/><Relationship Id="rId22" Type="http://schemas.openxmlformats.org/officeDocument/2006/relationships/image" Target="../media/image492.png"/><Relationship Id="rId27" Type="http://schemas.openxmlformats.org/officeDocument/2006/relationships/customXml" Target="../ink/ink3415.xml"/><Relationship Id="rId30" Type="http://schemas.openxmlformats.org/officeDocument/2006/relationships/image" Target="../media/image496.png"/><Relationship Id="rId8" Type="http://schemas.openxmlformats.org/officeDocument/2006/relationships/image" Target="../media/image479.png"/></Relationships>
</file>

<file path=ppt/slides/_rels/slide1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24.xml"/><Relationship Id="rId18" Type="http://schemas.openxmlformats.org/officeDocument/2006/relationships/image" Target="../media/image484.png"/><Relationship Id="rId26" Type="http://schemas.openxmlformats.org/officeDocument/2006/relationships/image" Target="../media/image52.png"/><Relationship Id="rId39" Type="http://schemas.openxmlformats.org/officeDocument/2006/relationships/customXml" Target="../ink/ink3437.xml"/><Relationship Id="rId21" Type="http://schemas.openxmlformats.org/officeDocument/2006/relationships/customXml" Target="../ink/ink3428.xml"/><Relationship Id="rId34" Type="http://schemas.openxmlformats.org/officeDocument/2006/relationships/image" Target="../media/image498.png"/><Relationship Id="rId42" Type="http://schemas.openxmlformats.org/officeDocument/2006/relationships/image" Target="../media/image240.png"/><Relationship Id="rId47" Type="http://schemas.openxmlformats.org/officeDocument/2006/relationships/customXml" Target="../ink/ink3441.xml"/><Relationship Id="rId50" Type="http://schemas.openxmlformats.org/officeDocument/2006/relationships/image" Target="../media/image505.png"/><Relationship Id="rId7" Type="http://schemas.openxmlformats.org/officeDocument/2006/relationships/customXml" Target="../ink/ink3421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3432.xml"/><Relationship Id="rId11" Type="http://schemas.openxmlformats.org/officeDocument/2006/relationships/customXml" Target="../ink/ink3423.xml"/><Relationship Id="rId24" Type="http://schemas.openxmlformats.org/officeDocument/2006/relationships/image" Target="../media/image494.png"/><Relationship Id="rId32" Type="http://schemas.openxmlformats.org/officeDocument/2006/relationships/image" Target="../media/image497.png"/><Relationship Id="rId37" Type="http://schemas.openxmlformats.org/officeDocument/2006/relationships/customXml" Target="../ink/ink3436.xml"/><Relationship Id="rId40" Type="http://schemas.openxmlformats.org/officeDocument/2006/relationships/image" Target="../media/image501.png"/><Relationship Id="rId45" Type="http://schemas.openxmlformats.org/officeDocument/2006/relationships/customXml" Target="../ink/ink3440.xml"/><Relationship Id="rId5" Type="http://schemas.openxmlformats.org/officeDocument/2006/relationships/customXml" Target="../ink/ink3420.xml"/><Relationship Id="rId15" Type="http://schemas.openxmlformats.org/officeDocument/2006/relationships/customXml" Target="../ink/ink3425.xml"/><Relationship Id="rId23" Type="http://schemas.openxmlformats.org/officeDocument/2006/relationships/customXml" Target="../ink/ink3429.xml"/><Relationship Id="rId28" Type="http://schemas.openxmlformats.org/officeDocument/2006/relationships/image" Target="../media/image495.png"/><Relationship Id="rId36" Type="http://schemas.openxmlformats.org/officeDocument/2006/relationships/image" Target="../media/image499.png"/><Relationship Id="rId49" Type="http://schemas.openxmlformats.org/officeDocument/2006/relationships/customXml" Target="../ink/ink3442.xml"/><Relationship Id="rId10" Type="http://schemas.openxmlformats.org/officeDocument/2006/relationships/image" Target="../media/image480.png"/><Relationship Id="rId19" Type="http://schemas.openxmlformats.org/officeDocument/2006/relationships/customXml" Target="../ink/ink3427.xml"/><Relationship Id="rId31" Type="http://schemas.openxmlformats.org/officeDocument/2006/relationships/customXml" Target="../ink/ink3433.xml"/><Relationship Id="rId44" Type="http://schemas.openxmlformats.org/officeDocument/2006/relationships/image" Target="../media/image502.png"/><Relationship Id="rId4" Type="http://schemas.openxmlformats.org/officeDocument/2006/relationships/image" Target="../media/image477.png"/><Relationship Id="rId9" Type="http://schemas.openxmlformats.org/officeDocument/2006/relationships/customXml" Target="../ink/ink3422.xml"/><Relationship Id="rId14" Type="http://schemas.openxmlformats.org/officeDocument/2006/relationships/image" Target="../media/image482.png"/><Relationship Id="rId22" Type="http://schemas.openxmlformats.org/officeDocument/2006/relationships/image" Target="../media/image492.png"/><Relationship Id="rId27" Type="http://schemas.openxmlformats.org/officeDocument/2006/relationships/customXml" Target="../ink/ink3431.xml"/><Relationship Id="rId30" Type="http://schemas.openxmlformats.org/officeDocument/2006/relationships/image" Target="../media/image496.png"/><Relationship Id="rId35" Type="http://schemas.openxmlformats.org/officeDocument/2006/relationships/customXml" Target="../ink/ink3435.xml"/><Relationship Id="rId43" Type="http://schemas.openxmlformats.org/officeDocument/2006/relationships/customXml" Target="../ink/ink3439.xml"/><Relationship Id="rId48" Type="http://schemas.openxmlformats.org/officeDocument/2006/relationships/image" Target="../media/image504.png"/><Relationship Id="rId8" Type="http://schemas.openxmlformats.org/officeDocument/2006/relationships/image" Target="../media/image479.png"/><Relationship Id="rId3" Type="http://schemas.openxmlformats.org/officeDocument/2006/relationships/customXml" Target="../ink/ink3419.xml"/><Relationship Id="rId12" Type="http://schemas.openxmlformats.org/officeDocument/2006/relationships/image" Target="../media/image481.png"/><Relationship Id="rId17" Type="http://schemas.openxmlformats.org/officeDocument/2006/relationships/customXml" Target="../ink/ink3426.xml"/><Relationship Id="rId25" Type="http://schemas.openxmlformats.org/officeDocument/2006/relationships/customXml" Target="../ink/ink3430.xml"/><Relationship Id="rId33" Type="http://schemas.openxmlformats.org/officeDocument/2006/relationships/customXml" Target="../ink/ink3434.xml"/><Relationship Id="rId38" Type="http://schemas.openxmlformats.org/officeDocument/2006/relationships/image" Target="../media/image500.png"/><Relationship Id="rId46" Type="http://schemas.openxmlformats.org/officeDocument/2006/relationships/image" Target="../media/image503.png"/><Relationship Id="rId20" Type="http://schemas.openxmlformats.org/officeDocument/2006/relationships/image" Target="../media/image485.png"/><Relationship Id="rId41" Type="http://schemas.openxmlformats.org/officeDocument/2006/relationships/customXml" Target="../ink/ink34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/Relationships>
</file>

<file path=ppt/slides/_rels/slide1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48.xml"/><Relationship Id="rId18" Type="http://schemas.openxmlformats.org/officeDocument/2006/relationships/image" Target="../media/image484.png"/><Relationship Id="rId26" Type="http://schemas.openxmlformats.org/officeDocument/2006/relationships/image" Target="../media/image52.png"/><Relationship Id="rId39" Type="http://schemas.openxmlformats.org/officeDocument/2006/relationships/customXml" Target="../ink/ink3461.xml"/><Relationship Id="rId21" Type="http://schemas.openxmlformats.org/officeDocument/2006/relationships/customXml" Target="../ink/ink3452.xml"/><Relationship Id="rId34" Type="http://schemas.openxmlformats.org/officeDocument/2006/relationships/image" Target="../media/image499.png"/><Relationship Id="rId42" Type="http://schemas.openxmlformats.org/officeDocument/2006/relationships/image" Target="../media/image502.png"/><Relationship Id="rId47" Type="http://schemas.openxmlformats.org/officeDocument/2006/relationships/customXml" Target="../ink/ink3465.xml"/><Relationship Id="rId50" Type="http://schemas.openxmlformats.org/officeDocument/2006/relationships/image" Target="../media/image506.png"/><Relationship Id="rId7" Type="http://schemas.openxmlformats.org/officeDocument/2006/relationships/customXml" Target="../ink/ink3445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3456.xml"/><Relationship Id="rId11" Type="http://schemas.openxmlformats.org/officeDocument/2006/relationships/customXml" Target="../ink/ink3447.xml"/><Relationship Id="rId24" Type="http://schemas.openxmlformats.org/officeDocument/2006/relationships/image" Target="../media/image494.png"/><Relationship Id="rId32" Type="http://schemas.openxmlformats.org/officeDocument/2006/relationships/image" Target="../media/image497.png"/><Relationship Id="rId37" Type="http://schemas.openxmlformats.org/officeDocument/2006/relationships/customXml" Target="../ink/ink3460.xml"/><Relationship Id="rId40" Type="http://schemas.openxmlformats.org/officeDocument/2006/relationships/image" Target="../media/image240.png"/><Relationship Id="rId45" Type="http://schemas.openxmlformats.org/officeDocument/2006/relationships/customXml" Target="../ink/ink3464.xml"/><Relationship Id="rId5" Type="http://schemas.openxmlformats.org/officeDocument/2006/relationships/customXml" Target="../ink/ink3444.xml"/><Relationship Id="rId15" Type="http://schemas.openxmlformats.org/officeDocument/2006/relationships/customXml" Target="../ink/ink3449.xml"/><Relationship Id="rId23" Type="http://schemas.openxmlformats.org/officeDocument/2006/relationships/customXml" Target="../ink/ink3453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3466.xml"/><Relationship Id="rId10" Type="http://schemas.openxmlformats.org/officeDocument/2006/relationships/image" Target="../media/image480.png"/><Relationship Id="rId19" Type="http://schemas.openxmlformats.org/officeDocument/2006/relationships/customXml" Target="../ink/ink3451.xml"/><Relationship Id="rId31" Type="http://schemas.openxmlformats.org/officeDocument/2006/relationships/customXml" Target="../ink/ink3457.xml"/><Relationship Id="rId44" Type="http://schemas.openxmlformats.org/officeDocument/2006/relationships/image" Target="../media/image503.png"/><Relationship Id="rId52" Type="http://schemas.openxmlformats.org/officeDocument/2006/relationships/image" Target="../media/image507.png"/><Relationship Id="rId4" Type="http://schemas.openxmlformats.org/officeDocument/2006/relationships/image" Target="../media/image477.png"/><Relationship Id="rId9" Type="http://schemas.openxmlformats.org/officeDocument/2006/relationships/customXml" Target="../ink/ink3446.xml"/><Relationship Id="rId14" Type="http://schemas.openxmlformats.org/officeDocument/2006/relationships/image" Target="../media/image482.png"/><Relationship Id="rId22" Type="http://schemas.openxmlformats.org/officeDocument/2006/relationships/image" Target="../media/image492.png"/><Relationship Id="rId27" Type="http://schemas.openxmlformats.org/officeDocument/2006/relationships/customXml" Target="../ink/ink3455.xml"/><Relationship Id="rId30" Type="http://schemas.openxmlformats.org/officeDocument/2006/relationships/image" Target="../media/image496.png"/><Relationship Id="rId35" Type="http://schemas.openxmlformats.org/officeDocument/2006/relationships/customXml" Target="../ink/ink3459.xml"/><Relationship Id="rId43" Type="http://schemas.openxmlformats.org/officeDocument/2006/relationships/customXml" Target="../ink/ink3463.xml"/><Relationship Id="rId48" Type="http://schemas.openxmlformats.org/officeDocument/2006/relationships/image" Target="../media/image505.png"/><Relationship Id="rId8" Type="http://schemas.openxmlformats.org/officeDocument/2006/relationships/image" Target="../media/image479.png"/><Relationship Id="rId51" Type="http://schemas.openxmlformats.org/officeDocument/2006/relationships/customXml" Target="../ink/ink3467.xml"/><Relationship Id="rId3" Type="http://schemas.openxmlformats.org/officeDocument/2006/relationships/customXml" Target="../ink/ink3443.xml"/><Relationship Id="rId12" Type="http://schemas.openxmlformats.org/officeDocument/2006/relationships/image" Target="../media/image481.png"/><Relationship Id="rId17" Type="http://schemas.openxmlformats.org/officeDocument/2006/relationships/customXml" Target="../ink/ink3450.xml"/><Relationship Id="rId25" Type="http://schemas.openxmlformats.org/officeDocument/2006/relationships/customXml" Target="../ink/ink3454.xml"/><Relationship Id="rId33" Type="http://schemas.openxmlformats.org/officeDocument/2006/relationships/customXml" Target="../ink/ink3458.xml"/><Relationship Id="rId38" Type="http://schemas.openxmlformats.org/officeDocument/2006/relationships/image" Target="../media/image501.png"/><Relationship Id="rId46" Type="http://schemas.openxmlformats.org/officeDocument/2006/relationships/image" Target="../media/image504.png"/><Relationship Id="rId20" Type="http://schemas.openxmlformats.org/officeDocument/2006/relationships/image" Target="../media/image485.png"/><Relationship Id="rId41" Type="http://schemas.openxmlformats.org/officeDocument/2006/relationships/customXml" Target="../ink/ink34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/Relationships>
</file>

<file path=ppt/slides/_rels/slide1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.png"/><Relationship Id="rId21" Type="http://schemas.openxmlformats.org/officeDocument/2006/relationships/customXml" Target="../ink/ink3477.xml"/><Relationship Id="rId34" Type="http://schemas.openxmlformats.org/officeDocument/2006/relationships/image" Target="../media/image499.png"/><Relationship Id="rId42" Type="http://schemas.openxmlformats.org/officeDocument/2006/relationships/image" Target="../media/image502.png"/><Relationship Id="rId47" Type="http://schemas.openxmlformats.org/officeDocument/2006/relationships/customXml" Target="../ink/ink3490.xml"/><Relationship Id="rId50" Type="http://schemas.openxmlformats.org/officeDocument/2006/relationships/image" Target="../media/image506.png"/><Relationship Id="rId55" Type="http://schemas.openxmlformats.org/officeDocument/2006/relationships/customXml" Target="../ink/ink3494.xml"/><Relationship Id="rId63" Type="http://schemas.openxmlformats.org/officeDocument/2006/relationships/customXml" Target="../ink/ink3498.xml"/><Relationship Id="rId68" Type="http://schemas.openxmlformats.org/officeDocument/2006/relationships/image" Target="../media/image515.png"/><Relationship Id="rId7" Type="http://schemas.openxmlformats.org/officeDocument/2006/relationships/customXml" Target="../ink/ink3470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3481.xml"/><Relationship Id="rId11" Type="http://schemas.openxmlformats.org/officeDocument/2006/relationships/customXml" Target="../ink/ink3472.xml"/><Relationship Id="rId24" Type="http://schemas.openxmlformats.org/officeDocument/2006/relationships/image" Target="../media/image494.png"/><Relationship Id="rId32" Type="http://schemas.openxmlformats.org/officeDocument/2006/relationships/image" Target="../media/image497.png"/><Relationship Id="rId37" Type="http://schemas.openxmlformats.org/officeDocument/2006/relationships/customXml" Target="../ink/ink3485.xml"/><Relationship Id="rId40" Type="http://schemas.openxmlformats.org/officeDocument/2006/relationships/image" Target="../media/image240.png"/><Relationship Id="rId45" Type="http://schemas.openxmlformats.org/officeDocument/2006/relationships/customXml" Target="../ink/ink3489.xml"/><Relationship Id="rId53" Type="http://schemas.openxmlformats.org/officeDocument/2006/relationships/customXml" Target="../ink/ink3493.xml"/><Relationship Id="rId58" Type="http://schemas.openxmlformats.org/officeDocument/2006/relationships/image" Target="../media/image510.png"/><Relationship Id="rId66" Type="http://schemas.openxmlformats.org/officeDocument/2006/relationships/image" Target="../media/image514.png"/><Relationship Id="rId5" Type="http://schemas.openxmlformats.org/officeDocument/2006/relationships/customXml" Target="../ink/ink3469.xml"/><Relationship Id="rId61" Type="http://schemas.openxmlformats.org/officeDocument/2006/relationships/customXml" Target="../ink/ink3497.xml"/><Relationship Id="rId19" Type="http://schemas.openxmlformats.org/officeDocument/2006/relationships/customXml" Target="../ink/ink3476.xml"/><Relationship Id="rId14" Type="http://schemas.openxmlformats.org/officeDocument/2006/relationships/image" Target="../media/image482.png"/><Relationship Id="rId22" Type="http://schemas.openxmlformats.org/officeDocument/2006/relationships/image" Target="../media/image492.png"/><Relationship Id="rId27" Type="http://schemas.openxmlformats.org/officeDocument/2006/relationships/customXml" Target="../ink/ink3480.xml"/><Relationship Id="rId30" Type="http://schemas.openxmlformats.org/officeDocument/2006/relationships/image" Target="../media/image496.png"/><Relationship Id="rId35" Type="http://schemas.openxmlformats.org/officeDocument/2006/relationships/customXml" Target="../ink/ink3484.xml"/><Relationship Id="rId43" Type="http://schemas.openxmlformats.org/officeDocument/2006/relationships/customXml" Target="../ink/ink3488.xml"/><Relationship Id="rId48" Type="http://schemas.openxmlformats.org/officeDocument/2006/relationships/image" Target="../media/image505.png"/><Relationship Id="rId56" Type="http://schemas.openxmlformats.org/officeDocument/2006/relationships/image" Target="../media/image509.png"/><Relationship Id="rId64" Type="http://schemas.openxmlformats.org/officeDocument/2006/relationships/image" Target="../media/image513.png"/><Relationship Id="rId8" Type="http://schemas.openxmlformats.org/officeDocument/2006/relationships/image" Target="../media/image479.png"/><Relationship Id="rId51" Type="http://schemas.openxmlformats.org/officeDocument/2006/relationships/customXml" Target="../ink/ink3492.xml"/><Relationship Id="rId3" Type="http://schemas.openxmlformats.org/officeDocument/2006/relationships/customXml" Target="../ink/ink3468.xml"/><Relationship Id="rId12" Type="http://schemas.openxmlformats.org/officeDocument/2006/relationships/image" Target="../media/image481.png"/><Relationship Id="rId17" Type="http://schemas.openxmlformats.org/officeDocument/2006/relationships/customXml" Target="../ink/ink3475.xml"/><Relationship Id="rId25" Type="http://schemas.openxmlformats.org/officeDocument/2006/relationships/customXml" Target="../ink/ink3479.xml"/><Relationship Id="rId33" Type="http://schemas.openxmlformats.org/officeDocument/2006/relationships/customXml" Target="../ink/ink3483.xml"/><Relationship Id="rId38" Type="http://schemas.openxmlformats.org/officeDocument/2006/relationships/image" Target="../media/image501.png"/><Relationship Id="rId46" Type="http://schemas.openxmlformats.org/officeDocument/2006/relationships/image" Target="../media/image504.png"/><Relationship Id="rId59" Type="http://schemas.openxmlformats.org/officeDocument/2006/relationships/customXml" Target="../ink/ink3496.xml"/><Relationship Id="rId67" Type="http://schemas.openxmlformats.org/officeDocument/2006/relationships/customXml" Target="../ink/ink3500.xml"/><Relationship Id="rId20" Type="http://schemas.openxmlformats.org/officeDocument/2006/relationships/image" Target="../media/image485.png"/><Relationship Id="rId41" Type="http://schemas.openxmlformats.org/officeDocument/2006/relationships/customXml" Target="../ink/ink3487.xml"/><Relationship Id="rId54" Type="http://schemas.openxmlformats.org/officeDocument/2006/relationships/image" Target="../media/image508.png"/><Relationship Id="rId6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3474.xml"/><Relationship Id="rId23" Type="http://schemas.openxmlformats.org/officeDocument/2006/relationships/customXml" Target="../ink/ink3478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3491.xml"/><Relationship Id="rId57" Type="http://schemas.openxmlformats.org/officeDocument/2006/relationships/customXml" Target="../ink/ink3495.xml"/><Relationship Id="rId10" Type="http://schemas.openxmlformats.org/officeDocument/2006/relationships/image" Target="../media/image480.png"/><Relationship Id="rId31" Type="http://schemas.openxmlformats.org/officeDocument/2006/relationships/customXml" Target="../ink/ink3482.xml"/><Relationship Id="rId44" Type="http://schemas.openxmlformats.org/officeDocument/2006/relationships/image" Target="../media/image503.png"/><Relationship Id="rId52" Type="http://schemas.openxmlformats.org/officeDocument/2006/relationships/image" Target="../media/image507.png"/><Relationship Id="rId60" Type="http://schemas.openxmlformats.org/officeDocument/2006/relationships/image" Target="../media/image511.png"/><Relationship Id="rId65" Type="http://schemas.openxmlformats.org/officeDocument/2006/relationships/customXml" Target="../ink/ink3499.xml"/><Relationship Id="rId4" Type="http://schemas.openxmlformats.org/officeDocument/2006/relationships/image" Target="../media/image477.png"/><Relationship Id="rId9" Type="http://schemas.openxmlformats.org/officeDocument/2006/relationships/customXml" Target="../ink/ink3471.xml"/><Relationship Id="rId13" Type="http://schemas.openxmlformats.org/officeDocument/2006/relationships/customXml" Target="../ink/ink3473.xml"/><Relationship Id="rId18" Type="http://schemas.openxmlformats.org/officeDocument/2006/relationships/image" Target="../media/image484.png"/><Relationship Id="rId39" Type="http://schemas.openxmlformats.org/officeDocument/2006/relationships/customXml" Target="../ink/ink3486.xml"/></Relationships>
</file>

<file path=ppt/slides/_rels/slide1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.png"/><Relationship Id="rId21" Type="http://schemas.openxmlformats.org/officeDocument/2006/relationships/customXml" Target="../ink/ink3510.xml"/><Relationship Id="rId34" Type="http://schemas.openxmlformats.org/officeDocument/2006/relationships/image" Target="../media/image499.png"/><Relationship Id="rId42" Type="http://schemas.openxmlformats.org/officeDocument/2006/relationships/image" Target="../media/image502.png"/><Relationship Id="rId47" Type="http://schemas.openxmlformats.org/officeDocument/2006/relationships/customXml" Target="../ink/ink3523.xml"/><Relationship Id="rId50" Type="http://schemas.openxmlformats.org/officeDocument/2006/relationships/image" Target="../media/image508.png"/><Relationship Id="rId55" Type="http://schemas.openxmlformats.org/officeDocument/2006/relationships/customXml" Target="../ink/ink3527.xml"/><Relationship Id="rId63" Type="http://schemas.openxmlformats.org/officeDocument/2006/relationships/customXml" Target="../ink/ink3531.xml"/><Relationship Id="rId68" Type="http://schemas.openxmlformats.org/officeDocument/2006/relationships/image" Target="../media/image515.png"/><Relationship Id="rId7" Type="http://schemas.openxmlformats.org/officeDocument/2006/relationships/customXml" Target="../ink/ink3503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3514.xml"/><Relationship Id="rId11" Type="http://schemas.openxmlformats.org/officeDocument/2006/relationships/customXml" Target="../ink/ink3505.xml"/><Relationship Id="rId24" Type="http://schemas.openxmlformats.org/officeDocument/2006/relationships/image" Target="../media/image494.png"/><Relationship Id="rId32" Type="http://schemas.openxmlformats.org/officeDocument/2006/relationships/image" Target="../media/image497.png"/><Relationship Id="rId37" Type="http://schemas.openxmlformats.org/officeDocument/2006/relationships/customXml" Target="../ink/ink3518.xml"/><Relationship Id="rId40" Type="http://schemas.openxmlformats.org/officeDocument/2006/relationships/image" Target="../media/image240.png"/><Relationship Id="rId45" Type="http://schemas.openxmlformats.org/officeDocument/2006/relationships/customXml" Target="../ink/ink3522.xml"/><Relationship Id="rId53" Type="http://schemas.openxmlformats.org/officeDocument/2006/relationships/customXml" Target="../ink/ink3526.xml"/><Relationship Id="rId58" Type="http://schemas.openxmlformats.org/officeDocument/2006/relationships/image" Target="../media/image512.png"/><Relationship Id="rId66" Type="http://schemas.openxmlformats.org/officeDocument/2006/relationships/image" Target="../media/image517.png"/><Relationship Id="rId5" Type="http://schemas.openxmlformats.org/officeDocument/2006/relationships/customXml" Target="../ink/ink3502.xml"/><Relationship Id="rId61" Type="http://schemas.openxmlformats.org/officeDocument/2006/relationships/customXml" Target="../ink/ink3530.xml"/><Relationship Id="rId19" Type="http://schemas.openxmlformats.org/officeDocument/2006/relationships/customXml" Target="../ink/ink3509.xml"/><Relationship Id="rId14" Type="http://schemas.openxmlformats.org/officeDocument/2006/relationships/image" Target="../media/image482.png"/><Relationship Id="rId22" Type="http://schemas.openxmlformats.org/officeDocument/2006/relationships/image" Target="../media/image492.png"/><Relationship Id="rId27" Type="http://schemas.openxmlformats.org/officeDocument/2006/relationships/customXml" Target="../ink/ink3513.xml"/><Relationship Id="rId30" Type="http://schemas.openxmlformats.org/officeDocument/2006/relationships/image" Target="../media/image496.png"/><Relationship Id="rId35" Type="http://schemas.openxmlformats.org/officeDocument/2006/relationships/customXml" Target="../ink/ink3517.xml"/><Relationship Id="rId43" Type="http://schemas.openxmlformats.org/officeDocument/2006/relationships/customXml" Target="../ink/ink3521.xml"/><Relationship Id="rId48" Type="http://schemas.openxmlformats.org/officeDocument/2006/relationships/image" Target="../media/image505.png"/><Relationship Id="rId56" Type="http://schemas.openxmlformats.org/officeDocument/2006/relationships/image" Target="../media/image511.png"/><Relationship Id="rId64" Type="http://schemas.openxmlformats.org/officeDocument/2006/relationships/image" Target="../media/image516.png"/><Relationship Id="rId8" Type="http://schemas.openxmlformats.org/officeDocument/2006/relationships/image" Target="../media/image479.png"/><Relationship Id="rId51" Type="http://schemas.openxmlformats.org/officeDocument/2006/relationships/customXml" Target="../ink/ink3525.xml"/><Relationship Id="rId3" Type="http://schemas.openxmlformats.org/officeDocument/2006/relationships/customXml" Target="../ink/ink3501.xml"/><Relationship Id="rId12" Type="http://schemas.openxmlformats.org/officeDocument/2006/relationships/image" Target="../media/image481.png"/><Relationship Id="rId17" Type="http://schemas.openxmlformats.org/officeDocument/2006/relationships/customXml" Target="../ink/ink3508.xml"/><Relationship Id="rId25" Type="http://schemas.openxmlformats.org/officeDocument/2006/relationships/customXml" Target="../ink/ink3512.xml"/><Relationship Id="rId33" Type="http://schemas.openxmlformats.org/officeDocument/2006/relationships/customXml" Target="../ink/ink3516.xml"/><Relationship Id="rId38" Type="http://schemas.openxmlformats.org/officeDocument/2006/relationships/image" Target="../media/image501.png"/><Relationship Id="rId46" Type="http://schemas.openxmlformats.org/officeDocument/2006/relationships/image" Target="../media/image504.png"/><Relationship Id="rId59" Type="http://schemas.openxmlformats.org/officeDocument/2006/relationships/customXml" Target="../ink/ink3529.xml"/><Relationship Id="rId67" Type="http://schemas.openxmlformats.org/officeDocument/2006/relationships/customXml" Target="../ink/ink3533.xml"/><Relationship Id="rId20" Type="http://schemas.openxmlformats.org/officeDocument/2006/relationships/image" Target="../media/image485.png"/><Relationship Id="rId41" Type="http://schemas.openxmlformats.org/officeDocument/2006/relationships/customXml" Target="../ink/ink3520.xml"/><Relationship Id="rId54" Type="http://schemas.openxmlformats.org/officeDocument/2006/relationships/image" Target="../media/image510.png"/><Relationship Id="rId62" Type="http://schemas.openxmlformats.org/officeDocument/2006/relationships/image" Target="../media/image5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3507.xml"/><Relationship Id="rId23" Type="http://schemas.openxmlformats.org/officeDocument/2006/relationships/customXml" Target="../ink/ink3511.xml"/><Relationship Id="rId28" Type="http://schemas.openxmlformats.org/officeDocument/2006/relationships/image" Target="../media/image495.png"/><Relationship Id="rId36" Type="http://schemas.openxmlformats.org/officeDocument/2006/relationships/image" Target="../media/image500.png"/><Relationship Id="rId49" Type="http://schemas.openxmlformats.org/officeDocument/2006/relationships/customXml" Target="../ink/ink3524.xml"/><Relationship Id="rId57" Type="http://schemas.openxmlformats.org/officeDocument/2006/relationships/customXml" Target="../ink/ink3528.xml"/><Relationship Id="rId10" Type="http://schemas.openxmlformats.org/officeDocument/2006/relationships/image" Target="../media/image480.png"/><Relationship Id="rId31" Type="http://schemas.openxmlformats.org/officeDocument/2006/relationships/customXml" Target="../ink/ink3515.xml"/><Relationship Id="rId44" Type="http://schemas.openxmlformats.org/officeDocument/2006/relationships/image" Target="../media/image503.png"/><Relationship Id="rId52" Type="http://schemas.openxmlformats.org/officeDocument/2006/relationships/image" Target="../media/image509.png"/><Relationship Id="rId60" Type="http://schemas.openxmlformats.org/officeDocument/2006/relationships/image" Target="../media/image513.png"/><Relationship Id="rId65" Type="http://schemas.openxmlformats.org/officeDocument/2006/relationships/customXml" Target="../ink/ink3532.xml"/><Relationship Id="rId4" Type="http://schemas.openxmlformats.org/officeDocument/2006/relationships/image" Target="../media/image477.png"/><Relationship Id="rId9" Type="http://schemas.openxmlformats.org/officeDocument/2006/relationships/customXml" Target="../ink/ink3504.xml"/><Relationship Id="rId13" Type="http://schemas.openxmlformats.org/officeDocument/2006/relationships/customXml" Target="../ink/ink3506.xml"/><Relationship Id="rId18" Type="http://schemas.openxmlformats.org/officeDocument/2006/relationships/image" Target="../media/image484.png"/><Relationship Id="rId39" Type="http://schemas.openxmlformats.org/officeDocument/2006/relationships/customXml" Target="../ink/ink3519.xml"/></Relationships>
</file>

<file path=ppt/slides/_rels/slide1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3543.xml"/><Relationship Id="rId42" Type="http://schemas.openxmlformats.org/officeDocument/2006/relationships/image" Target="../media/image503.png"/><Relationship Id="rId47" Type="http://schemas.openxmlformats.org/officeDocument/2006/relationships/customXml" Target="../ink/ink3556.xml"/><Relationship Id="rId63" Type="http://schemas.openxmlformats.org/officeDocument/2006/relationships/customXml" Target="../ink/ink3564.xml"/><Relationship Id="rId68" Type="http://schemas.openxmlformats.org/officeDocument/2006/relationships/image" Target="../media/image519.png"/><Relationship Id="rId84" Type="http://schemas.openxmlformats.org/officeDocument/2006/relationships/image" Target="../media/image527.png"/><Relationship Id="rId16" Type="http://schemas.openxmlformats.org/officeDocument/2006/relationships/image" Target="../media/image483.png"/><Relationship Id="rId11" Type="http://schemas.openxmlformats.org/officeDocument/2006/relationships/customXml" Target="../ink/ink3538.xml"/><Relationship Id="rId32" Type="http://schemas.openxmlformats.org/officeDocument/2006/relationships/image" Target="../media/image499.png"/><Relationship Id="rId37" Type="http://schemas.openxmlformats.org/officeDocument/2006/relationships/customXml" Target="../ink/ink3551.xml"/><Relationship Id="rId53" Type="http://schemas.openxmlformats.org/officeDocument/2006/relationships/customXml" Target="../ink/ink3559.xml"/><Relationship Id="rId58" Type="http://schemas.openxmlformats.org/officeDocument/2006/relationships/image" Target="../media/image513.png"/><Relationship Id="rId74" Type="http://schemas.openxmlformats.org/officeDocument/2006/relationships/image" Target="../media/image522.png"/><Relationship Id="rId79" Type="http://schemas.openxmlformats.org/officeDocument/2006/relationships/customXml" Target="../ink/ink3572.xml"/><Relationship Id="rId5" Type="http://schemas.openxmlformats.org/officeDocument/2006/relationships/customXml" Target="../ink/ink3535.xml"/><Relationship Id="rId19" Type="http://schemas.openxmlformats.org/officeDocument/2006/relationships/customXml" Target="../ink/ink3542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3546.xml"/><Relationship Id="rId30" Type="http://schemas.openxmlformats.org/officeDocument/2006/relationships/image" Target="../media/image497.png"/><Relationship Id="rId35" Type="http://schemas.openxmlformats.org/officeDocument/2006/relationships/customXml" Target="../ink/ink3550.xml"/><Relationship Id="rId43" Type="http://schemas.openxmlformats.org/officeDocument/2006/relationships/customXml" Target="../ink/ink3554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17.png"/><Relationship Id="rId69" Type="http://schemas.openxmlformats.org/officeDocument/2006/relationships/customXml" Target="../ink/ink3567.xml"/><Relationship Id="rId77" Type="http://schemas.openxmlformats.org/officeDocument/2006/relationships/customXml" Target="../ink/ink3571.xml"/><Relationship Id="rId8" Type="http://schemas.openxmlformats.org/officeDocument/2006/relationships/image" Target="../media/image479.png"/><Relationship Id="rId51" Type="http://schemas.openxmlformats.org/officeDocument/2006/relationships/customXml" Target="../ink/ink3558.xml"/><Relationship Id="rId72" Type="http://schemas.openxmlformats.org/officeDocument/2006/relationships/image" Target="../media/image521.png"/><Relationship Id="rId80" Type="http://schemas.openxmlformats.org/officeDocument/2006/relationships/image" Target="../media/image525.png"/><Relationship Id="rId85" Type="http://schemas.openxmlformats.org/officeDocument/2006/relationships/customXml" Target="../ink/ink3575.xml"/><Relationship Id="rId3" Type="http://schemas.openxmlformats.org/officeDocument/2006/relationships/customXml" Target="../ink/ink3534.xml"/><Relationship Id="rId12" Type="http://schemas.openxmlformats.org/officeDocument/2006/relationships/image" Target="../media/image481.png"/><Relationship Id="rId17" Type="http://schemas.openxmlformats.org/officeDocument/2006/relationships/customXml" Target="../ink/ink3541.xml"/><Relationship Id="rId25" Type="http://schemas.openxmlformats.org/officeDocument/2006/relationships/customXml" Target="../ink/ink3545.xml"/><Relationship Id="rId33" Type="http://schemas.openxmlformats.org/officeDocument/2006/relationships/customXml" Target="../ink/ink3549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3562.xml"/><Relationship Id="rId67" Type="http://schemas.openxmlformats.org/officeDocument/2006/relationships/customXml" Target="../ink/ink3566.xml"/><Relationship Id="rId20" Type="http://schemas.openxmlformats.org/officeDocument/2006/relationships/image" Target="../media/image485.png"/><Relationship Id="rId41" Type="http://schemas.openxmlformats.org/officeDocument/2006/relationships/customXml" Target="../ink/ink3553.xml"/><Relationship Id="rId54" Type="http://schemas.openxmlformats.org/officeDocument/2006/relationships/image" Target="../media/image511.png"/><Relationship Id="rId62" Type="http://schemas.openxmlformats.org/officeDocument/2006/relationships/image" Target="../media/image516.png"/><Relationship Id="rId70" Type="http://schemas.openxmlformats.org/officeDocument/2006/relationships/image" Target="../media/image520.png"/><Relationship Id="rId75" Type="http://schemas.openxmlformats.org/officeDocument/2006/relationships/customXml" Target="../ink/ink3570.xml"/><Relationship Id="rId83" Type="http://schemas.openxmlformats.org/officeDocument/2006/relationships/customXml" Target="../ink/ink35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3540.xml"/><Relationship Id="rId23" Type="http://schemas.openxmlformats.org/officeDocument/2006/relationships/customXml" Target="../ink/ink3544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3557.xml"/><Relationship Id="rId57" Type="http://schemas.openxmlformats.org/officeDocument/2006/relationships/customXml" Target="../ink/ink3561.xml"/><Relationship Id="rId10" Type="http://schemas.openxmlformats.org/officeDocument/2006/relationships/image" Target="../media/image480.png"/><Relationship Id="rId31" Type="http://schemas.openxmlformats.org/officeDocument/2006/relationships/customXml" Target="../ink/ink3548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3565.xml"/><Relationship Id="rId73" Type="http://schemas.openxmlformats.org/officeDocument/2006/relationships/customXml" Target="../ink/ink3569.xml"/><Relationship Id="rId78" Type="http://schemas.openxmlformats.org/officeDocument/2006/relationships/image" Target="../media/image524.png"/><Relationship Id="rId81" Type="http://schemas.openxmlformats.org/officeDocument/2006/relationships/customXml" Target="../ink/ink3573.xml"/><Relationship Id="rId86" Type="http://schemas.openxmlformats.org/officeDocument/2006/relationships/image" Target="../media/image515.png"/><Relationship Id="rId4" Type="http://schemas.openxmlformats.org/officeDocument/2006/relationships/image" Target="../media/image477.png"/><Relationship Id="rId9" Type="http://schemas.openxmlformats.org/officeDocument/2006/relationships/customXml" Target="../ink/ink3537.xml"/><Relationship Id="rId13" Type="http://schemas.openxmlformats.org/officeDocument/2006/relationships/customXml" Target="../ink/ink3539.xml"/><Relationship Id="rId18" Type="http://schemas.openxmlformats.org/officeDocument/2006/relationships/image" Target="../media/image484.png"/><Relationship Id="rId39" Type="http://schemas.openxmlformats.org/officeDocument/2006/relationships/customXml" Target="../ink/ink3552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3560.xml"/><Relationship Id="rId76" Type="http://schemas.openxmlformats.org/officeDocument/2006/relationships/image" Target="../media/image523.png"/><Relationship Id="rId7" Type="http://schemas.openxmlformats.org/officeDocument/2006/relationships/customXml" Target="../ink/ink3536.xml"/><Relationship Id="rId71" Type="http://schemas.openxmlformats.org/officeDocument/2006/relationships/customXml" Target="../ink/ink3568.xml"/><Relationship Id="rId2" Type="http://schemas.openxmlformats.org/officeDocument/2006/relationships/image" Target="../media/image470.png"/><Relationship Id="rId29" Type="http://schemas.openxmlformats.org/officeDocument/2006/relationships/customXml" Target="../ink/ink3547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3555.xml"/><Relationship Id="rId66" Type="http://schemas.openxmlformats.org/officeDocument/2006/relationships/image" Target="../media/image518.png"/><Relationship Id="rId61" Type="http://schemas.openxmlformats.org/officeDocument/2006/relationships/customXml" Target="../ink/ink3563.xml"/><Relationship Id="rId82" Type="http://schemas.openxmlformats.org/officeDocument/2006/relationships/image" Target="../media/image526.png"/></Relationships>
</file>

<file path=ppt/slides/_rels/slide1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3585.xml"/><Relationship Id="rId42" Type="http://schemas.openxmlformats.org/officeDocument/2006/relationships/image" Target="../media/image503.png"/><Relationship Id="rId47" Type="http://schemas.openxmlformats.org/officeDocument/2006/relationships/customXml" Target="../ink/ink3598.xml"/><Relationship Id="rId63" Type="http://schemas.openxmlformats.org/officeDocument/2006/relationships/customXml" Target="../ink/ink3606.xml"/><Relationship Id="rId68" Type="http://schemas.openxmlformats.org/officeDocument/2006/relationships/image" Target="../media/image519.png"/><Relationship Id="rId84" Type="http://schemas.openxmlformats.org/officeDocument/2006/relationships/image" Target="../media/image527.png"/><Relationship Id="rId89" Type="http://schemas.openxmlformats.org/officeDocument/2006/relationships/customXml" Target="../ink/ink3619.xml"/><Relationship Id="rId16" Type="http://schemas.openxmlformats.org/officeDocument/2006/relationships/image" Target="../media/image483.png"/><Relationship Id="rId107" Type="http://schemas.openxmlformats.org/officeDocument/2006/relationships/customXml" Target="../ink/ink3628.xml"/><Relationship Id="rId11" Type="http://schemas.openxmlformats.org/officeDocument/2006/relationships/customXml" Target="../ink/ink3580.xml"/><Relationship Id="rId32" Type="http://schemas.openxmlformats.org/officeDocument/2006/relationships/image" Target="../media/image499.png"/><Relationship Id="rId37" Type="http://schemas.openxmlformats.org/officeDocument/2006/relationships/customXml" Target="../ink/ink3593.xml"/><Relationship Id="rId53" Type="http://schemas.openxmlformats.org/officeDocument/2006/relationships/customXml" Target="../ink/ink3601.xml"/><Relationship Id="rId58" Type="http://schemas.openxmlformats.org/officeDocument/2006/relationships/image" Target="../media/image513.png"/><Relationship Id="rId74" Type="http://schemas.openxmlformats.org/officeDocument/2006/relationships/image" Target="../media/image522.png"/><Relationship Id="rId79" Type="http://schemas.openxmlformats.org/officeDocument/2006/relationships/customXml" Target="../ink/ink3614.xml"/><Relationship Id="rId102" Type="http://schemas.openxmlformats.org/officeDocument/2006/relationships/image" Target="../media/image536.png"/><Relationship Id="rId5" Type="http://schemas.openxmlformats.org/officeDocument/2006/relationships/customXml" Target="../ink/ink3577.xml"/><Relationship Id="rId90" Type="http://schemas.openxmlformats.org/officeDocument/2006/relationships/image" Target="../media/image530.png"/><Relationship Id="rId95" Type="http://schemas.openxmlformats.org/officeDocument/2006/relationships/customXml" Target="../ink/ink3622.xml"/><Relationship Id="rId22" Type="http://schemas.openxmlformats.org/officeDocument/2006/relationships/image" Target="../media/image494.png"/><Relationship Id="rId27" Type="http://schemas.openxmlformats.org/officeDocument/2006/relationships/customXml" Target="../ink/ink3588.xml"/><Relationship Id="rId43" Type="http://schemas.openxmlformats.org/officeDocument/2006/relationships/customXml" Target="../ink/ink3596.xml"/><Relationship Id="rId48" Type="http://schemas.openxmlformats.org/officeDocument/2006/relationships/image" Target="../media/image508.png"/><Relationship Id="rId64" Type="http://schemas.openxmlformats.org/officeDocument/2006/relationships/image" Target="../media/image517.png"/><Relationship Id="rId69" Type="http://schemas.openxmlformats.org/officeDocument/2006/relationships/customXml" Target="../ink/ink3609.xml"/><Relationship Id="rId80" Type="http://schemas.openxmlformats.org/officeDocument/2006/relationships/image" Target="../media/image525.png"/><Relationship Id="rId85" Type="http://schemas.openxmlformats.org/officeDocument/2006/relationships/customXml" Target="../ink/ink3617.xml"/><Relationship Id="rId12" Type="http://schemas.openxmlformats.org/officeDocument/2006/relationships/image" Target="../media/image481.png"/><Relationship Id="rId17" Type="http://schemas.openxmlformats.org/officeDocument/2006/relationships/customXml" Target="../ink/ink3583.xml"/><Relationship Id="rId33" Type="http://schemas.openxmlformats.org/officeDocument/2006/relationships/customXml" Target="../ink/ink3591.xml"/><Relationship Id="rId38" Type="http://schemas.openxmlformats.org/officeDocument/2006/relationships/image" Target="../media/image240.png"/><Relationship Id="rId59" Type="http://schemas.openxmlformats.org/officeDocument/2006/relationships/customXml" Target="../ink/ink3604.xml"/><Relationship Id="rId103" Type="http://schemas.openxmlformats.org/officeDocument/2006/relationships/customXml" Target="../ink/ink3626.xml"/><Relationship Id="rId108" Type="http://schemas.openxmlformats.org/officeDocument/2006/relationships/image" Target="../media/image539.png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3612.xml"/><Relationship Id="rId91" Type="http://schemas.openxmlformats.org/officeDocument/2006/relationships/customXml" Target="../ink/ink3620.xml"/><Relationship Id="rId96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3582.xml"/><Relationship Id="rId23" Type="http://schemas.openxmlformats.org/officeDocument/2006/relationships/customXml" Target="../ink/ink3586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3599.xml"/><Relationship Id="rId57" Type="http://schemas.openxmlformats.org/officeDocument/2006/relationships/customXml" Target="../ink/ink3603.xml"/><Relationship Id="rId106" Type="http://schemas.openxmlformats.org/officeDocument/2006/relationships/image" Target="../media/image538.png"/><Relationship Id="rId10" Type="http://schemas.openxmlformats.org/officeDocument/2006/relationships/image" Target="../media/image480.png"/><Relationship Id="rId31" Type="http://schemas.openxmlformats.org/officeDocument/2006/relationships/customXml" Target="../ink/ink3590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3607.xml"/><Relationship Id="rId73" Type="http://schemas.openxmlformats.org/officeDocument/2006/relationships/customXml" Target="../ink/ink3611.xml"/><Relationship Id="rId78" Type="http://schemas.openxmlformats.org/officeDocument/2006/relationships/image" Target="../media/image524.png"/><Relationship Id="rId81" Type="http://schemas.openxmlformats.org/officeDocument/2006/relationships/customXml" Target="../ink/ink3615.xml"/><Relationship Id="rId86" Type="http://schemas.openxmlformats.org/officeDocument/2006/relationships/image" Target="../media/image528.png"/><Relationship Id="rId94" Type="http://schemas.openxmlformats.org/officeDocument/2006/relationships/image" Target="../media/image532.png"/><Relationship Id="rId99" Type="http://schemas.openxmlformats.org/officeDocument/2006/relationships/customXml" Target="../ink/ink3624.xml"/><Relationship Id="rId101" Type="http://schemas.openxmlformats.org/officeDocument/2006/relationships/customXml" Target="../ink/ink3625.xml"/><Relationship Id="rId4" Type="http://schemas.openxmlformats.org/officeDocument/2006/relationships/image" Target="../media/image477.png"/><Relationship Id="rId9" Type="http://schemas.openxmlformats.org/officeDocument/2006/relationships/customXml" Target="../ink/ink3579.xml"/><Relationship Id="rId13" Type="http://schemas.openxmlformats.org/officeDocument/2006/relationships/customXml" Target="../ink/ink3581.xml"/><Relationship Id="rId18" Type="http://schemas.openxmlformats.org/officeDocument/2006/relationships/image" Target="../media/image484.png"/><Relationship Id="rId39" Type="http://schemas.openxmlformats.org/officeDocument/2006/relationships/customXml" Target="../ink/ink3594.xml"/><Relationship Id="rId109" Type="http://schemas.openxmlformats.org/officeDocument/2006/relationships/customXml" Target="../ink/ink3629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3602.xml"/><Relationship Id="rId76" Type="http://schemas.openxmlformats.org/officeDocument/2006/relationships/image" Target="../media/image523.png"/><Relationship Id="rId97" Type="http://schemas.openxmlformats.org/officeDocument/2006/relationships/customXml" Target="../ink/ink3623.xml"/><Relationship Id="rId104" Type="http://schemas.openxmlformats.org/officeDocument/2006/relationships/image" Target="../media/image537.png"/><Relationship Id="rId7" Type="http://schemas.openxmlformats.org/officeDocument/2006/relationships/customXml" Target="../ink/ink3578.xml"/><Relationship Id="rId71" Type="http://schemas.openxmlformats.org/officeDocument/2006/relationships/customXml" Target="../ink/ink3610.xml"/><Relationship Id="rId92" Type="http://schemas.openxmlformats.org/officeDocument/2006/relationships/image" Target="../media/image531.png"/><Relationship Id="rId2" Type="http://schemas.openxmlformats.org/officeDocument/2006/relationships/image" Target="../media/image470.png"/><Relationship Id="rId29" Type="http://schemas.openxmlformats.org/officeDocument/2006/relationships/customXml" Target="../ink/ink3589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3597.xml"/><Relationship Id="rId66" Type="http://schemas.openxmlformats.org/officeDocument/2006/relationships/image" Target="../media/image518.png"/><Relationship Id="rId87" Type="http://schemas.openxmlformats.org/officeDocument/2006/relationships/customXml" Target="../ink/ink3618.xml"/><Relationship Id="rId110" Type="http://schemas.openxmlformats.org/officeDocument/2006/relationships/image" Target="../media/image515.png"/><Relationship Id="rId61" Type="http://schemas.openxmlformats.org/officeDocument/2006/relationships/customXml" Target="../ink/ink3605.xml"/><Relationship Id="rId82" Type="http://schemas.openxmlformats.org/officeDocument/2006/relationships/image" Target="../media/image526.png"/><Relationship Id="rId19" Type="http://schemas.openxmlformats.org/officeDocument/2006/relationships/customXml" Target="../ink/ink3584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3592.xml"/><Relationship Id="rId56" Type="http://schemas.openxmlformats.org/officeDocument/2006/relationships/image" Target="../media/image512.png"/><Relationship Id="rId77" Type="http://schemas.openxmlformats.org/officeDocument/2006/relationships/customXml" Target="../ink/ink3613.xml"/><Relationship Id="rId100" Type="http://schemas.openxmlformats.org/officeDocument/2006/relationships/image" Target="../media/image535.png"/><Relationship Id="rId105" Type="http://schemas.openxmlformats.org/officeDocument/2006/relationships/customXml" Target="../ink/ink3627.xml"/><Relationship Id="rId8" Type="http://schemas.openxmlformats.org/officeDocument/2006/relationships/image" Target="../media/image479.png"/><Relationship Id="rId51" Type="http://schemas.openxmlformats.org/officeDocument/2006/relationships/customXml" Target="../ink/ink3600.xml"/><Relationship Id="rId72" Type="http://schemas.openxmlformats.org/officeDocument/2006/relationships/image" Target="../media/image521.png"/><Relationship Id="rId93" Type="http://schemas.openxmlformats.org/officeDocument/2006/relationships/customXml" Target="../ink/ink3621.xml"/><Relationship Id="rId98" Type="http://schemas.openxmlformats.org/officeDocument/2006/relationships/image" Target="../media/image534.png"/><Relationship Id="rId3" Type="http://schemas.openxmlformats.org/officeDocument/2006/relationships/customXml" Target="../ink/ink3576.xml"/><Relationship Id="rId25" Type="http://schemas.openxmlformats.org/officeDocument/2006/relationships/customXml" Target="../ink/ink3587.xml"/><Relationship Id="rId46" Type="http://schemas.openxmlformats.org/officeDocument/2006/relationships/image" Target="../media/image505.png"/><Relationship Id="rId67" Type="http://schemas.openxmlformats.org/officeDocument/2006/relationships/customXml" Target="../ink/ink3608.xml"/><Relationship Id="rId20" Type="http://schemas.openxmlformats.org/officeDocument/2006/relationships/image" Target="../media/image485.png"/><Relationship Id="rId41" Type="http://schemas.openxmlformats.org/officeDocument/2006/relationships/customXml" Target="../ink/ink3595.xml"/><Relationship Id="rId62" Type="http://schemas.openxmlformats.org/officeDocument/2006/relationships/image" Target="../media/image516.png"/><Relationship Id="rId83" Type="http://schemas.openxmlformats.org/officeDocument/2006/relationships/customXml" Target="../ink/ink3616.xml"/><Relationship Id="rId88" Type="http://schemas.openxmlformats.org/officeDocument/2006/relationships/image" Target="../media/image52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4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21" Type="http://schemas.openxmlformats.org/officeDocument/2006/relationships/customXml" Target="../ink/ink148.xml"/><Relationship Id="rId34" Type="http://schemas.openxmlformats.org/officeDocument/2006/relationships/image" Target="../media/image47.png"/><Relationship Id="rId7" Type="http://schemas.openxmlformats.org/officeDocument/2006/relationships/customXml" Target="../ink/ink141.xml"/><Relationship Id="rId12" Type="http://schemas.openxmlformats.org/officeDocument/2006/relationships/image" Target="../media/image36.png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33" Type="http://schemas.openxmlformats.org/officeDocument/2006/relationships/customXml" Target="../ink/ink154.xml"/><Relationship Id="rId38" Type="http://schemas.openxmlformats.org/officeDocument/2006/relationships/image" Target="../media/image49.png"/><Relationship Id="rId2" Type="http://schemas.openxmlformats.org/officeDocument/2006/relationships/customXml" Target="../ink/ink139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customXml" Target="../ink/ink1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143.xml"/><Relationship Id="rId24" Type="http://schemas.openxmlformats.org/officeDocument/2006/relationships/image" Target="../media/image42.png"/><Relationship Id="rId32" Type="http://schemas.openxmlformats.org/officeDocument/2006/relationships/image" Target="../media/image46.png"/><Relationship Id="rId37" Type="http://schemas.openxmlformats.org/officeDocument/2006/relationships/customXml" Target="../ink/ink156.xml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44.png"/><Relationship Id="rId36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customXml" Target="../ink/ink147.xml"/><Relationship Id="rId31" Type="http://schemas.openxmlformats.org/officeDocument/2006/relationships/customXml" Target="../ink/ink153.xml"/><Relationship Id="rId4" Type="http://schemas.openxmlformats.org/officeDocument/2006/relationships/image" Target="../media/image32.png"/><Relationship Id="rId9" Type="http://schemas.openxmlformats.org/officeDocument/2006/relationships/customXml" Target="../ink/ink142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151.xml"/><Relationship Id="rId30" Type="http://schemas.openxmlformats.org/officeDocument/2006/relationships/image" Target="../media/image45.png"/><Relationship Id="rId35" Type="http://schemas.openxmlformats.org/officeDocument/2006/relationships/customXml" Target="../ink/ink155.xml"/><Relationship Id="rId8" Type="http://schemas.openxmlformats.org/officeDocument/2006/relationships/image" Target="../media/image34.png"/><Relationship Id="rId3" Type="http://schemas.openxmlformats.org/officeDocument/2006/relationships/image" Target="../media/image31.png"/></Relationships>
</file>

<file path=ppt/slides/_rels/slide1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87.xml"/><Relationship Id="rId21" Type="http://schemas.openxmlformats.org/officeDocument/2006/relationships/customXml" Target="../ink/ink3639.xml"/><Relationship Id="rId42" Type="http://schemas.openxmlformats.org/officeDocument/2006/relationships/image" Target="../media/image503.png"/><Relationship Id="rId47" Type="http://schemas.openxmlformats.org/officeDocument/2006/relationships/customXml" Target="../ink/ink3652.xml"/><Relationship Id="rId63" Type="http://schemas.openxmlformats.org/officeDocument/2006/relationships/customXml" Target="../ink/ink3660.xml"/><Relationship Id="rId68" Type="http://schemas.openxmlformats.org/officeDocument/2006/relationships/image" Target="../media/image519.png"/><Relationship Id="rId84" Type="http://schemas.openxmlformats.org/officeDocument/2006/relationships/image" Target="../media/image527.png"/><Relationship Id="rId89" Type="http://schemas.openxmlformats.org/officeDocument/2006/relationships/customXml" Target="../ink/ink3673.xml"/><Relationship Id="rId112" Type="http://schemas.openxmlformats.org/officeDocument/2006/relationships/image" Target="../media/image541.png"/><Relationship Id="rId16" Type="http://schemas.openxmlformats.org/officeDocument/2006/relationships/image" Target="../media/image483.png"/><Relationship Id="rId107" Type="http://schemas.openxmlformats.org/officeDocument/2006/relationships/customXml" Target="../ink/ink3682.xml"/><Relationship Id="rId11" Type="http://schemas.openxmlformats.org/officeDocument/2006/relationships/customXml" Target="../ink/ink3634.xml"/><Relationship Id="rId32" Type="http://schemas.openxmlformats.org/officeDocument/2006/relationships/image" Target="../media/image499.png"/><Relationship Id="rId37" Type="http://schemas.openxmlformats.org/officeDocument/2006/relationships/customXml" Target="../ink/ink3647.xml"/><Relationship Id="rId53" Type="http://schemas.openxmlformats.org/officeDocument/2006/relationships/customXml" Target="../ink/ink3655.xml"/><Relationship Id="rId58" Type="http://schemas.openxmlformats.org/officeDocument/2006/relationships/image" Target="../media/image513.png"/><Relationship Id="rId74" Type="http://schemas.openxmlformats.org/officeDocument/2006/relationships/image" Target="../media/image522.png"/><Relationship Id="rId79" Type="http://schemas.openxmlformats.org/officeDocument/2006/relationships/customXml" Target="../ink/ink3668.xml"/><Relationship Id="rId102" Type="http://schemas.openxmlformats.org/officeDocument/2006/relationships/image" Target="../media/image536.png"/><Relationship Id="rId123" Type="http://schemas.openxmlformats.org/officeDocument/2006/relationships/customXml" Target="../ink/ink3690.xml"/><Relationship Id="rId128" Type="http://schemas.openxmlformats.org/officeDocument/2006/relationships/image" Target="../media/image549.png"/><Relationship Id="rId5" Type="http://schemas.openxmlformats.org/officeDocument/2006/relationships/customXml" Target="../ink/ink3631.xml"/><Relationship Id="rId90" Type="http://schemas.openxmlformats.org/officeDocument/2006/relationships/image" Target="../media/image530.png"/><Relationship Id="rId95" Type="http://schemas.openxmlformats.org/officeDocument/2006/relationships/customXml" Target="../ink/ink3676.xml"/><Relationship Id="rId22" Type="http://schemas.openxmlformats.org/officeDocument/2006/relationships/image" Target="../media/image494.png"/><Relationship Id="rId27" Type="http://schemas.openxmlformats.org/officeDocument/2006/relationships/customXml" Target="../ink/ink3642.xml"/><Relationship Id="rId43" Type="http://schemas.openxmlformats.org/officeDocument/2006/relationships/customXml" Target="../ink/ink3650.xml"/><Relationship Id="rId48" Type="http://schemas.openxmlformats.org/officeDocument/2006/relationships/image" Target="../media/image508.png"/><Relationship Id="rId64" Type="http://schemas.openxmlformats.org/officeDocument/2006/relationships/image" Target="../media/image517.png"/><Relationship Id="rId69" Type="http://schemas.openxmlformats.org/officeDocument/2006/relationships/customXml" Target="../ink/ink3663.xml"/><Relationship Id="rId113" Type="http://schemas.openxmlformats.org/officeDocument/2006/relationships/customXml" Target="../ink/ink3685.xml"/><Relationship Id="rId118" Type="http://schemas.openxmlformats.org/officeDocument/2006/relationships/image" Target="../media/image544.png"/><Relationship Id="rId80" Type="http://schemas.openxmlformats.org/officeDocument/2006/relationships/image" Target="../media/image525.png"/><Relationship Id="rId85" Type="http://schemas.openxmlformats.org/officeDocument/2006/relationships/customXml" Target="../ink/ink3671.xml"/><Relationship Id="rId12" Type="http://schemas.openxmlformats.org/officeDocument/2006/relationships/image" Target="../media/image481.png"/><Relationship Id="rId17" Type="http://schemas.openxmlformats.org/officeDocument/2006/relationships/customXml" Target="../ink/ink3637.xml"/><Relationship Id="rId33" Type="http://schemas.openxmlformats.org/officeDocument/2006/relationships/customXml" Target="../ink/ink3645.xml"/><Relationship Id="rId38" Type="http://schemas.openxmlformats.org/officeDocument/2006/relationships/image" Target="../media/image240.png"/><Relationship Id="rId59" Type="http://schemas.openxmlformats.org/officeDocument/2006/relationships/customXml" Target="../ink/ink3658.xml"/><Relationship Id="rId103" Type="http://schemas.openxmlformats.org/officeDocument/2006/relationships/customXml" Target="../ink/ink3680.xml"/><Relationship Id="rId108" Type="http://schemas.openxmlformats.org/officeDocument/2006/relationships/image" Target="../media/image539.png"/><Relationship Id="rId124" Type="http://schemas.openxmlformats.org/officeDocument/2006/relationships/image" Target="../media/image547.png"/><Relationship Id="rId129" Type="http://schemas.openxmlformats.org/officeDocument/2006/relationships/customXml" Target="../ink/ink3693.xml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3666.xml"/><Relationship Id="rId91" Type="http://schemas.openxmlformats.org/officeDocument/2006/relationships/customXml" Target="../ink/ink3674.xml"/><Relationship Id="rId96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23" Type="http://schemas.openxmlformats.org/officeDocument/2006/relationships/customXml" Target="../ink/ink3640.xml"/><Relationship Id="rId28" Type="http://schemas.openxmlformats.org/officeDocument/2006/relationships/image" Target="../media/image496.png"/><Relationship Id="rId49" Type="http://schemas.openxmlformats.org/officeDocument/2006/relationships/customXml" Target="../ink/ink3653.xml"/><Relationship Id="rId114" Type="http://schemas.openxmlformats.org/officeDocument/2006/relationships/image" Target="../media/image542.png"/><Relationship Id="rId119" Type="http://schemas.openxmlformats.org/officeDocument/2006/relationships/customXml" Target="../ink/ink3688.xml"/><Relationship Id="rId44" Type="http://schemas.openxmlformats.org/officeDocument/2006/relationships/image" Target="../media/image504.png"/><Relationship Id="rId60" Type="http://schemas.openxmlformats.org/officeDocument/2006/relationships/image" Target="../media/image514.png"/><Relationship Id="rId65" Type="http://schemas.openxmlformats.org/officeDocument/2006/relationships/customXml" Target="../ink/ink3661.xml"/><Relationship Id="rId81" Type="http://schemas.openxmlformats.org/officeDocument/2006/relationships/customXml" Target="../ink/ink3669.xml"/><Relationship Id="rId86" Type="http://schemas.openxmlformats.org/officeDocument/2006/relationships/image" Target="../media/image528.png"/><Relationship Id="rId130" Type="http://schemas.openxmlformats.org/officeDocument/2006/relationships/image" Target="../media/image515.png"/><Relationship Id="rId13" Type="http://schemas.openxmlformats.org/officeDocument/2006/relationships/customXml" Target="../ink/ink3635.xml"/><Relationship Id="rId18" Type="http://schemas.openxmlformats.org/officeDocument/2006/relationships/image" Target="../media/image484.png"/><Relationship Id="rId39" Type="http://schemas.openxmlformats.org/officeDocument/2006/relationships/customXml" Target="../ink/ink3648.xml"/><Relationship Id="rId109" Type="http://schemas.openxmlformats.org/officeDocument/2006/relationships/customXml" Target="../ink/ink3683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3656.xml"/><Relationship Id="rId76" Type="http://schemas.openxmlformats.org/officeDocument/2006/relationships/image" Target="../media/image523.png"/><Relationship Id="rId97" Type="http://schemas.openxmlformats.org/officeDocument/2006/relationships/customXml" Target="../ink/ink3677.xml"/><Relationship Id="rId104" Type="http://schemas.openxmlformats.org/officeDocument/2006/relationships/image" Target="../media/image537.png"/><Relationship Id="rId120" Type="http://schemas.openxmlformats.org/officeDocument/2006/relationships/image" Target="../media/image545.png"/><Relationship Id="rId125" Type="http://schemas.openxmlformats.org/officeDocument/2006/relationships/customXml" Target="../ink/ink3691.xml"/><Relationship Id="rId7" Type="http://schemas.openxmlformats.org/officeDocument/2006/relationships/customXml" Target="../ink/ink3632.xml"/><Relationship Id="rId71" Type="http://schemas.openxmlformats.org/officeDocument/2006/relationships/customXml" Target="../ink/ink3664.xml"/><Relationship Id="rId92" Type="http://schemas.openxmlformats.org/officeDocument/2006/relationships/image" Target="../media/image531.png"/><Relationship Id="rId2" Type="http://schemas.openxmlformats.org/officeDocument/2006/relationships/image" Target="../media/image470.png"/><Relationship Id="rId29" Type="http://schemas.openxmlformats.org/officeDocument/2006/relationships/customXml" Target="../ink/ink3643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3651.xml"/><Relationship Id="rId66" Type="http://schemas.openxmlformats.org/officeDocument/2006/relationships/image" Target="../media/image518.png"/><Relationship Id="rId87" Type="http://schemas.openxmlformats.org/officeDocument/2006/relationships/customXml" Target="../ink/ink3672.xml"/><Relationship Id="rId110" Type="http://schemas.openxmlformats.org/officeDocument/2006/relationships/image" Target="../media/image540.png"/><Relationship Id="rId115" Type="http://schemas.openxmlformats.org/officeDocument/2006/relationships/customXml" Target="../ink/ink3686.xml"/><Relationship Id="rId61" Type="http://schemas.openxmlformats.org/officeDocument/2006/relationships/customXml" Target="../ink/ink3659.xml"/><Relationship Id="rId82" Type="http://schemas.openxmlformats.org/officeDocument/2006/relationships/image" Target="../media/image526.png"/><Relationship Id="rId19" Type="http://schemas.openxmlformats.org/officeDocument/2006/relationships/customXml" Target="../ink/ink3638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3646.xml"/><Relationship Id="rId56" Type="http://schemas.openxmlformats.org/officeDocument/2006/relationships/image" Target="../media/image512.png"/><Relationship Id="rId77" Type="http://schemas.openxmlformats.org/officeDocument/2006/relationships/customXml" Target="../ink/ink3667.xml"/><Relationship Id="rId100" Type="http://schemas.openxmlformats.org/officeDocument/2006/relationships/image" Target="../media/image535.png"/><Relationship Id="rId105" Type="http://schemas.openxmlformats.org/officeDocument/2006/relationships/customXml" Target="../ink/ink3681.xml"/><Relationship Id="rId126" Type="http://schemas.openxmlformats.org/officeDocument/2006/relationships/image" Target="../media/image548.png"/><Relationship Id="rId8" Type="http://schemas.openxmlformats.org/officeDocument/2006/relationships/image" Target="../media/image479.png"/><Relationship Id="rId51" Type="http://schemas.openxmlformats.org/officeDocument/2006/relationships/customXml" Target="../ink/ink3654.xml"/><Relationship Id="rId72" Type="http://schemas.openxmlformats.org/officeDocument/2006/relationships/image" Target="../media/image521.png"/><Relationship Id="rId93" Type="http://schemas.openxmlformats.org/officeDocument/2006/relationships/customXml" Target="../ink/ink3675.xml"/><Relationship Id="rId98" Type="http://schemas.openxmlformats.org/officeDocument/2006/relationships/image" Target="../media/image534.png"/><Relationship Id="rId121" Type="http://schemas.openxmlformats.org/officeDocument/2006/relationships/customXml" Target="../ink/ink3689.xml"/><Relationship Id="rId3" Type="http://schemas.openxmlformats.org/officeDocument/2006/relationships/customXml" Target="../ink/ink3630.xml"/><Relationship Id="rId25" Type="http://schemas.openxmlformats.org/officeDocument/2006/relationships/customXml" Target="../ink/ink3641.xml"/><Relationship Id="rId46" Type="http://schemas.openxmlformats.org/officeDocument/2006/relationships/image" Target="../media/image505.png"/><Relationship Id="rId67" Type="http://schemas.openxmlformats.org/officeDocument/2006/relationships/customXml" Target="../ink/ink3662.xml"/><Relationship Id="rId116" Type="http://schemas.openxmlformats.org/officeDocument/2006/relationships/image" Target="../media/image543.png"/><Relationship Id="rId20" Type="http://schemas.openxmlformats.org/officeDocument/2006/relationships/image" Target="../media/image485.png"/><Relationship Id="rId41" Type="http://schemas.openxmlformats.org/officeDocument/2006/relationships/customXml" Target="../ink/ink3649.xml"/><Relationship Id="rId62" Type="http://schemas.openxmlformats.org/officeDocument/2006/relationships/image" Target="../media/image516.png"/><Relationship Id="rId83" Type="http://schemas.openxmlformats.org/officeDocument/2006/relationships/customXml" Target="../ink/ink3670.xml"/><Relationship Id="rId88" Type="http://schemas.openxmlformats.org/officeDocument/2006/relationships/image" Target="../media/image529.png"/><Relationship Id="rId111" Type="http://schemas.openxmlformats.org/officeDocument/2006/relationships/customXml" Target="../ink/ink3684.xml"/><Relationship Id="rId15" Type="http://schemas.openxmlformats.org/officeDocument/2006/relationships/customXml" Target="../ink/ink3636.xml"/><Relationship Id="rId36" Type="http://schemas.openxmlformats.org/officeDocument/2006/relationships/image" Target="../media/image501.png"/><Relationship Id="rId57" Type="http://schemas.openxmlformats.org/officeDocument/2006/relationships/customXml" Target="../ink/ink3657.xml"/><Relationship Id="rId106" Type="http://schemas.openxmlformats.org/officeDocument/2006/relationships/image" Target="../media/image538.png"/><Relationship Id="rId127" Type="http://schemas.openxmlformats.org/officeDocument/2006/relationships/customXml" Target="../ink/ink3692.xml"/><Relationship Id="rId10" Type="http://schemas.openxmlformats.org/officeDocument/2006/relationships/image" Target="../media/image480.png"/><Relationship Id="rId31" Type="http://schemas.openxmlformats.org/officeDocument/2006/relationships/customXml" Target="../ink/ink3644.xml"/><Relationship Id="rId52" Type="http://schemas.openxmlformats.org/officeDocument/2006/relationships/image" Target="../media/image510.png"/><Relationship Id="rId73" Type="http://schemas.openxmlformats.org/officeDocument/2006/relationships/customXml" Target="../ink/ink3665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3678.xml"/><Relationship Id="rId101" Type="http://schemas.openxmlformats.org/officeDocument/2006/relationships/customXml" Target="../ink/ink3679.xml"/><Relationship Id="rId122" Type="http://schemas.openxmlformats.org/officeDocument/2006/relationships/image" Target="../media/image546.png"/><Relationship Id="rId4" Type="http://schemas.openxmlformats.org/officeDocument/2006/relationships/image" Target="../media/image477.png"/><Relationship Id="rId9" Type="http://schemas.openxmlformats.org/officeDocument/2006/relationships/customXml" Target="../ink/ink3633.xml"/><Relationship Id="rId26" Type="http://schemas.openxmlformats.org/officeDocument/2006/relationships/image" Target="../media/image495.png"/></Relationships>
</file>

<file path=ppt/slides/_rels/slide1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51.xml"/><Relationship Id="rId21" Type="http://schemas.openxmlformats.org/officeDocument/2006/relationships/customXml" Target="../ink/ink3703.xml"/><Relationship Id="rId42" Type="http://schemas.openxmlformats.org/officeDocument/2006/relationships/image" Target="../media/image503.png"/><Relationship Id="rId63" Type="http://schemas.openxmlformats.org/officeDocument/2006/relationships/customXml" Target="../ink/ink3724.xml"/><Relationship Id="rId84" Type="http://schemas.openxmlformats.org/officeDocument/2006/relationships/image" Target="../media/image527.png"/><Relationship Id="rId16" Type="http://schemas.openxmlformats.org/officeDocument/2006/relationships/image" Target="../media/image483.png"/><Relationship Id="rId107" Type="http://schemas.openxmlformats.org/officeDocument/2006/relationships/customXml" Target="../ink/ink3746.xml"/><Relationship Id="rId11" Type="http://schemas.openxmlformats.org/officeDocument/2006/relationships/customXml" Target="../ink/ink3698.xml"/><Relationship Id="rId32" Type="http://schemas.openxmlformats.org/officeDocument/2006/relationships/image" Target="../media/image499.png"/><Relationship Id="rId37" Type="http://schemas.openxmlformats.org/officeDocument/2006/relationships/customXml" Target="../ink/ink3711.xml"/><Relationship Id="rId53" Type="http://schemas.openxmlformats.org/officeDocument/2006/relationships/customXml" Target="../ink/ink3719.xml"/><Relationship Id="rId58" Type="http://schemas.openxmlformats.org/officeDocument/2006/relationships/image" Target="../media/image513.png"/><Relationship Id="rId74" Type="http://schemas.openxmlformats.org/officeDocument/2006/relationships/image" Target="../media/image522.png"/><Relationship Id="rId79" Type="http://schemas.openxmlformats.org/officeDocument/2006/relationships/customXml" Target="../ink/ink3732.xml"/><Relationship Id="rId102" Type="http://schemas.openxmlformats.org/officeDocument/2006/relationships/image" Target="../media/image536.png"/><Relationship Id="rId123" Type="http://schemas.openxmlformats.org/officeDocument/2006/relationships/customXml" Target="../ink/ink3754.xml"/><Relationship Id="rId128" Type="http://schemas.openxmlformats.org/officeDocument/2006/relationships/image" Target="../media/image549.png"/><Relationship Id="rId5" Type="http://schemas.openxmlformats.org/officeDocument/2006/relationships/customXml" Target="../ink/ink3695.xml"/><Relationship Id="rId90" Type="http://schemas.openxmlformats.org/officeDocument/2006/relationships/image" Target="../media/image530.png"/><Relationship Id="rId95" Type="http://schemas.openxmlformats.org/officeDocument/2006/relationships/customXml" Target="../ink/ink3740.xml"/><Relationship Id="rId22" Type="http://schemas.openxmlformats.org/officeDocument/2006/relationships/image" Target="../media/image494.png"/><Relationship Id="rId27" Type="http://schemas.openxmlformats.org/officeDocument/2006/relationships/customXml" Target="../ink/ink3706.xml"/><Relationship Id="rId43" Type="http://schemas.openxmlformats.org/officeDocument/2006/relationships/customXml" Target="../ink/ink3714.xml"/><Relationship Id="rId48" Type="http://schemas.openxmlformats.org/officeDocument/2006/relationships/image" Target="../media/image508.png"/><Relationship Id="rId64" Type="http://schemas.openxmlformats.org/officeDocument/2006/relationships/image" Target="../media/image517.png"/><Relationship Id="rId69" Type="http://schemas.openxmlformats.org/officeDocument/2006/relationships/customXml" Target="../ink/ink3727.xml"/><Relationship Id="rId113" Type="http://schemas.openxmlformats.org/officeDocument/2006/relationships/customXml" Target="../ink/ink3749.xml"/><Relationship Id="rId118" Type="http://schemas.openxmlformats.org/officeDocument/2006/relationships/image" Target="../media/image544.png"/><Relationship Id="rId134" Type="http://schemas.openxmlformats.org/officeDocument/2006/relationships/image" Target="../media/image515.png"/><Relationship Id="rId80" Type="http://schemas.openxmlformats.org/officeDocument/2006/relationships/image" Target="../media/image525.png"/><Relationship Id="rId85" Type="http://schemas.openxmlformats.org/officeDocument/2006/relationships/customXml" Target="../ink/ink3735.xml"/><Relationship Id="rId12" Type="http://schemas.openxmlformats.org/officeDocument/2006/relationships/image" Target="../media/image481.png"/><Relationship Id="rId17" Type="http://schemas.openxmlformats.org/officeDocument/2006/relationships/customXml" Target="../ink/ink3701.xml"/><Relationship Id="rId33" Type="http://schemas.openxmlformats.org/officeDocument/2006/relationships/customXml" Target="../ink/ink3709.xml"/><Relationship Id="rId38" Type="http://schemas.openxmlformats.org/officeDocument/2006/relationships/image" Target="../media/image240.png"/><Relationship Id="rId59" Type="http://schemas.openxmlformats.org/officeDocument/2006/relationships/customXml" Target="../ink/ink3722.xml"/><Relationship Id="rId103" Type="http://schemas.openxmlformats.org/officeDocument/2006/relationships/customXml" Target="../ink/ink3744.xml"/><Relationship Id="rId108" Type="http://schemas.openxmlformats.org/officeDocument/2006/relationships/image" Target="../media/image539.png"/><Relationship Id="rId124" Type="http://schemas.openxmlformats.org/officeDocument/2006/relationships/image" Target="../media/image547.png"/><Relationship Id="rId129" Type="http://schemas.openxmlformats.org/officeDocument/2006/relationships/customXml" Target="../ink/ink3757.xml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3730.xml"/><Relationship Id="rId91" Type="http://schemas.openxmlformats.org/officeDocument/2006/relationships/customXml" Target="../ink/ink3738.xml"/><Relationship Id="rId96" Type="http://schemas.openxmlformats.org/officeDocument/2006/relationships/image" Target="../media/image5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23" Type="http://schemas.openxmlformats.org/officeDocument/2006/relationships/customXml" Target="../ink/ink3704.xml"/><Relationship Id="rId28" Type="http://schemas.openxmlformats.org/officeDocument/2006/relationships/image" Target="../media/image496.png"/><Relationship Id="rId49" Type="http://schemas.openxmlformats.org/officeDocument/2006/relationships/customXml" Target="../ink/ink3717.xml"/><Relationship Id="rId114" Type="http://schemas.openxmlformats.org/officeDocument/2006/relationships/image" Target="../media/image542.png"/><Relationship Id="rId119" Type="http://schemas.openxmlformats.org/officeDocument/2006/relationships/customXml" Target="../ink/ink3752.xml"/><Relationship Id="rId44" Type="http://schemas.openxmlformats.org/officeDocument/2006/relationships/image" Target="../media/image504.png"/><Relationship Id="rId60" Type="http://schemas.openxmlformats.org/officeDocument/2006/relationships/image" Target="../media/image514.png"/><Relationship Id="rId65" Type="http://schemas.openxmlformats.org/officeDocument/2006/relationships/customXml" Target="../ink/ink3725.xml"/><Relationship Id="rId81" Type="http://schemas.openxmlformats.org/officeDocument/2006/relationships/customXml" Target="../ink/ink3733.xml"/><Relationship Id="rId86" Type="http://schemas.openxmlformats.org/officeDocument/2006/relationships/image" Target="../media/image528.png"/><Relationship Id="rId130" Type="http://schemas.openxmlformats.org/officeDocument/2006/relationships/image" Target="../media/image550.png"/><Relationship Id="rId13" Type="http://schemas.openxmlformats.org/officeDocument/2006/relationships/customXml" Target="../ink/ink3699.xml"/><Relationship Id="rId18" Type="http://schemas.openxmlformats.org/officeDocument/2006/relationships/image" Target="../media/image484.png"/><Relationship Id="rId39" Type="http://schemas.openxmlformats.org/officeDocument/2006/relationships/customXml" Target="../ink/ink3712.xml"/><Relationship Id="rId109" Type="http://schemas.openxmlformats.org/officeDocument/2006/relationships/customXml" Target="../ink/ink3747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3720.xml"/><Relationship Id="rId76" Type="http://schemas.openxmlformats.org/officeDocument/2006/relationships/image" Target="../media/image523.png"/><Relationship Id="rId97" Type="http://schemas.openxmlformats.org/officeDocument/2006/relationships/customXml" Target="../ink/ink3741.xml"/><Relationship Id="rId104" Type="http://schemas.openxmlformats.org/officeDocument/2006/relationships/image" Target="../media/image537.png"/><Relationship Id="rId120" Type="http://schemas.openxmlformats.org/officeDocument/2006/relationships/image" Target="../media/image545.png"/><Relationship Id="rId125" Type="http://schemas.openxmlformats.org/officeDocument/2006/relationships/customXml" Target="../ink/ink3755.xml"/><Relationship Id="rId7" Type="http://schemas.openxmlformats.org/officeDocument/2006/relationships/customXml" Target="../ink/ink3696.xml"/><Relationship Id="rId71" Type="http://schemas.openxmlformats.org/officeDocument/2006/relationships/customXml" Target="../ink/ink3728.xml"/><Relationship Id="rId92" Type="http://schemas.openxmlformats.org/officeDocument/2006/relationships/image" Target="../media/image531.png"/><Relationship Id="rId2" Type="http://schemas.openxmlformats.org/officeDocument/2006/relationships/image" Target="../media/image470.png"/><Relationship Id="rId29" Type="http://schemas.openxmlformats.org/officeDocument/2006/relationships/customXml" Target="../ink/ink3707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3715.xml"/><Relationship Id="rId66" Type="http://schemas.openxmlformats.org/officeDocument/2006/relationships/image" Target="../media/image518.png"/><Relationship Id="rId87" Type="http://schemas.openxmlformats.org/officeDocument/2006/relationships/customXml" Target="../ink/ink3736.xml"/><Relationship Id="rId110" Type="http://schemas.openxmlformats.org/officeDocument/2006/relationships/image" Target="../media/image540.png"/><Relationship Id="rId115" Type="http://schemas.openxmlformats.org/officeDocument/2006/relationships/customXml" Target="../ink/ink3750.xml"/><Relationship Id="rId131" Type="http://schemas.openxmlformats.org/officeDocument/2006/relationships/customXml" Target="../ink/ink3758.xml"/><Relationship Id="rId61" Type="http://schemas.openxmlformats.org/officeDocument/2006/relationships/customXml" Target="../ink/ink3723.xml"/><Relationship Id="rId82" Type="http://schemas.openxmlformats.org/officeDocument/2006/relationships/image" Target="../media/image526.png"/><Relationship Id="rId19" Type="http://schemas.openxmlformats.org/officeDocument/2006/relationships/customXml" Target="../ink/ink3702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3710.xml"/><Relationship Id="rId56" Type="http://schemas.openxmlformats.org/officeDocument/2006/relationships/image" Target="../media/image512.png"/><Relationship Id="rId77" Type="http://schemas.openxmlformats.org/officeDocument/2006/relationships/customXml" Target="../ink/ink3731.xml"/><Relationship Id="rId100" Type="http://schemas.openxmlformats.org/officeDocument/2006/relationships/image" Target="../media/image535.png"/><Relationship Id="rId105" Type="http://schemas.openxmlformats.org/officeDocument/2006/relationships/customXml" Target="../ink/ink3745.xml"/><Relationship Id="rId126" Type="http://schemas.openxmlformats.org/officeDocument/2006/relationships/image" Target="../media/image548.png"/><Relationship Id="rId8" Type="http://schemas.openxmlformats.org/officeDocument/2006/relationships/image" Target="../media/image479.png"/><Relationship Id="rId51" Type="http://schemas.openxmlformats.org/officeDocument/2006/relationships/customXml" Target="../ink/ink3718.xml"/><Relationship Id="rId72" Type="http://schemas.openxmlformats.org/officeDocument/2006/relationships/image" Target="../media/image521.png"/><Relationship Id="rId93" Type="http://schemas.openxmlformats.org/officeDocument/2006/relationships/customXml" Target="../ink/ink3739.xml"/><Relationship Id="rId98" Type="http://schemas.openxmlformats.org/officeDocument/2006/relationships/image" Target="../media/image534.png"/><Relationship Id="rId121" Type="http://schemas.openxmlformats.org/officeDocument/2006/relationships/customXml" Target="../ink/ink3753.xml"/><Relationship Id="rId3" Type="http://schemas.openxmlformats.org/officeDocument/2006/relationships/customXml" Target="../ink/ink3694.xml"/><Relationship Id="rId25" Type="http://schemas.openxmlformats.org/officeDocument/2006/relationships/customXml" Target="../ink/ink3705.xml"/><Relationship Id="rId46" Type="http://schemas.openxmlformats.org/officeDocument/2006/relationships/image" Target="../media/image505.png"/><Relationship Id="rId67" Type="http://schemas.openxmlformats.org/officeDocument/2006/relationships/customXml" Target="../ink/ink3726.xml"/><Relationship Id="rId116" Type="http://schemas.openxmlformats.org/officeDocument/2006/relationships/image" Target="../media/image543.png"/><Relationship Id="rId20" Type="http://schemas.openxmlformats.org/officeDocument/2006/relationships/image" Target="../media/image485.png"/><Relationship Id="rId41" Type="http://schemas.openxmlformats.org/officeDocument/2006/relationships/customXml" Target="../ink/ink3713.xml"/><Relationship Id="rId62" Type="http://schemas.openxmlformats.org/officeDocument/2006/relationships/image" Target="../media/image516.png"/><Relationship Id="rId83" Type="http://schemas.openxmlformats.org/officeDocument/2006/relationships/customXml" Target="../ink/ink3734.xml"/><Relationship Id="rId88" Type="http://schemas.openxmlformats.org/officeDocument/2006/relationships/image" Target="../media/image529.png"/><Relationship Id="rId111" Type="http://schemas.openxmlformats.org/officeDocument/2006/relationships/customXml" Target="../ink/ink3748.xml"/><Relationship Id="rId132" Type="http://schemas.openxmlformats.org/officeDocument/2006/relationships/image" Target="../media/image551.png"/><Relationship Id="rId15" Type="http://schemas.openxmlformats.org/officeDocument/2006/relationships/customXml" Target="../ink/ink3700.xml"/><Relationship Id="rId36" Type="http://schemas.openxmlformats.org/officeDocument/2006/relationships/image" Target="../media/image501.png"/><Relationship Id="rId57" Type="http://schemas.openxmlformats.org/officeDocument/2006/relationships/customXml" Target="../ink/ink3721.xml"/><Relationship Id="rId106" Type="http://schemas.openxmlformats.org/officeDocument/2006/relationships/image" Target="../media/image538.png"/><Relationship Id="rId127" Type="http://schemas.openxmlformats.org/officeDocument/2006/relationships/customXml" Target="../ink/ink3756.xml"/><Relationship Id="rId10" Type="http://schemas.openxmlformats.org/officeDocument/2006/relationships/image" Target="../media/image480.png"/><Relationship Id="rId31" Type="http://schemas.openxmlformats.org/officeDocument/2006/relationships/customXml" Target="../ink/ink3708.xml"/><Relationship Id="rId52" Type="http://schemas.openxmlformats.org/officeDocument/2006/relationships/image" Target="../media/image510.png"/><Relationship Id="rId73" Type="http://schemas.openxmlformats.org/officeDocument/2006/relationships/customXml" Target="../ink/ink3729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3742.xml"/><Relationship Id="rId101" Type="http://schemas.openxmlformats.org/officeDocument/2006/relationships/customXml" Target="../ink/ink3743.xml"/><Relationship Id="rId122" Type="http://schemas.openxmlformats.org/officeDocument/2006/relationships/image" Target="../media/image546.png"/><Relationship Id="rId4" Type="http://schemas.openxmlformats.org/officeDocument/2006/relationships/image" Target="../media/image477.png"/><Relationship Id="rId9" Type="http://schemas.openxmlformats.org/officeDocument/2006/relationships/customXml" Target="../ink/ink3697.xml"/><Relationship Id="rId26" Type="http://schemas.openxmlformats.org/officeDocument/2006/relationships/image" Target="../media/image495.png"/><Relationship Id="rId47" Type="http://schemas.openxmlformats.org/officeDocument/2006/relationships/customXml" Target="../ink/ink3716.xml"/><Relationship Id="rId68" Type="http://schemas.openxmlformats.org/officeDocument/2006/relationships/image" Target="../media/image519.png"/><Relationship Id="rId89" Type="http://schemas.openxmlformats.org/officeDocument/2006/relationships/customXml" Target="../ink/ink3737.xml"/><Relationship Id="rId112" Type="http://schemas.openxmlformats.org/officeDocument/2006/relationships/image" Target="../media/image541.png"/><Relationship Id="rId133" Type="http://schemas.openxmlformats.org/officeDocument/2006/relationships/customXml" Target="../ink/ink3759.xml"/></Relationships>
</file>

<file path=ppt/slides/_rels/slide1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17.xml"/><Relationship Id="rId21" Type="http://schemas.openxmlformats.org/officeDocument/2006/relationships/customXml" Target="../ink/ink3769.xml"/><Relationship Id="rId42" Type="http://schemas.openxmlformats.org/officeDocument/2006/relationships/image" Target="../media/image503.png"/><Relationship Id="rId63" Type="http://schemas.openxmlformats.org/officeDocument/2006/relationships/customXml" Target="../ink/ink3790.xml"/><Relationship Id="rId84" Type="http://schemas.openxmlformats.org/officeDocument/2006/relationships/image" Target="../media/image527.png"/><Relationship Id="rId138" Type="http://schemas.openxmlformats.org/officeDocument/2006/relationships/image" Target="../media/image554.png"/><Relationship Id="rId16" Type="http://schemas.openxmlformats.org/officeDocument/2006/relationships/image" Target="../media/image483.png"/><Relationship Id="rId107" Type="http://schemas.openxmlformats.org/officeDocument/2006/relationships/customXml" Target="../ink/ink3812.xml"/><Relationship Id="rId11" Type="http://schemas.openxmlformats.org/officeDocument/2006/relationships/customXml" Target="../ink/ink3764.xml"/><Relationship Id="rId32" Type="http://schemas.openxmlformats.org/officeDocument/2006/relationships/image" Target="../media/image499.png"/><Relationship Id="rId37" Type="http://schemas.openxmlformats.org/officeDocument/2006/relationships/customXml" Target="../ink/ink3777.xml"/><Relationship Id="rId53" Type="http://schemas.openxmlformats.org/officeDocument/2006/relationships/customXml" Target="../ink/ink3785.xml"/><Relationship Id="rId58" Type="http://schemas.openxmlformats.org/officeDocument/2006/relationships/image" Target="../media/image513.png"/><Relationship Id="rId74" Type="http://schemas.openxmlformats.org/officeDocument/2006/relationships/image" Target="../media/image522.png"/><Relationship Id="rId79" Type="http://schemas.openxmlformats.org/officeDocument/2006/relationships/customXml" Target="../ink/ink3798.xml"/><Relationship Id="rId102" Type="http://schemas.openxmlformats.org/officeDocument/2006/relationships/image" Target="../media/image536.png"/><Relationship Id="rId123" Type="http://schemas.openxmlformats.org/officeDocument/2006/relationships/customXml" Target="../ink/ink3820.xml"/><Relationship Id="rId128" Type="http://schemas.openxmlformats.org/officeDocument/2006/relationships/image" Target="../media/image549.png"/><Relationship Id="rId5" Type="http://schemas.openxmlformats.org/officeDocument/2006/relationships/customXml" Target="../ink/ink3761.xml"/><Relationship Id="rId90" Type="http://schemas.openxmlformats.org/officeDocument/2006/relationships/image" Target="../media/image530.png"/><Relationship Id="rId95" Type="http://schemas.openxmlformats.org/officeDocument/2006/relationships/customXml" Target="../ink/ink3806.xml"/><Relationship Id="rId22" Type="http://schemas.openxmlformats.org/officeDocument/2006/relationships/image" Target="../media/image494.png"/><Relationship Id="rId27" Type="http://schemas.openxmlformats.org/officeDocument/2006/relationships/customXml" Target="../ink/ink3772.xml"/><Relationship Id="rId43" Type="http://schemas.openxmlformats.org/officeDocument/2006/relationships/customXml" Target="../ink/ink3780.xml"/><Relationship Id="rId48" Type="http://schemas.openxmlformats.org/officeDocument/2006/relationships/image" Target="../media/image508.png"/><Relationship Id="rId64" Type="http://schemas.openxmlformats.org/officeDocument/2006/relationships/image" Target="../media/image517.png"/><Relationship Id="rId69" Type="http://schemas.openxmlformats.org/officeDocument/2006/relationships/customXml" Target="../ink/ink3793.xml"/><Relationship Id="rId113" Type="http://schemas.openxmlformats.org/officeDocument/2006/relationships/customXml" Target="../ink/ink3815.xml"/><Relationship Id="rId118" Type="http://schemas.openxmlformats.org/officeDocument/2006/relationships/image" Target="../media/image544.png"/><Relationship Id="rId134" Type="http://schemas.openxmlformats.org/officeDocument/2006/relationships/image" Target="../media/image552.png"/><Relationship Id="rId139" Type="http://schemas.openxmlformats.org/officeDocument/2006/relationships/customXml" Target="../ink/ink3828.xml"/><Relationship Id="rId80" Type="http://schemas.openxmlformats.org/officeDocument/2006/relationships/image" Target="../media/image525.png"/><Relationship Id="rId85" Type="http://schemas.openxmlformats.org/officeDocument/2006/relationships/customXml" Target="../ink/ink3801.xml"/><Relationship Id="rId12" Type="http://schemas.openxmlformats.org/officeDocument/2006/relationships/image" Target="../media/image481.png"/><Relationship Id="rId17" Type="http://schemas.openxmlformats.org/officeDocument/2006/relationships/customXml" Target="../ink/ink3767.xml"/><Relationship Id="rId33" Type="http://schemas.openxmlformats.org/officeDocument/2006/relationships/customXml" Target="../ink/ink3775.xml"/><Relationship Id="rId38" Type="http://schemas.openxmlformats.org/officeDocument/2006/relationships/image" Target="../media/image240.png"/><Relationship Id="rId59" Type="http://schemas.openxmlformats.org/officeDocument/2006/relationships/customXml" Target="../ink/ink3788.xml"/><Relationship Id="rId103" Type="http://schemas.openxmlformats.org/officeDocument/2006/relationships/customXml" Target="../ink/ink3810.xml"/><Relationship Id="rId108" Type="http://schemas.openxmlformats.org/officeDocument/2006/relationships/image" Target="../media/image539.png"/><Relationship Id="rId124" Type="http://schemas.openxmlformats.org/officeDocument/2006/relationships/image" Target="../media/image547.png"/><Relationship Id="rId129" Type="http://schemas.openxmlformats.org/officeDocument/2006/relationships/customXml" Target="../ink/ink3823.xml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3796.xml"/><Relationship Id="rId91" Type="http://schemas.openxmlformats.org/officeDocument/2006/relationships/customXml" Target="../ink/ink3804.xml"/><Relationship Id="rId96" Type="http://schemas.openxmlformats.org/officeDocument/2006/relationships/image" Target="../media/image533.png"/><Relationship Id="rId140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23" Type="http://schemas.openxmlformats.org/officeDocument/2006/relationships/customXml" Target="../ink/ink3770.xml"/><Relationship Id="rId28" Type="http://schemas.openxmlformats.org/officeDocument/2006/relationships/image" Target="../media/image496.png"/><Relationship Id="rId49" Type="http://schemas.openxmlformats.org/officeDocument/2006/relationships/customXml" Target="../ink/ink3783.xml"/><Relationship Id="rId114" Type="http://schemas.openxmlformats.org/officeDocument/2006/relationships/image" Target="../media/image542.png"/><Relationship Id="rId119" Type="http://schemas.openxmlformats.org/officeDocument/2006/relationships/customXml" Target="../ink/ink3818.xml"/><Relationship Id="rId44" Type="http://schemas.openxmlformats.org/officeDocument/2006/relationships/image" Target="../media/image504.png"/><Relationship Id="rId60" Type="http://schemas.openxmlformats.org/officeDocument/2006/relationships/image" Target="../media/image514.png"/><Relationship Id="rId65" Type="http://schemas.openxmlformats.org/officeDocument/2006/relationships/customXml" Target="../ink/ink3791.xml"/><Relationship Id="rId81" Type="http://schemas.openxmlformats.org/officeDocument/2006/relationships/customXml" Target="../ink/ink3799.xml"/><Relationship Id="rId86" Type="http://schemas.openxmlformats.org/officeDocument/2006/relationships/image" Target="../media/image528.png"/><Relationship Id="rId130" Type="http://schemas.openxmlformats.org/officeDocument/2006/relationships/image" Target="../media/image550.png"/><Relationship Id="rId135" Type="http://schemas.openxmlformats.org/officeDocument/2006/relationships/customXml" Target="../ink/ink3826.xml"/><Relationship Id="rId13" Type="http://schemas.openxmlformats.org/officeDocument/2006/relationships/customXml" Target="../ink/ink3765.xml"/><Relationship Id="rId18" Type="http://schemas.openxmlformats.org/officeDocument/2006/relationships/image" Target="../media/image484.png"/><Relationship Id="rId39" Type="http://schemas.openxmlformats.org/officeDocument/2006/relationships/customXml" Target="../ink/ink3778.xml"/><Relationship Id="rId109" Type="http://schemas.openxmlformats.org/officeDocument/2006/relationships/customXml" Target="../ink/ink3813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3786.xml"/><Relationship Id="rId76" Type="http://schemas.openxmlformats.org/officeDocument/2006/relationships/image" Target="../media/image523.png"/><Relationship Id="rId97" Type="http://schemas.openxmlformats.org/officeDocument/2006/relationships/customXml" Target="../ink/ink3807.xml"/><Relationship Id="rId104" Type="http://schemas.openxmlformats.org/officeDocument/2006/relationships/image" Target="../media/image537.png"/><Relationship Id="rId120" Type="http://schemas.openxmlformats.org/officeDocument/2006/relationships/image" Target="../media/image545.png"/><Relationship Id="rId125" Type="http://schemas.openxmlformats.org/officeDocument/2006/relationships/customXml" Target="../ink/ink3821.xml"/><Relationship Id="rId7" Type="http://schemas.openxmlformats.org/officeDocument/2006/relationships/customXml" Target="../ink/ink3762.xml"/><Relationship Id="rId71" Type="http://schemas.openxmlformats.org/officeDocument/2006/relationships/customXml" Target="../ink/ink3794.xml"/><Relationship Id="rId92" Type="http://schemas.openxmlformats.org/officeDocument/2006/relationships/image" Target="../media/image531.png"/><Relationship Id="rId2" Type="http://schemas.openxmlformats.org/officeDocument/2006/relationships/image" Target="../media/image470.png"/><Relationship Id="rId29" Type="http://schemas.openxmlformats.org/officeDocument/2006/relationships/customXml" Target="../ink/ink3773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3781.xml"/><Relationship Id="rId66" Type="http://schemas.openxmlformats.org/officeDocument/2006/relationships/image" Target="../media/image518.png"/><Relationship Id="rId87" Type="http://schemas.openxmlformats.org/officeDocument/2006/relationships/customXml" Target="../ink/ink3802.xml"/><Relationship Id="rId110" Type="http://schemas.openxmlformats.org/officeDocument/2006/relationships/image" Target="../media/image540.png"/><Relationship Id="rId115" Type="http://schemas.openxmlformats.org/officeDocument/2006/relationships/customXml" Target="../ink/ink3816.xml"/><Relationship Id="rId131" Type="http://schemas.openxmlformats.org/officeDocument/2006/relationships/customXml" Target="../ink/ink3824.xml"/><Relationship Id="rId136" Type="http://schemas.openxmlformats.org/officeDocument/2006/relationships/image" Target="../media/image553.png"/><Relationship Id="rId61" Type="http://schemas.openxmlformats.org/officeDocument/2006/relationships/customXml" Target="../ink/ink3789.xml"/><Relationship Id="rId82" Type="http://schemas.openxmlformats.org/officeDocument/2006/relationships/image" Target="../media/image526.png"/><Relationship Id="rId19" Type="http://schemas.openxmlformats.org/officeDocument/2006/relationships/customXml" Target="../ink/ink3768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3776.xml"/><Relationship Id="rId56" Type="http://schemas.openxmlformats.org/officeDocument/2006/relationships/image" Target="../media/image512.png"/><Relationship Id="rId77" Type="http://schemas.openxmlformats.org/officeDocument/2006/relationships/customXml" Target="../ink/ink3797.xml"/><Relationship Id="rId100" Type="http://schemas.openxmlformats.org/officeDocument/2006/relationships/image" Target="../media/image535.png"/><Relationship Id="rId105" Type="http://schemas.openxmlformats.org/officeDocument/2006/relationships/customXml" Target="../ink/ink3811.xml"/><Relationship Id="rId126" Type="http://schemas.openxmlformats.org/officeDocument/2006/relationships/image" Target="../media/image548.png"/><Relationship Id="rId8" Type="http://schemas.openxmlformats.org/officeDocument/2006/relationships/image" Target="../media/image479.png"/><Relationship Id="rId51" Type="http://schemas.openxmlformats.org/officeDocument/2006/relationships/customXml" Target="../ink/ink3784.xml"/><Relationship Id="rId72" Type="http://schemas.openxmlformats.org/officeDocument/2006/relationships/image" Target="../media/image521.png"/><Relationship Id="rId93" Type="http://schemas.openxmlformats.org/officeDocument/2006/relationships/customXml" Target="../ink/ink3805.xml"/><Relationship Id="rId98" Type="http://schemas.openxmlformats.org/officeDocument/2006/relationships/image" Target="../media/image534.png"/><Relationship Id="rId121" Type="http://schemas.openxmlformats.org/officeDocument/2006/relationships/customXml" Target="../ink/ink3819.xml"/><Relationship Id="rId3" Type="http://schemas.openxmlformats.org/officeDocument/2006/relationships/customXml" Target="../ink/ink3760.xml"/><Relationship Id="rId25" Type="http://schemas.openxmlformats.org/officeDocument/2006/relationships/customXml" Target="../ink/ink3771.xml"/><Relationship Id="rId46" Type="http://schemas.openxmlformats.org/officeDocument/2006/relationships/image" Target="../media/image505.png"/><Relationship Id="rId67" Type="http://schemas.openxmlformats.org/officeDocument/2006/relationships/customXml" Target="../ink/ink3792.xml"/><Relationship Id="rId116" Type="http://schemas.openxmlformats.org/officeDocument/2006/relationships/image" Target="../media/image543.png"/><Relationship Id="rId137" Type="http://schemas.openxmlformats.org/officeDocument/2006/relationships/customXml" Target="../ink/ink3827.xml"/><Relationship Id="rId20" Type="http://schemas.openxmlformats.org/officeDocument/2006/relationships/image" Target="../media/image485.png"/><Relationship Id="rId41" Type="http://schemas.openxmlformats.org/officeDocument/2006/relationships/customXml" Target="../ink/ink3779.xml"/><Relationship Id="rId62" Type="http://schemas.openxmlformats.org/officeDocument/2006/relationships/image" Target="../media/image516.png"/><Relationship Id="rId83" Type="http://schemas.openxmlformats.org/officeDocument/2006/relationships/customXml" Target="../ink/ink3800.xml"/><Relationship Id="rId88" Type="http://schemas.openxmlformats.org/officeDocument/2006/relationships/image" Target="../media/image529.png"/><Relationship Id="rId111" Type="http://schemas.openxmlformats.org/officeDocument/2006/relationships/customXml" Target="../ink/ink3814.xml"/><Relationship Id="rId132" Type="http://schemas.openxmlformats.org/officeDocument/2006/relationships/image" Target="../media/image551.png"/><Relationship Id="rId15" Type="http://schemas.openxmlformats.org/officeDocument/2006/relationships/customXml" Target="../ink/ink3766.xml"/><Relationship Id="rId36" Type="http://schemas.openxmlformats.org/officeDocument/2006/relationships/image" Target="../media/image501.png"/><Relationship Id="rId57" Type="http://schemas.openxmlformats.org/officeDocument/2006/relationships/customXml" Target="../ink/ink3787.xml"/><Relationship Id="rId106" Type="http://schemas.openxmlformats.org/officeDocument/2006/relationships/image" Target="../media/image538.png"/><Relationship Id="rId127" Type="http://schemas.openxmlformats.org/officeDocument/2006/relationships/customXml" Target="../ink/ink3822.xml"/><Relationship Id="rId10" Type="http://schemas.openxmlformats.org/officeDocument/2006/relationships/image" Target="../media/image480.png"/><Relationship Id="rId31" Type="http://schemas.openxmlformats.org/officeDocument/2006/relationships/customXml" Target="../ink/ink3774.xml"/><Relationship Id="rId52" Type="http://schemas.openxmlformats.org/officeDocument/2006/relationships/image" Target="../media/image510.png"/><Relationship Id="rId73" Type="http://schemas.openxmlformats.org/officeDocument/2006/relationships/customXml" Target="../ink/ink3795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3808.xml"/><Relationship Id="rId101" Type="http://schemas.openxmlformats.org/officeDocument/2006/relationships/customXml" Target="../ink/ink3809.xml"/><Relationship Id="rId122" Type="http://schemas.openxmlformats.org/officeDocument/2006/relationships/image" Target="../media/image546.png"/><Relationship Id="rId4" Type="http://schemas.openxmlformats.org/officeDocument/2006/relationships/image" Target="../media/image477.png"/><Relationship Id="rId9" Type="http://schemas.openxmlformats.org/officeDocument/2006/relationships/customXml" Target="../ink/ink3763.xml"/><Relationship Id="rId26" Type="http://schemas.openxmlformats.org/officeDocument/2006/relationships/image" Target="../media/image495.png"/><Relationship Id="rId47" Type="http://schemas.openxmlformats.org/officeDocument/2006/relationships/customXml" Target="../ink/ink3782.xml"/><Relationship Id="rId68" Type="http://schemas.openxmlformats.org/officeDocument/2006/relationships/image" Target="../media/image519.png"/><Relationship Id="rId89" Type="http://schemas.openxmlformats.org/officeDocument/2006/relationships/customXml" Target="../ink/ink3803.xml"/><Relationship Id="rId112" Type="http://schemas.openxmlformats.org/officeDocument/2006/relationships/image" Target="../media/image541.png"/><Relationship Id="rId133" Type="http://schemas.openxmlformats.org/officeDocument/2006/relationships/customXml" Target="../ink/ink3825.xml"/></Relationships>
</file>

<file path=ppt/slides/_rels/slide1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86.xml"/><Relationship Id="rId21" Type="http://schemas.openxmlformats.org/officeDocument/2006/relationships/customXml" Target="../ink/ink3838.xml"/><Relationship Id="rId42" Type="http://schemas.openxmlformats.org/officeDocument/2006/relationships/image" Target="../media/image503.png"/><Relationship Id="rId63" Type="http://schemas.openxmlformats.org/officeDocument/2006/relationships/customXml" Target="../ink/ink3859.xml"/><Relationship Id="rId84" Type="http://schemas.openxmlformats.org/officeDocument/2006/relationships/image" Target="../media/image527.png"/><Relationship Id="rId138" Type="http://schemas.openxmlformats.org/officeDocument/2006/relationships/image" Target="../media/image553.png"/><Relationship Id="rId107" Type="http://schemas.openxmlformats.org/officeDocument/2006/relationships/customXml" Target="../ink/ink3881.xml"/><Relationship Id="rId11" Type="http://schemas.openxmlformats.org/officeDocument/2006/relationships/customXml" Target="../ink/ink3833.xml"/><Relationship Id="rId32" Type="http://schemas.openxmlformats.org/officeDocument/2006/relationships/image" Target="../media/image499.png"/><Relationship Id="rId53" Type="http://schemas.openxmlformats.org/officeDocument/2006/relationships/customXml" Target="../ink/ink3854.xml"/><Relationship Id="rId74" Type="http://schemas.openxmlformats.org/officeDocument/2006/relationships/image" Target="../media/image522.png"/><Relationship Id="rId128" Type="http://schemas.openxmlformats.org/officeDocument/2006/relationships/image" Target="../media/image549.png"/><Relationship Id="rId5" Type="http://schemas.openxmlformats.org/officeDocument/2006/relationships/customXml" Target="../ink/ink3830.xml"/><Relationship Id="rId90" Type="http://schemas.openxmlformats.org/officeDocument/2006/relationships/image" Target="../media/image530.png"/><Relationship Id="rId95" Type="http://schemas.openxmlformats.org/officeDocument/2006/relationships/customXml" Target="../ink/ink3875.xml"/><Relationship Id="rId22" Type="http://schemas.openxmlformats.org/officeDocument/2006/relationships/image" Target="../media/image494.png"/><Relationship Id="rId27" Type="http://schemas.openxmlformats.org/officeDocument/2006/relationships/customXml" Target="../ink/ink3841.xml"/><Relationship Id="rId43" Type="http://schemas.openxmlformats.org/officeDocument/2006/relationships/customXml" Target="../ink/ink3849.xml"/><Relationship Id="rId48" Type="http://schemas.openxmlformats.org/officeDocument/2006/relationships/image" Target="../media/image508.png"/><Relationship Id="rId64" Type="http://schemas.openxmlformats.org/officeDocument/2006/relationships/image" Target="../media/image517.png"/><Relationship Id="rId69" Type="http://schemas.openxmlformats.org/officeDocument/2006/relationships/customXml" Target="../ink/ink3862.xml"/><Relationship Id="rId113" Type="http://schemas.openxmlformats.org/officeDocument/2006/relationships/customXml" Target="../ink/ink3884.xml"/><Relationship Id="rId118" Type="http://schemas.openxmlformats.org/officeDocument/2006/relationships/image" Target="../media/image544.png"/><Relationship Id="rId134" Type="http://schemas.openxmlformats.org/officeDocument/2006/relationships/image" Target="../media/image555.png"/><Relationship Id="rId139" Type="http://schemas.openxmlformats.org/officeDocument/2006/relationships/customXml" Target="../ink/ink3897.xml"/><Relationship Id="rId80" Type="http://schemas.openxmlformats.org/officeDocument/2006/relationships/image" Target="../media/image525.png"/><Relationship Id="rId85" Type="http://schemas.openxmlformats.org/officeDocument/2006/relationships/customXml" Target="../ink/ink3870.xml"/><Relationship Id="rId12" Type="http://schemas.openxmlformats.org/officeDocument/2006/relationships/image" Target="../media/image481.png"/><Relationship Id="rId17" Type="http://schemas.openxmlformats.org/officeDocument/2006/relationships/customXml" Target="../ink/ink3836.xml"/><Relationship Id="rId33" Type="http://schemas.openxmlformats.org/officeDocument/2006/relationships/customXml" Target="../ink/ink3844.xml"/><Relationship Id="rId38" Type="http://schemas.openxmlformats.org/officeDocument/2006/relationships/image" Target="../media/image240.png"/><Relationship Id="rId59" Type="http://schemas.openxmlformats.org/officeDocument/2006/relationships/customXml" Target="../ink/ink3857.xml"/><Relationship Id="rId103" Type="http://schemas.openxmlformats.org/officeDocument/2006/relationships/customXml" Target="../ink/ink3879.xml"/><Relationship Id="rId108" Type="http://schemas.openxmlformats.org/officeDocument/2006/relationships/image" Target="../media/image539.png"/><Relationship Id="rId124" Type="http://schemas.openxmlformats.org/officeDocument/2006/relationships/image" Target="../media/image547.png"/><Relationship Id="rId129" Type="http://schemas.openxmlformats.org/officeDocument/2006/relationships/customXml" Target="../ink/ink3892.xml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3865.xml"/><Relationship Id="rId91" Type="http://schemas.openxmlformats.org/officeDocument/2006/relationships/customXml" Target="../ink/ink3873.xml"/><Relationship Id="rId96" Type="http://schemas.openxmlformats.org/officeDocument/2006/relationships/image" Target="../media/image533.png"/><Relationship Id="rId140" Type="http://schemas.openxmlformats.org/officeDocument/2006/relationships/image" Target="../media/image554.png"/><Relationship Id="rId145" Type="http://schemas.openxmlformats.org/officeDocument/2006/relationships/customXml" Target="../ink/ink39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23" Type="http://schemas.openxmlformats.org/officeDocument/2006/relationships/customXml" Target="../ink/ink3839.xml"/><Relationship Id="rId28" Type="http://schemas.openxmlformats.org/officeDocument/2006/relationships/image" Target="../media/image496.png"/><Relationship Id="rId49" Type="http://schemas.openxmlformats.org/officeDocument/2006/relationships/customXml" Target="../ink/ink3852.xml"/><Relationship Id="rId114" Type="http://schemas.openxmlformats.org/officeDocument/2006/relationships/image" Target="../media/image542.png"/><Relationship Id="rId119" Type="http://schemas.openxmlformats.org/officeDocument/2006/relationships/customXml" Target="../ink/ink3887.xml"/><Relationship Id="rId44" Type="http://schemas.openxmlformats.org/officeDocument/2006/relationships/image" Target="../media/image504.png"/><Relationship Id="rId60" Type="http://schemas.openxmlformats.org/officeDocument/2006/relationships/image" Target="../media/image514.png"/><Relationship Id="rId65" Type="http://schemas.openxmlformats.org/officeDocument/2006/relationships/customXml" Target="../ink/ink3860.xml"/><Relationship Id="rId81" Type="http://schemas.openxmlformats.org/officeDocument/2006/relationships/customXml" Target="../ink/ink3868.xml"/><Relationship Id="rId86" Type="http://schemas.openxmlformats.org/officeDocument/2006/relationships/image" Target="../media/image528.png"/><Relationship Id="rId130" Type="http://schemas.openxmlformats.org/officeDocument/2006/relationships/image" Target="../media/image550.png"/><Relationship Id="rId135" Type="http://schemas.openxmlformats.org/officeDocument/2006/relationships/customXml" Target="../ink/ink3895.xml"/><Relationship Id="rId13" Type="http://schemas.openxmlformats.org/officeDocument/2006/relationships/customXml" Target="../ink/ink3834.xml"/><Relationship Id="rId18" Type="http://schemas.openxmlformats.org/officeDocument/2006/relationships/image" Target="../media/image484.png"/><Relationship Id="rId39" Type="http://schemas.openxmlformats.org/officeDocument/2006/relationships/customXml" Target="../ink/ink3847.xml"/><Relationship Id="rId109" Type="http://schemas.openxmlformats.org/officeDocument/2006/relationships/customXml" Target="../ink/ink3882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3855.xml"/><Relationship Id="rId76" Type="http://schemas.openxmlformats.org/officeDocument/2006/relationships/image" Target="../media/image523.png"/><Relationship Id="rId97" Type="http://schemas.openxmlformats.org/officeDocument/2006/relationships/customXml" Target="../ink/ink3876.xml"/><Relationship Id="rId104" Type="http://schemas.openxmlformats.org/officeDocument/2006/relationships/image" Target="../media/image537.png"/><Relationship Id="rId120" Type="http://schemas.openxmlformats.org/officeDocument/2006/relationships/image" Target="../media/image545.png"/><Relationship Id="rId125" Type="http://schemas.openxmlformats.org/officeDocument/2006/relationships/customXml" Target="../ink/ink3890.xml"/><Relationship Id="rId141" Type="http://schemas.openxmlformats.org/officeDocument/2006/relationships/customXml" Target="../ink/ink3898.xml"/><Relationship Id="rId146" Type="http://schemas.openxmlformats.org/officeDocument/2006/relationships/image" Target="../media/image515.png"/><Relationship Id="rId7" Type="http://schemas.openxmlformats.org/officeDocument/2006/relationships/customXml" Target="../ink/ink3831.xml"/><Relationship Id="rId71" Type="http://schemas.openxmlformats.org/officeDocument/2006/relationships/customXml" Target="../ink/ink3863.xml"/><Relationship Id="rId92" Type="http://schemas.openxmlformats.org/officeDocument/2006/relationships/image" Target="../media/image531.png"/><Relationship Id="rId2" Type="http://schemas.openxmlformats.org/officeDocument/2006/relationships/image" Target="../media/image470.png"/><Relationship Id="rId29" Type="http://schemas.openxmlformats.org/officeDocument/2006/relationships/customXml" Target="../ink/ink3842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3850.xml"/><Relationship Id="rId66" Type="http://schemas.openxmlformats.org/officeDocument/2006/relationships/image" Target="../media/image518.png"/><Relationship Id="rId87" Type="http://schemas.openxmlformats.org/officeDocument/2006/relationships/customXml" Target="../ink/ink3871.xml"/><Relationship Id="rId110" Type="http://schemas.openxmlformats.org/officeDocument/2006/relationships/image" Target="../media/image540.png"/><Relationship Id="rId115" Type="http://schemas.openxmlformats.org/officeDocument/2006/relationships/customXml" Target="../ink/ink3885.xml"/><Relationship Id="rId131" Type="http://schemas.openxmlformats.org/officeDocument/2006/relationships/customXml" Target="../ink/ink3893.xml"/><Relationship Id="rId136" Type="http://schemas.openxmlformats.org/officeDocument/2006/relationships/image" Target="../media/image552.png"/><Relationship Id="rId61" Type="http://schemas.openxmlformats.org/officeDocument/2006/relationships/customXml" Target="../ink/ink3858.xml"/><Relationship Id="rId82" Type="http://schemas.openxmlformats.org/officeDocument/2006/relationships/image" Target="../media/image526.png"/><Relationship Id="rId19" Type="http://schemas.openxmlformats.org/officeDocument/2006/relationships/customXml" Target="../ink/ink3837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3845.xml"/><Relationship Id="rId56" Type="http://schemas.openxmlformats.org/officeDocument/2006/relationships/image" Target="../media/image512.png"/><Relationship Id="rId77" Type="http://schemas.openxmlformats.org/officeDocument/2006/relationships/customXml" Target="../ink/ink3866.xml"/><Relationship Id="rId100" Type="http://schemas.openxmlformats.org/officeDocument/2006/relationships/image" Target="../media/image535.png"/><Relationship Id="rId105" Type="http://schemas.openxmlformats.org/officeDocument/2006/relationships/customXml" Target="../ink/ink3880.xml"/><Relationship Id="rId126" Type="http://schemas.openxmlformats.org/officeDocument/2006/relationships/image" Target="../media/image548.png"/><Relationship Id="rId8" Type="http://schemas.openxmlformats.org/officeDocument/2006/relationships/image" Target="../media/image479.png"/><Relationship Id="rId51" Type="http://schemas.openxmlformats.org/officeDocument/2006/relationships/customXml" Target="../ink/ink3853.xml"/><Relationship Id="rId72" Type="http://schemas.openxmlformats.org/officeDocument/2006/relationships/image" Target="../media/image521.png"/><Relationship Id="rId93" Type="http://schemas.openxmlformats.org/officeDocument/2006/relationships/customXml" Target="../ink/ink3874.xml"/><Relationship Id="rId98" Type="http://schemas.openxmlformats.org/officeDocument/2006/relationships/image" Target="../media/image534.png"/><Relationship Id="rId121" Type="http://schemas.openxmlformats.org/officeDocument/2006/relationships/customXml" Target="../ink/ink3888.xml"/><Relationship Id="rId142" Type="http://schemas.openxmlformats.org/officeDocument/2006/relationships/image" Target="../media/image556.png"/><Relationship Id="rId3" Type="http://schemas.openxmlformats.org/officeDocument/2006/relationships/customXml" Target="../ink/ink3829.xml"/><Relationship Id="rId25" Type="http://schemas.openxmlformats.org/officeDocument/2006/relationships/customXml" Target="../ink/ink3840.xml"/><Relationship Id="rId46" Type="http://schemas.openxmlformats.org/officeDocument/2006/relationships/image" Target="../media/image505.png"/><Relationship Id="rId67" Type="http://schemas.openxmlformats.org/officeDocument/2006/relationships/customXml" Target="../ink/ink3861.xml"/><Relationship Id="rId116" Type="http://schemas.openxmlformats.org/officeDocument/2006/relationships/image" Target="../media/image543.png"/><Relationship Id="rId137" Type="http://schemas.openxmlformats.org/officeDocument/2006/relationships/customXml" Target="../ink/ink3896.xml"/><Relationship Id="rId20" Type="http://schemas.openxmlformats.org/officeDocument/2006/relationships/image" Target="../media/image485.png"/><Relationship Id="rId41" Type="http://schemas.openxmlformats.org/officeDocument/2006/relationships/customXml" Target="../ink/ink3848.xml"/><Relationship Id="rId62" Type="http://schemas.openxmlformats.org/officeDocument/2006/relationships/image" Target="../media/image516.png"/><Relationship Id="rId83" Type="http://schemas.openxmlformats.org/officeDocument/2006/relationships/customXml" Target="../ink/ink3869.xml"/><Relationship Id="rId88" Type="http://schemas.openxmlformats.org/officeDocument/2006/relationships/image" Target="../media/image529.png"/><Relationship Id="rId111" Type="http://schemas.openxmlformats.org/officeDocument/2006/relationships/customXml" Target="../ink/ink3883.xml"/><Relationship Id="rId132" Type="http://schemas.openxmlformats.org/officeDocument/2006/relationships/image" Target="../media/image551.png"/><Relationship Id="rId15" Type="http://schemas.openxmlformats.org/officeDocument/2006/relationships/customXml" Target="../ink/ink3835.xml"/><Relationship Id="rId36" Type="http://schemas.openxmlformats.org/officeDocument/2006/relationships/image" Target="../media/image501.png"/><Relationship Id="rId57" Type="http://schemas.openxmlformats.org/officeDocument/2006/relationships/customXml" Target="../ink/ink3856.xml"/><Relationship Id="rId106" Type="http://schemas.openxmlformats.org/officeDocument/2006/relationships/image" Target="../media/image538.png"/><Relationship Id="rId127" Type="http://schemas.openxmlformats.org/officeDocument/2006/relationships/customXml" Target="../ink/ink3891.xml"/><Relationship Id="rId10" Type="http://schemas.openxmlformats.org/officeDocument/2006/relationships/image" Target="../media/image480.png"/><Relationship Id="rId31" Type="http://schemas.openxmlformats.org/officeDocument/2006/relationships/customXml" Target="../ink/ink3843.xml"/><Relationship Id="rId52" Type="http://schemas.openxmlformats.org/officeDocument/2006/relationships/image" Target="../media/image510.png"/><Relationship Id="rId73" Type="http://schemas.openxmlformats.org/officeDocument/2006/relationships/customXml" Target="../ink/ink3864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3877.xml"/><Relationship Id="rId101" Type="http://schemas.openxmlformats.org/officeDocument/2006/relationships/customXml" Target="../ink/ink3878.xml"/><Relationship Id="rId122" Type="http://schemas.openxmlformats.org/officeDocument/2006/relationships/image" Target="../media/image546.png"/><Relationship Id="rId143" Type="http://schemas.openxmlformats.org/officeDocument/2006/relationships/customXml" Target="../ink/ink3899.xml"/><Relationship Id="rId4" Type="http://schemas.openxmlformats.org/officeDocument/2006/relationships/image" Target="../media/image477.png"/><Relationship Id="rId9" Type="http://schemas.openxmlformats.org/officeDocument/2006/relationships/customXml" Target="../ink/ink3832.xml"/><Relationship Id="rId26" Type="http://schemas.openxmlformats.org/officeDocument/2006/relationships/image" Target="../media/image495.png"/><Relationship Id="rId47" Type="http://schemas.openxmlformats.org/officeDocument/2006/relationships/customXml" Target="../ink/ink3851.xml"/><Relationship Id="rId68" Type="http://schemas.openxmlformats.org/officeDocument/2006/relationships/image" Target="../media/image519.png"/><Relationship Id="rId89" Type="http://schemas.openxmlformats.org/officeDocument/2006/relationships/customXml" Target="../ink/ink3872.xml"/><Relationship Id="rId112" Type="http://schemas.openxmlformats.org/officeDocument/2006/relationships/image" Target="../media/image541.png"/><Relationship Id="rId133" Type="http://schemas.openxmlformats.org/officeDocument/2006/relationships/customXml" Target="../ink/ink3894.xml"/><Relationship Id="rId16" Type="http://schemas.openxmlformats.org/officeDocument/2006/relationships/image" Target="../media/image483.png"/><Relationship Id="rId37" Type="http://schemas.openxmlformats.org/officeDocument/2006/relationships/customXml" Target="../ink/ink3846.xml"/><Relationship Id="rId58" Type="http://schemas.openxmlformats.org/officeDocument/2006/relationships/image" Target="../media/image513.png"/><Relationship Id="rId79" Type="http://schemas.openxmlformats.org/officeDocument/2006/relationships/customXml" Target="../ink/ink3867.xml"/><Relationship Id="rId102" Type="http://schemas.openxmlformats.org/officeDocument/2006/relationships/image" Target="../media/image536.png"/><Relationship Id="rId123" Type="http://schemas.openxmlformats.org/officeDocument/2006/relationships/customXml" Target="../ink/ink3889.xml"/><Relationship Id="rId144" Type="http://schemas.openxmlformats.org/officeDocument/2006/relationships/image" Target="../media/image557.png"/></Relationships>
</file>

<file path=ppt/slides/_rels/slide1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58.xml"/><Relationship Id="rId21" Type="http://schemas.openxmlformats.org/officeDocument/2006/relationships/customXml" Target="../ink/ink3910.xml"/><Relationship Id="rId42" Type="http://schemas.openxmlformats.org/officeDocument/2006/relationships/image" Target="../media/image503.png"/><Relationship Id="rId63" Type="http://schemas.openxmlformats.org/officeDocument/2006/relationships/customXml" Target="../ink/ink3931.xml"/><Relationship Id="rId84" Type="http://schemas.openxmlformats.org/officeDocument/2006/relationships/image" Target="../media/image527.png"/><Relationship Id="rId138" Type="http://schemas.openxmlformats.org/officeDocument/2006/relationships/image" Target="../media/image553.png"/><Relationship Id="rId159" Type="http://schemas.openxmlformats.org/officeDocument/2006/relationships/customXml" Target="../ink/ink3979.xml"/><Relationship Id="rId107" Type="http://schemas.openxmlformats.org/officeDocument/2006/relationships/customXml" Target="../ink/ink3953.xml"/><Relationship Id="rId11" Type="http://schemas.openxmlformats.org/officeDocument/2006/relationships/customXml" Target="../ink/ink3905.xml"/><Relationship Id="rId32" Type="http://schemas.openxmlformats.org/officeDocument/2006/relationships/image" Target="../media/image499.png"/><Relationship Id="rId53" Type="http://schemas.openxmlformats.org/officeDocument/2006/relationships/customXml" Target="../ink/ink3926.xml"/><Relationship Id="rId74" Type="http://schemas.openxmlformats.org/officeDocument/2006/relationships/image" Target="../media/image522.png"/><Relationship Id="rId128" Type="http://schemas.openxmlformats.org/officeDocument/2006/relationships/image" Target="../media/image549.png"/><Relationship Id="rId149" Type="http://schemas.openxmlformats.org/officeDocument/2006/relationships/customXml" Target="../ink/ink3974.xml"/><Relationship Id="rId5" Type="http://schemas.openxmlformats.org/officeDocument/2006/relationships/customXml" Target="../ink/ink3902.xml"/><Relationship Id="rId95" Type="http://schemas.openxmlformats.org/officeDocument/2006/relationships/customXml" Target="../ink/ink3947.xml"/><Relationship Id="rId160" Type="http://schemas.openxmlformats.org/officeDocument/2006/relationships/image" Target="../media/image515.png"/><Relationship Id="rId22" Type="http://schemas.openxmlformats.org/officeDocument/2006/relationships/image" Target="../media/image494.png"/><Relationship Id="rId43" Type="http://schemas.openxmlformats.org/officeDocument/2006/relationships/customXml" Target="../ink/ink3921.xml"/><Relationship Id="rId64" Type="http://schemas.openxmlformats.org/officeDocument/2006/relationships/image" Target="../media/image517.png"/><Relationship Id="rId118" Type="http://schemas.openxmlformats.org/officeDocument/2006/relationships/image" Target="../media/image544.png"/><Relationship Id="rId139" Type="http://schemas.openxmlformats.org/officeDocument/2006/relationships/customXml" Target="../ink/ink3969.xml"/><Relationship Id="rId80" Type="http://schemas.openxmlformats.org/officeDocument/2006/relationships/image" Target="../media/image525.png"/><Relationship Id="rId85" Type="http://schemas.openxmlformats.org/officeDocument/2006/relationships/customXml" Target="../ink/ink3942.xml"/><Relationship Id="rId150" Type="http://schemas.openxmlformats.org/officeDocument/2006/relationships/image" Target="../media/image560.png"/><Relationship Id="rId155" Type="http://schemas.openxmlformats.org/officeDocument/2006/relationships/customXml" Target="../ink/ink3977.xml"/><Relationship Id="rId12" Type="http://schemas.openxmlformats.org/officeDocument/2006/relationships/image" Target="../media/image481.png"/><Relationship Id="rId17" Type="http://schemas.openxmlformats.org/officeDocument/2006/relationships/customXml" Target="../ink/ink3908.xml"/><Relationship Id="rId33" Type="http://schemas.openxmlformats.org/officeDocument/2006/relationships/customXml" Target="../ink/ink3916.xml"/><Relationship Id="rId38" Type="http://schemas.openxmlformats.org/officeDocument/2006/relationships/image" Target="../media/image240.png"/><Relationship Id="rId59" Type="http://schemas.openxmlformats.org/officeDocument/2006/relationships/customXml" Target="../ink/ink3929.xml"/><Relationship Id="rId103" Type="http://schemas.openxmlformats.org/officeDocument/2006/relationships/customXml" Target="../ink/ink3951.xml"/><Relationship Id="rId108" Type="http://schemas.openxmlformats.org/officeDocument/2006/relationships/image" Target="../media/image539.png"/><Relationship Id="rId124" Type="http://schemas.openxmlformats.org/officeDocument/2006/relationships/image" Target="../media/image547.png"/><Relationship Id="rId129" Type="http://schemas.openxmlformats.org/officeDocument/2006/relationships/customXml" Target="../ink/ink3964.xml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3937.xml"/><Relationship Id="rId91" Type="http://schemas.openxmlformats.org/officeDocument/2006/relationships/customXml" Target="../ink/ink3945.xml"/><Relationship Id="rId96" Type="http://schemas.openxmlformats.org/officeDocument/2006/relationships/image" Target="../media/image533.png"/><Relationship Id="rId140" Type="http://schemas.openxmlformats.org/officeDocument/2006/relationships/image" Target="../media/image554.png"/><Relationship Id="rId145" Type="http://schemas.openxmlformats.org/officeDocument/2006/relationships/customXml" Target="../ink/ink39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23" Type="http://schemas.openxmlformats.org/officeDocument/2006/relationships/customXml" Target="../ink/ink3911.xml"/><Relationship Id="rId28" Type="http://schemas.openxmlformats.org/officeDocument/2006/relationships/image" Target="../media/image496.png"/><Relationship Id="rId49" Type="http://schemas.openxmlformats.org/officeDocument/2006/relationships/customXml" Target="../ink/ink3924.xml"/><Relationship Id="rId114" Type="http://schemas.openxmlformats.org/officeDocument/2006/relationships/image" Target="../media/image542.png"/><Relationship Id="rId119" Type="http://schemas.openxmlformats.org/officeDocument/2006/relationships/customXml" Target="../ink/ink3959.xml"/><Relationship Id="rId44" Type="http://schemas.openxmlformats.org/officeDocument/2006/relationships/image" Target="../media/image504.png"/><Relationship Id="rId60" Type="http://schemas.openxmlformats.org/officeDocument/2006/relationships/image" Target="../media/image514.png"/><Relationship Id="rId65" Type="http://schemas.openxmlformats.org/officeDocument/2006/relationships/customXml" Target="../ink/ink3932.xml"/><Relationship Id="rId81" Type="http://schemas.openxmlformats.org/officeDocument/2006/relationships/customXml" Target="../ink/ink3940.xml"/><Relationship Id="rId86" Type="http://schemas.openxmlformats.org/officeDocument/2006/relationships/image" Target="../media/image528.png"/><Relationship Id="rId130" Type="http://schemas.openxmlformats.org/officeDocument/2006/relationships/image" Target="../media/image550.png"/><Relationship Id="rId135" Type="http://schemas.openxmlformats.org/officeDocument/2006/relationships/customXml" Target="../ink/ink3967.xml"/><Relationship Id="rId151" Type="http://schemas.openxmlformats.org/officeDocument/2006/relationships/customXml" Target="../ink/ink3975.xml"/><Relationship Id="rId156" Type="http://schemas.openxmlformats.org/officeDocument/2006/relationships/image" Target="../media/image563.png"/><Relationship Id="rId13" Type="http://schemas.openxmlformats.org/officeDocument/2006/relationships/customXml" Target="../ink/ink3906.xml"/><Relationship Id="rId18" Type="http://schemas.openxmlformats.org/officeDocument/2006/relationships/image" Target="../media/image484.png"/><Relationship Id="rId39" Type="http://schemas.openxmlformats.org/officeDocument/2006/relationships/customXml" Target="../ink/ink3919.xml"/><Relationship Id="rId109" Type="http://schemas.openxmlformats.org/officeDocument/2006/relationships/customXml" Target="../ink/ink3954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3927.xml"/><Relationship Id="rId76" Type="http://schemas.openxmlformats.org/officeDocument/2006/relationships/image" Target="../media/image523.png"/><Relationship Id="rId97" Type="http://schemas.openxmlformats.org/officeDocument/2006/relationships/customXml" Target="../ink/ink3948.xml"/><Relationship Id="rId104" Type="http://schemas.openxmlformats.org/officeDocument/2006/relationships/image" Target="../media/image537.png"/><Relationship Id="rId120" Type="http://schemas.openxmlformats.org/officeDocument/2006/relationships/image" Target="../media/image545.png"/><Relationship Id="rId125" Type="http://schemas.openxmlformats.org/officeDocument/2006/relationships/customXml" Target="../ink/ink3962.xml"/><Relationship Id="rId141" Type="http://schemas.openxmlformats.org/officeDocument/2006/relationships/customXml" Target="../ink/ink3970.xml"/><Relationship Id="rId146" Type="http://schemas.openxmlformats.org/officeDocument/2006/relationships/image" Target="../media/image558.png"/><Relationship Id="rId7" Type="http://schemas.openxmlformats.org/officeDocument/2006/relationships/customXml" Target="../ink/ink3903.xml"/><Relationship Id="rId71" Type="http://schemas.openxmlformats.org/officeDocument/2006/relationships/customXml" Target="../ink/ink3935.xml"/><Relationship Id="rId92" Type="http://schemas.openxmlformats.org/officeDocument/2006/relationships/image" Target="../media/image531.png"/><Relationship Id="rId2" Type="http://schemas.openxmlformats.org/officeDocument/2006/relationships/image" Target="../media/image470.png"/><Relationship Id="rId29" Type="http://schemas.openxmlformats.org/officeDocument/2006/relationships/customXml" Target="../ink/ink3914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3922.xml"/><Relationship Id="rId66" Type="http://schemas.openxmlformats.org/officeDocument/2006/relationships/image" Target="../media/image518.png"/><Relationship Id="rId87" Type="http://schemas.openxmlformats.org/officeDocument/2006/relationships/customXml" Target="../ink/ink3943.xml"/><Relationship Id="rId110" Type="http://schemas.openxmlformats.org/officeDocument/2006/relationships/image" Target="../media/image540.png"/><Relationship Id="rId115" Type="http://schemas.openxmlformats.org/officeDocument/2006/relationships/customXml" Target="../ink/ink3957.xml"/><Relationship Id="rId131" Type="http://schemas.openxmlformats.org/officeDocument/2006/relationships/customXml" Target="../ink/ink3965.xml"/><Relationship Id="rId136" Type="http://schemas.openxmlformats.org/officeDocument/2006/relationships/image" Target="../media/image552.png"/><Relationship Id="rId157" Type="http://schemas.openxmlformats.org/officeDocument/2006/relationships/customXml" Target="../ink/ink3978.xml"/><Relationship Id="rId61" Type="http://schemas.openxmlformats.org/officeDocument/2006/relationships/customXml" Target="../ink/ink3930.xml"/><Relationship Id="rId82" Type="http://schemas.openxmlformats.org/officeDocument/2006/relationships/image" Target="../media/image526.png"/><Relationship Id="rId152" Type="http://schemas.openxmlformats.org/officeDocument/2006/relationships/image" Target="../media/image561.png"/><Relationship Id="rId19" Type="http://schemas.openxmlformats.org/officeDocument/2006/relationships/customXml" Target="../ink/ink3909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3917.xml"/><Relationship Id="rId56" Type="http://schemas.openxmlformats.org/officeDocument/2006/relationships/image" Target="../media/image512.png"/><Relationship Id="rId77" Type="http://schemas.openxmlformats.org/officeDocument/2006/relationships/customXml" Target="../ink/ink3938.xml"/><Relationship Id="rId100" Type="http://schemas.openxmlformats.org/officeDocument/2006/relationships/image" Target="../media/image535.png"/><Relationship Id="rId105" Type="http://schemas.openxmlformats.org/officeDocument/2006/relationships/customXml" Target="../ink/ink3952.xml"/><Relationship Id="rId126" Type="http://schemas.openxmlformats.org/officeDocument/2006/relationships/image" Target="../media/image548.png"/><Relationship Id="rId147" Type="http://schemas.openxmlformats.org/officeDocument/2006/relationships/customXml" Target="../ink/ink3973.xml"/><Relationship Id="rId8" Type="http://schemas.openxmlformats.org/officeDocument/2006/relationships/image" Target="../media/image479.png"/><Relationship Id="rId51" Type="http://schemas.openxmlformats.org/officeDocument/2006/relationships/customXml" Target="../ink/ink3925.xml"/><Relationship Id="rId72" Type="http://schemas.openxmlformats.org/officeDocument/2006/relationships/image" Target="../media/image521.png"/><Relationship Id="rId93" Type="http://schemas.openxmlformats.org/officeDocument/2006/relationships/customXml" Target="../ink/ink3946.xml"/><Relationship Id="rId98" Type="http://schemas.openxmlformats.org/officeDocument/2006/relationships/image" Target="../media/image534.png"/><Relationship Id="rId121" Type="http://schemas.openxmlformats.org/officeDocument/2006/relationships/customXml" Target="../ink/ink3960.xml"/><Relationship Id="rId142" Type="http://schemas.openxmlformats.org/officeDocument/2006/relationships/image" Target="../media/image556.png"/><Relationship Id="rId3" Type="http://schemas.openxmlformats.org/officeDocument/2006/relationships/customXml" Target="../ink/ink3901.xml"/><Relationship Id="rId25" Type="http://schemas.openxmlformats.org/officeDocument/2006/relationships/customXml" Target="../ink/ink3912.xml"/><Relationship Id="rId46" Type="http://schemas.openxmlformats.org/officeDocument/2006/relationships/image" Target="../media/image505.png"/><Relationship Id="rId67" Type="http://schemas.openxmlformats.org/officeDocument/2006/relationships/customXml" Target="../ink/ink3933.xml"/><Relationship Id="rId116" Type="http://schemas.openxmlformats.org/officeDocument/2006/relationships/image" Target="../media/image543.png"/><Relationship Id="rId137" Type="http://schemas.openxmlformats.org/officeDocument/2006/relationships/customXml" Target="../ink/ink3968.xml"/><Relationship Id="rId158" Type="http://schemas.openxmlformats.org/officeDocument/2006/relationships/image" Target="../media/image564.png"/><Relationship Id="rId20" Type="http://schemas.openxmlformats.org/officeDocument/2006/relationships/image" Target="../media/image485.png"/><Relationship Id="rId41" Type="http://schemas.openxmlformats.org/officeDocument/2006/relationships/customXml" Target="../ink/ink3920.xml"/><Relationship Id="rId62" Type="http://schemas.openxmlformats.org/officeDocument/2006/relationships/image" Target="../media/image516.png"/><Relationship Id="rId83" Type="http://schemas.openxmlformats.org/officeDocument/2006/relationships/customXml" Target="../ink/ink3941.xml"/><Relationship Id="rId88" Type="http://schemas.openxmlformats.org/officeDocument/2006/relationships/image" Target="../media/image529.png"/><Relationship Id="rId111" Type="http://schemas.openxmlformats.org/officeDocument/2006/relationships/customXml" Target="../ink/ink3955.xml"/><Relationship Id="rId132" Type="http://schemas.openxmlformats.org/officeDocument/2006/relationships/image" Target="../media/image551.png"/><Relationship Id="rId153" Type="http://schemas.openxmlformats.org/officeDocument/2006/relationships/customXml" Target="../ink/ink3976.xml"/><Relationship Id="rId15" Type="http://schemas.openxmlformats.org/officeDocument/2006/relationships/customXml" Target="../ink/ink3907.xml"/><Relationship Id="rId36" Type="http://schemas.openxmlformats.org/officeDocument/2006/relationships/image" Target="../media/image501.png"/><Relationship Id="rId57" Type="http://schemas.openxmlformats.org/officeDocument/2006/relationships/customXml" Target="../ink/ink3928.xml"/><Relationship Id="rId106" Type="http://schemas.openxmlformats.org/officeDocument/2006/relationships/image" Target="../media/image538.png"/><Relationship Id="rId127" Type="http://schemas.openxmlformats.org/officeDocument/2006/relationships/customXml" Target="../ink/ink3963.xml"/><Relationship Id="rId10" Type="http://schemas.openxmlformats.org/officeDocument/2006/relationships/image" Target="../media/image480.png"/><Relationship Id="rId31" Type="http://schemas.openxmlformats.org/officeDocument/2006/relationships/customXml" Target="../ink/ink3915.xml"/><Relationship Id="rId52" Type="http://schemas.openxmlformats.org/officeDocument/2006/relationships/image" Target="../media/image510.png"/><Relationship Id="rId73" Type="http://schemas.openxmlformats.org/officeDocument/2006/relationships/customXml" Target="../ink/ink3936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3949.xml"/><Relationship Id="rId101" Type="http://schemas.openxmlformats.org/officeDocument/2006/relationships/customXml" Target="../ink/ink3950.xml"/><Relationship Id="rId122" Type="http://schemas.openxmlformats.org/officeDocument/2006/relationships/image" Target="../media/image546.png"/><Relationship Id="rId143" Type="http://schemas.openxmlformats.org/officeDocument/2006/relationships/customXml" Target="../ink/ink3971.xml"/><Relationship Id="rId148" Type="http://schemas.openxmlformats.org/officeDocument/2006/relationships/image" Target="../media/image559.png"/><Relationship Id="rId4" Type="http://schemas.openxmlformats.org/officeDocument/2006/relationships/image" Target="../media/image477.png"/><Relationship Id="rId9" Type="http://schemas.openxmlformats.org/officeDocument/2006/relationships/customXml" Target="../ink/ink3904.xml"/><Relationship Id="rId26" Type="http://schemas.openxmlformats.org/officeDocument/2006/relationships/image" Target="../media/image495.png"/><Relationship Id="rId47" Type="http://schemas.openxmlformats.org/officeDocument/2006/relationships/customXml" Target="../ink/ink3923.xml"/><Relationship Id="rId68" Type="http://schemas.openxmlformats.org/officeDocument/2006/relationships/image" Target="../media/image519.png"/><Relationship Id="rId89" Type="http://schemas.openxmlformats.org/officeDocument/2006/relationships/customXml" Target="../ink/ink3944.xml"/><Relationship Id="rId112" Type="http://schemas.openxmlformats.org/officeDocument/2006/relationships/image" Target="../media/image541.png"/><Relationship Id="rId133" Type="http://schemas.openxmlformats.org/officeDocument/2006/relationships/customXml" Target="../ink/ink3966.xml"/><Relationship Id="rId154" Type="http://schemas.openxmlformats.org/officeDocument/2006/relationships/image" Target="../media/image562.png"/><Relationship Id="rId16" Type="http://schemas.openxmlformats.org/officeDocument/2006/relationships/image" Target="../media/image483.png"/><Relationship Id="rId37" Type="http://schemas.openxmlformats.org/officeDocument/2006/relationships/customXml" Target="../ink/ink3918.xml"/><Relationship Id="rId58" Type="http://schemas.openxmlformats.org/officeDocument/2006/relationships/image" Target="../media/image513.png"/><Relationship Id="rId79" Type="http://schemas.openxmlformats.org/officeDocument/2006/relationships/customXml" Target="../ink/ink3939.xml"/><Relationship Id="rId102" Type="http://schemas.openxmlformats.org/officeDocument/2006/relationships/image" Target="../media/image536.png"/><Relationship Id="rId123" Type="http://schemas.openxmlformats.org/officeDocument/2006/relationships/customXml" Target="../ink/ink3961.xml"/><Relationship Id="rId144" Type="http://schemas.openxmlformats.org/officeDocument/2006/relationships/image" Target="../media/image557.png"/><Relationship Id="rId90" Type="http://schemas.openxmlformats.org/officeDocument/2006/relationships/image" Target="../media/image530.png"/><Relationship Id="rId27" Type="http://schemas.openxmlformats.org/officeDocument/2006/relationships/customXml" Target="../ink/ink3913.xml"/><Relationship Id="rId48" Type="http://schemas.openxmlformats.org/officeDocument/2006/relationships/image" Target="../media/image508.png"/><Relationship Id="rId69" Type="http://schemas.openxmlformats.org/officeDocument/2006/relationships/customXml" Target="../ink/ink3934.xml"/><Relationship Id="rId113" Type="http://schemas.openxmlformats.org/officeDocument/2006/relationships/customXml" Target="../ink/ink3956.xml"/><Relationship Id="rId134" Type="http://schemas.openxmlformats.org/officeDocument/2006/relationships/image" Target="../media/image555.png"/></Relationships>
</file>

<file path=ppt/slides/_rels/slide1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37.xml"/><Relationship Id="rId21" Type="http://schemas.openxmlformats.org/officeDocument/2006/relationships/customXml" Target="../ink/ink3989.xml"/><Relationship Id="rId42" Type="http://schemas.openxmlformats.org/officeDocument/2006/relationships/image" Target="../media/image503.png"/><Relationship Id="rId63" Type="http://schemas.openxmlformats.org/officeDocument/2006/relationships/customXml" Target="../ink/ink4010.xml"/><Relationship Id="rId84" Type="http://schemas.openxmlformats.org/officeDocument/2006/relationships/image" Target="../media/image527.png"/><Relationship Id="rId138" Type="http://schemas.openxmlformats.org/officeDocument/2006/relationships/image" Target="../media/image553.png"/><Relationship Id="rId159" Type="http://schemas.openxmlformats.org/officeDocument/2006/relationships/customXml" Target="../ink/ink4058.xml"/><Relationship Id="rId107" Type="http://schemas.openxmlformats.org/officeDocument/2006/relationships/customXml" Target="../ink/ink4032.xml"/><Relationship Id="rId11" Type="http://schemas.openxmlformats.org/officeDocument/2006/relationships/customXml" Target="../ink/ink3984.xml"/><Relationship Id="rId32" Type="http://schemas.openxmlformats.org/officeDocument/2006/relationships/image" Target="../media/image499.png"/><Relationship Id="rId53" Type="http://schemas.openxmlformats.org/officeDocument/2006/relationships/customXml" Target="../ink/ink4005.xml"/><Relationship Id="rId74" Type="http://schemas.openxmlformats.org/officeDocument/2006/relationships/image" Target="../media/image522.png"/><Relationship Id="rId128" Type="http://schemas.openxmlformats.org/officeDocument/2006/relationships/image" Target="../media/image549.png"/><Relationship Id="rId149" Type="http://schemas.openxmlformats.org/officeDocument/2006/relationships/customXml" Target="../ink/ink4053.xml"/><Relationship Id="rId5" Type="http://schemas.openxmlformats.org/officeDocument/2006/relationships/customXml" Target="../ink/ink3981.xml"/><Relationship Id="rId95" Type="http://schemas.openxmlformats.org/officeDocument/2006/relationships/customXml" Target="../ink/ink4026.xml"/><Relationship Id="rId160" Type="http://schemas.openxmlformats.org/officeDocument/2006/relationships/image" Target="../media/image565.png"/><Relationship Id="rId22" Type="http://schemas.openxmlformats.org/officeDocument/2006/relationships/image" Target="../media/image494.png"/><Relationship Id="rId43" Type="http://schemas.openxmlformats.org/officeDocument/2006/relationships/customXml" Target="../ink/ink4000.xml"/><Relationship Id="rId64" Type="http://schemas.openxmlformats.org/officeDocument/2006/relationships/image" Target="../media/image517.png"/><Relationship Id="rId118" Type="http://schemas.openxmlformats.org/officeDocument/2006/relationships/image" Target="../media/image544.png"/><Relationship Id="rId139" Type="http://schemas.openxmlformats.org/officeDocument/2006/relationships/customXml" Target="../ink/ink4048.xml"/><Relationship Id="rId85" Type="http://schemas.openxmlformats.org/officeDocument/2006/relationships/customXml" Target="../ink/ink4021.xml"/><Relationship Id="rId150" Type="http://schemas.openxmlformats.org/officeDocument/2006/relationships/image" Target="../media/image560.png"/><Relationship Id="rId12" Type="http://schemas.openxmlformats.org/officeDocument/2006/relationships/image" Target="../media/image481.png"/><Relationship Id="rId17" Type="http://schemas.openxmlformats.org/officeDocument/2006/relationships/customXml" Target="../ink/ink3987.xml"/><Relationship Id="rId33" Type="http://schemas.openxmlformats.org/officeDocument/2006/relationships/customXml" Target="../ink/ink3995.xml"/><Relationship Id="rId38" Type="http://schemas.openxmlformats.org/officeDocument/2006/relationships/image" Target="../media/image240.png"/><Relationship Id="rId59" Type="http://schemas.openxmlformats.org/officeDocument/2006/relationships/customXml" Target="../ink/ink4008.xml"/><Relationship Id="rId103" Type="http://schemas.openxmlformats.org/officeDocument/2006/relationships/customXml" Target="../ink/ink4030.xml"/><Relationship Id="rId108" Type="http://schemas.openxmlformats.org/officeDocument/2006/relationships/image" Target="../media/image539.png"/><Relationship Id="rId124" Type="http://schemas.openxmlformats.org/officeDocument/2006/relationships/image" Target="../media/image547.png"/><Relationship Id="rId129" Type="http://schemas.openxmlformats.org/officeDocument/2006/relationships/customXml" Target="../ink/ink4043.xml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4016.xml"/><Relationship Id="rId91" Type="http://schemas.openxmlformats.org/officeDocument/2006/relationships/customXml" Target="../ink/ink4024.xml"/><Relationship Id="rId96" Type="http://schemas.openxmlformats.org/officeDocument/2006/relationships/image" Target="../media/image533.png"/><Relationship Id="rId140" Type="http://schemas.openxmlformats.org/officeDocument/2006/relationships/image" Target="../media/image554.png"/><Relationship Id="rId145" Type="http://schemas.openxmlformats.org/officeDocument/2006/relationships/customXml" Target="../ink/ink4051.xml"/><Relationship Id="rId161" Type="http://schemas.openxmlformats.org/officeDocument/2006/relationships/customXml" Target="../ink/ink4059.xml"/><Relationship Id="rId166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23" Type="http://schemas.openxmlformats.org/officeDocument/2006/relationships/customXml" Target="../ink/ink3990.xml"/><Relationship Id="rId28" Type="http://schemas.openxmlformats.org/officeDocument/2006/relationships/image" Target="../media/image496.png"/><Relationship Id="rId49" Type="http://schemas.openxmlformats.org/officeDocument/2006/relationships/customXml" Target="../ink/ink4003.xml"/><Relationship Id="rId114" Type="http://schemas.openxmlformats.org/officeDocument/2006/relationships/image" Target="../media/image542.png"/><Relationship Id="rId119" Type="http://schemas.openxmlformats.org/officeDocument/2006/relationships/customXml" Target="../ink/ink4038.xml"/><Relationship Id="rId44" Type="http://schemas.openxmlformats.org/officeDocument/2006/relationships/image" Target="../media/image504.png"/><Relationship Id="rId60" Type="http://schemas.openxmlformats.org/officeDocument/2006/relationships/image" Target="../media/image514.png"/><Relationship Id="rId65" Type="http://schemas.openxmlformats.org/officeDocument/2006/relationships/customXml" Target="../ink/ink4011.xml"/><Relationship Id="rId81" Type="http://schemas.openxmlformats.org/officeDocument/2006/relationships/customXml" Target="../ink/ink4019.xml"/><Relationship Id="rId86" Type="http://schemas.openxmlformats.org/officeDocument/2006/relationships/image" Target="../media/image528.png"/><Relationship Id="rId130" Type="http://schemas.openxmlformats.org/officeDocument/2006/relationships/image" Target="../media/image550.png"/><Relationship Id="rId135" Type="http://schemas.openxmlformats.org/officeDocument/2006/relationships/customXml" Target="../ink/ink4046.xml"/><Relationship Id="rId151" Type="http://schemas.openxmlformats.org/officeDocument/2006/relationships/customXml" Target="../ink/ink4054.xml"/><Relationship Id="rId156" Type="http://schemas.openxmlformats.org/officeDocument/2006/relationships/image" Target="../media/image563.png"/><Relationship Id="rId13" Type="http://schemas.openxmlformats.org/officeDocument/2006/relationships/customXml" Target="../ink/ink3985.xml"/><Relationship Id="rId18" Type="http://schemas.openxmlformats.org/officeDocument/2006/relationships/image" Target="../media/image484.png"/><Relationship Id="rId39" Type="http://schemas.openxmlformats.org/officeDocument/2006/relationships/customXml" Target="../ink/ink3998.xml"/><Relationship Id="rId109" Type="http://schemas.openxmlformats.org/officeDocument/2006/relationships/customXml" Target="../ink/ink4033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006.xml"/><Relationship Id="rId76" Type="http://schemas.openxmlformats.org/officeDocument/2006/relationships/image" Target="../media/image523.png"/><Relationship Id="rId97" Type="http://schemas.openxmlformats.org/officeDocument/2006/relationships/customXml" Target="../ink/ink4027.xml"/><Relationship Id="rId104" Type="http://schemas.openxmlformats.org/officeDocument/2006/relationships/image" Target="../media/image537.png"/><Relationship Id="rId120" Type="http://schemas.openxmlformats.org/officeDocument/2006/relationships/image" Target="../media/image545.png"/><Relationship Id="rId125" Type="http://schemas.openxmlformats.org/officeDocument/2006/relationships/customXml" Target="../ink/ink4041.xml"/><Relationship Id="rId141" Type="http://schemas.openxmlformats.org/officeDocument/2006/relationships/customXml" Target="../ink/ink4049.xml"/><Relationship Id="rId146" Type="http://schemas.openxmlformats.org/officeDocument/2006/relationships/image" Target="../media/image558.png"/><Relationship Id="rId167" Type="http://schemas.openxmlformats.org/officeDocument/2006/relationships/customXml" Target="../ink/ink4062.xml"/><Relationship Id="rId7" Type="http://schemas.openxmlformats.org/officeDocument/2006/relationships/customXml" Target="../ink/ink3982.xml"/><Relationship Id="rId71" Type="http://schemas.openxmlformats.org/officeDocument/2006/relationships/customXml" Target="../ink/ink4014.xml"/><Relationship Id="rId92" Type="http://schemas.openxmlformats.org/officeDocument/2006/relationships/image" Target="../media/image531.png"/><Relationship Id="rId162" Type="http://schemas.openxmlformats.org/officeDocument/2006/relationships/image" Target="../media/image566.png"/><Relationship Id="rId2" Type="http://schemas.openxmlformats.org/officeDocument/2006/relationships/image" Target="../media/image470.png"/><Relationship Id="rId29" Type="http://schemas.openxmlformats.org/officeDocument/2006/relationships/customXml" Target="../ink/ink3993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001.xml"/><Relationship Id="rId66" Type="http://schemas.openxmlformats.org/officeDocument/2006/relationships/image" Target="../media/image518.png"/><Relationship Id="rId87" Type="http://schemas.openxmlformats.org/officeDocument/2006/relationships/customXml" Target="../ink/ink4022.xml"/><Relationship Id="rId110" Type="http://schemas.openxmlformats.org/officeDocument/2006/relationships/image" Target="../media/image540.png"/><Relationship Id="rId115" Type="http://schemas.openxmlformats.org/officeDocument/2006/relationships/customXml" Target="../ink/ink4036.xml"/><Relationship Id="rId131" Type="http://schemas.openxmlformats.org/officeDocument/2006/relationships/customXml" Target="../ink/ink4044.xml"/><Relationship Id="rId136" Type="http://schemas.openxmlformats.org/officeDocument/2006/relationships/image" Target="../media/image552.png"/><Relationship Id="rId157" Type="http://schemas.openxmlformats.org/officeDocument/2006/relationships/customXml" Target="../ink/ink4057.xml"/><Relationship Id="rId61" Type="http://schemas.openxmlformats.org/officeDocument/2006/relationships/customXml" Target="../ink/ink4009.xml"/><Relationship Id="rId82" Type="http://schemas.openxmlformats.org/officeDocument/2006/relationships/image" Target="../media/image526.png"/><Relationship Id="rId152" Type="http://schemas.openxmlformats.org/officeDocument/2006/relationships/image" Target="../media/image561.png"/><Relationship Id="rId19" Type="http://schemas.openxmlformats.org/officeDocument/2006/relationships/customXml" Target="../ink/ink3988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3996.xml"/><Relationship Id="rId56" Type="http://schemas.openxmlformats.org/officeDocument/2006/relationships/image" Target="../media/image512.png"/><Relationship Id="rId77" Type="http://schemas.openxmlformats.org/officeDocument/2006/relationships/customXml" Target="../ink/ink4017.xml"/><Relationship Id="rId100" Type="http://schemas.openxmlformats.org/officeDocument/2006/relationships/image" Target="../media/image535.png"/><Relationship Id="rId105" Type="http://schemas.openxmlformats.org/officeDocument/2006/relationships/customXml" Target="../ink/ink4031.xml"/><Relationship Id="rId126" Type="http://schemas.openxmlformats.org/officeDocument/2006/relationships/image" Target="../media/image548.png"/><Relationship Id="rId147" Type="http://schemas.openxmlformats.org/officeDocument/2006/relationships/customXml" Target="../ink/ink4052.xml"/><Relationship Id="rId168" Type="http://schemas.openxmlformats.org/officeDocument/2006/relationships/image" Target="../media/image515.png"/><Relationship Id="rId8" Type="http://schemas.openxmlformats.org/officeDocument/2006/relationships/image" Target="../media/image479.png"/><Relationship Id="rId51" Type="http://schemas.openxmlformats.org/officeDocument/2006/relationships/customXml" Target="../ink/ink4004.xml"/><Relationship Id="rId72" Type="http://schemas.openxmlformats.org/officeDocument/2006/relationships/image" Target="../media/image521.png"/><Relationship Id="rId93" Type="http://schemas.openxmlformats.org/officeDocument/2006/relationships/customXml" Target="../ink/ink4025.xml"/><Relationship Id="rId98" Type="http://schemas.openxmlformats.org/officeDocument/2006/relationships/image" Target="../media/image534.png"/><Relationship Id="rId121" Type="http://schemas.openxmlformats.org/officeDocument/2006/relationships/customXml" Target="../ink/ink4039.xml"/><Relationship Id="rId142" Type="http://schemas.openxmlformats.org/officeDocument/2006/relationships/image" Target="../media/image556.png"/><Relationship Id="rId163" Type="http://schemas.openxmlformats.org/officeDocument/2006/relationships/customXml" Target="../ink/ink4060.xml"/><Relationship Id="rId3" Type="http://schemas.openxmlformats.org/officeDocument/2006/relationships/customXml" Target="../ink/ink3980.xml"/><Relationship Id="rId25" Type="http://schemas.openxmlformats.org/officeDocument/2006/relationships/customXml" Target="../ink/ink3991.xml"/><Relationship Id="rId46" Type="http://schemas.openxmlformats.org/officeDocument/2006/relationships/image" Target="../media/image505.png"/><Relationship Id="rId67" Type="http://schemas.openxmlformats.org/officeDocument/2006/relationships/customXml" Target="../ink/ink4012.xml"/><Relationship Id="rId116" Type="http://schemas.openxmlformats.org/officeDocument/2006/relationships/image" Target="../media/image543.png"/><Relationship Id="rId137" Type="http://schemas.openxmlformats.org/officeDocument/2006/relationships/customXml" Target="../ink/ink4047.xml"/><Relationship Id="rId158" Type="http://schemas.openxmlformats.org/officeDocument/2006/relationships/image" Target="../media/image564.png"/><Relationship Id="rId20" Type="http://schemas.openxmlformats.org/officeDocument/2006/relationships/image" Target="../media/image485.png"/><Relationship Id="rId41" Type="http://schemas.openxmlformats.org/officeDocument/2006/relationships/customXml" Target="../ink/ink3999.xml"/><Relationship Id="rId62" Type="http://schemas.openxmlformats.org/officeDocument/2006/relationships/image" Target="../media/image516.png"/><Relationship Id="rId83" Type="http://schemas.openxmlformats.org/officeDocument/2006/relationships/customXml" Target="../ink/ink4020.xml"/><Relationship Id="rId88" Type="http://schemas.openxmlformats.org/officeDocument/2006/relationships/image" Target="../media/image529.png"/><Relationship Id="rId111" Type="http://schemas.openxmlformats.org/officeDocument/2006/relationships/customXml" Target="../ink/ink4034.xml"/><Relationship Id="rId132" Type="http://schemas.openxmlformats.org/officeDocument/2006/relationships/image" Target="../media/image551.png"/><Relationship Id="rId153" Type="http://schemas.openxmlformats.org/officeDocument/2006/relationships/customXml" Target="../ink/ink4055.xml"/><Relationship Id="rId15" Type="http://schemas.openxmlformats.org/officeDocument/2006/relationships/customXml" Target="../ink/ink3986.xml"/><Relationship Id="rId36" Type="http://schemas.openxmlformats.org/officeDocument/2006/relationships/image" Target="../media/image501.png"/><Relationship Id="rId57" Type="http://schemas.openxmlformats.org/officeDocument/2006/relationships/customXml" Target="../ink/ink4007.xml"/><Relationship Id="rId106" Type="http://schemas.openxmlformats.org/officeDocument/2006/relationships/image" Target="../media/image538.png"/><Relationship Id="rId127" Type="http://schemas.openxmlformats.org/officeDocument/2006/relationships/customXml" Target="../ink/ink4042.xml"/><Relationship Id="rId10" Type="http://schemas.openxmlformats.org/officeDocument/2006/relationships/image" Target="../media/image480.png"/><Relationship Id="rId31" Type="http://schemas.openxmlformats.org/officeDocument/2006/relationships/customXml" Target="../ink/ink3994.xml"/><Relationship Id="rId52" Type="http://schemas.openxmlformats.org/officeDocument/2006/relationships/image" Target="../media/image510.png"/><Relationship Id="rId73" Type="http://schemas.openxmlformats.org/officeDocument/2006/relationships/customXml" Target="../ink/ink4015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4028.xml"/><Relationship Id="rId101" Type="http://schemas.openxmlformats.org/officeDocument/2006/relationships/customXml" Target="../ink/ink4029.xml"/><Relationship Id="rId122" Type="http://schemas.openxmlformats.org/officeDocument/2006/relationships/image" Target="../media/image546.png"/><Relationship Id="rId143" Type="http://schemas.openxmlformats.org/officeDocument/2006/relationships/customXml" Target="../ink/ink4050.xml"/><Relationship Id="rId148" Type="http://schemas.openxmlformats.org/officeDocument/2006/relationships/image" Target="../media/image559.png"/><Relationship Id="rId164" Type="http://schemas.openxmlformats.org/officeDocument/2006/relationships/image" Target="../media/image567.png"/><Relationship Id="rId4" Type="http://schemas.openxmlformats.org/officeDocument/2006/relationships/image" Target="../media/image477.png"/><Relationship Id="rId9" Type="http://schemas.openxmlformats.org/officeDocument/2006/relationships/customXml" Target="../ink/ink3983.xml"/><Relationship Id="rId26" Type="http://schemas.openxmlformats.org/officeDocument/2006/relationships/image" Target="../media/image495.png"/><Relationship Id="rId47" Type="http://schemas.openxmlformats.org/officeDocument/2006/relationships/customXml" Target="../ink/ink4002.xml"/><Relationship Id="rId68" Type="http://schemas.openxmlformats.org/officeDocument/2006/relationships/image" Target="../media/image519.png"/><Relationship Id="rId89" Type="http://schemas.openxmlformats.org/officeDocument/2006/relationships/customXml" Target="../ink/ink4023.xml"/><Relationship Id="rId112" Type="http://schemas.openxmlformats.org/officeDocument/2006/relationships/image" Target="../media/image541.png"/><Relationship Id="rId133" Type="http://schemas.openxmlformats.org/officeDocument/2006/relationships/customXml" Target="../ink/ink4045.xml"/><Relationship Id="rId154" Type="http://schemas.openxmlformats.org/officeDocument/2006/relationships/image" Target="../media/image562.png"/><Relationship Id="rId16" Type="http://schemas.openxmlformats.org/officeDocument/2006/relationships/image" Target="../media/image483.png"/><Relationship Id="rId37" Type="http://schemas.openxmlformats.org/officeDocument/2006/relationships/customXml" Target="../ink/ink3997.xml"/><Relationship Id="rId58" Type="http://schemas.openxmlformats.org/officeDocument/2006/relationships/image" Target="../media/image513.png"/><Relationship Id="rId79" Type="http://schemas.openxmlformats.org/officeDocument/2006/relationships/customXml" Target="../ink/ink4018.xml"/><Relationship Id="rId102" Type="http://schemas.openxmlformats.org/officeDocument/2006/relationships/image" Target="../media/image536.png"/><Relationship Id="rId123" Type="http://schemas.openxmlformats.org/officeDocument/2006/relationships/customXml" Target="../ink/ink4040.xml"/><Relationship Id="rId144" Type="http://schemas.openxmlformats.org/officeDocument/2006/relationships/image" Target="../media/image557.png"/><Relationship Id="rId90" Type="http://schemas.openxmlformats.org/officeDocument/2006/relationships/image" Target="../media/image530.png"/><Relationship Id="rId165" Type="http://schemas.openxmlformats.org/officeDocument/2006/relationships/customXml" Target="../ink/ink4061.xml"/><Relationship Id="rId27" Type="http://schemas.openxmlformats.org/officeDocument/2006/relationships/customXml" Target="../ink/ink3992.xml"/><Relationship Id="rId48" Type="http://schemas.openxmlformats.org/officeDocument/2006/relationships/image" Target="../media/image508.png"/><Relationship Id="rId69" Type="http://schemas.openxmlformats.org/officeDocument/2006/relationships/customXml" Target="../ink/ink4013.xml"/><Relationship Id="rId113" Type="http://schemas.openxmlformats.org/officeDocument/2006/relationships/customXml" Target="../ink/ink4035.xml"/><Relationship Id="rId134" Type="http://schemas.openxmlformats.org/officeDocument/2006/relationships/image" Target="../media/image555.png"/><Relationship Id="rId80" Type="http://schemas.openxmlformats.org/officeDocument/2006/relationships/image" Target="../media/image525.png"/><Relationship Id="rId155" Type="http://schemas.openxmlformats.org/officeDocument/2006/relationships/customXml" Target="../ink/ink4056.xml"/></Relationships>
</file>

<file path=ppt/slides/_rels/slide1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20.xml"/><Relationship Id="rId21" Type="http://schemas.openxmlformats.org/officeDocument/2006/relationships/customXml" Target="../ink/ink4072.xml"/><Relationship Id="rId42" Type="http://schemas.openxmlformats.org/officeDocument/2006/relationships/image" Target="../media/image503.png"/><Relationship Id="rId63" Type="http://schemas.openxmlformats.org/officeDocument/2006/relationships/customXml" Target="../ink/ink4093.xml"/><Relationship Id="rId84" Type="http://schemas.openxmlformats.org/officeDocument/2006/relationships/image" Target="../media/image527.png"/><Relationship Id="rId138" Type="http://schemas.openxmlformats.org/officeDocument/2006/relationships/image" Target="../media/image553.png"/><Relationship Id="rId159" Type="http://schemas.openxmlformats.org/officeDocument/2006/relationships/customXml" Target="../ink/ink4141.xml"/><Relationship Id="rId170" Type="http://schemas.openxmlformats.org/officeDocument/2006/relationships/image" Target="../media/image569.png"/><Relationship Id="rId107" Type="http://schemas.openxmlformats.org/officeDocument/2006/relationships/customXml" Target="../ink/ink4115.xml"/><Relationship Id="rId11" Type="http://schemas.openxmlformats.org/officeDocument/2006/relationships/customXml" Target="../ink/ink4067.xml"/><Relationship Id="rId32" Type="http://schemas.openxmlformats.org/officeDocument/2006/relationships/image" Target="../media/image499.png"/><Relationship Id="rId53" Type="http://schemas.openxmlformats.org/officeDocument/2006/relationships/customXml" Target="../ink/ink4088.xml"/><Relationship Id="rId74" Type="http://schemas.openxmlformats.org/officeDocument/2006/relationships/image" Target="../media/image522.png"/><Relationship Id="rId128" Type="http://schemas.openxmlformats.org/officeDocument/2006/relationships/image" Target="../media/image549.png"/><Relationship Id="rId149" Type="http://schemas.openxmlformats.org/officeDocument/2006/relationships/customXml" Target="../ink/ink4136.xml"/><Relationship Id="rId5" Type="http://schemas.openxmlformats.org/officeDocument/2006/relationships/customXml" Target="../ink/ink4064.xml"/><Relationship Id="rId95" Type="http://schemas.openxmlformats.org/officeDocument/2006/relationships/customXml" Target="../ink/ink4109.xml"/><Relationship Id="rId160" Type="http://schemas.openxmlformats.org/officeDocument/2006/relationships/image" Target="../media/image565.png"/><Relationship Id="rId22" Type="http://schemas.openxmlformats.org/officeDocument/2006/relationships/image" Target="../media/image494.png"/><Relationship Id="rId43" Type="http://schemas.openxmlformats.org/officeDocument/2006/relationships/customXml" Target="../ink/ink4083.xml"/><Relationship Id="rId64" Type="http://schemas.openxmlformats.org/officeDocument/2006/relationships/image" Target="../media/image517.png"/><Relationship Id="rId118" Type="http://schemas.openxmlformats.org/officeDocument/2006/relationships/image" Target="../media/image544.png"/><Relationship Id="rId139" Type="http://schemas.openxmlformats.org/officeDocument/2006/relationships/customXml" Target="../ink/ink4131.xml"/><Relationship Id="rId85" Type="http://schemas.openxmlformats.org/officeDocument/2006/relationships/customXml" Target="../ink/ink4104.xml"/><Relationship Id="rId150" Type="http://schemas.openxmlformats.org/officeDocument/2006/relationships/image" Target="../media/image560.png"/><Relationship Id="rId171" Type="http://schemas.openxmlformats.org/officeDocument/2006/relationships/customXml" Target="../ink/ink4147.xml"/><Relationship Id="rId12" Type="http://schemas.openxmlformats.org/officeDocument/2006/relationships/image" Target="../media/image481.png"/><Relationship Id="rId33" Type="http://schemas.openxmlformats.org/officeDocument/2006/relationships/customXml" Target="../ink/ink4078.xml"/><Relationship Id="rId108" Type="http://schemas.openxmlformats.org/officeDocument/2006/relationships/image" Target="../media/image539.png"/><Relationship Id="rId129" Type="http://schemas.openxmlformats.org/officeDocument/2006/relationships/customXml" Target="../ink/ink4126.xml"/><Relationship Id="rId54" Type="http://schemas.openxmlformats.org/officeDocument/2006/relationships/image" Target="../media/image511.png"/><Relationship Id="rId70" Type="http://schemas.openxmlformats.org/officeDocument/2006/relationships/image" Target="../media/image520.png"/><Relationship Id="rId75" Type="http://schemas.openxmlformats.org/officeDocument/2006/relationships/customXml" Target="../ink/ink4099.xml"/><Relationship Id="rId91" Type="http://schemas.openxmlformats.org/officeDocument/2006/relationships/customXml" Target="../ink/ink4107.xml"/><Relationship Id="rId96" Type="http://schemas.openxmlformats.org/officeDocument/2006/relationships/image" Target="../media/image533.png"/><Relationship Id="rId140" Type="http://schemas.openxmlformats.org/officeDocument/2006/relationships/image" Target="../media/image554.png"/><Relationship Id="rId145" Type="http://schemas.openxmlformats.org/officeDocument/2006/relationships/customXml" Target="../ink/ink4134.xml"/><Relationship Id="rId161" Type="http://schemas.openxmlformats.org/officeDocument/2006/relationships/customXml" Target="../ink/ink4142.xml"/><Relationship Id="rId166" Type="http://schemas.openxmlformats.org/officeDocument/2006/relationships/image" Target="../media/image5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23" Type="http://schemas.openxmlformats.org/officeDocument/2006/relationships/customXml" Target="../ink/ink4073.xml"/><Relationship Id="rId28" Type="http://schemas.openxmlformats.org/officeDocument/2006/relationships/image" Target="../media/image496.png"/><Relationship Id="rId49" Type="http://schemas.openxmlformats.org/officeDocument/2006/relationships/customXml" Target="../ink/ink4086.xml"/><Relationship Id="rId114" Type="http://schemas.openxmlformats.org/officeDocument/2006/relationships/image" Target="../media/image542.png"/><Relationship Id="rId119" Type="http://schemas.openxmlformats.org/officeDocument/2006/relationships/customXml" Target="../ink/ink4121.xml"/><Relationship Id="rId44" Type="http://schemas.openxmlformats.org/officeDocument/2006/relationships/image" Target="../media/image504.png"/><Relationship Id="rId60" Type="http://schemas.openxmlformats.org/officeDocument/2006/relationships/image" Target="../media/image514.png"/><Relationship Id="rId65" Type="http://schemas.openxmlformats.org/officeDocument/2006/relationships/customXml" Target="../ink/ink4094.xml"/><Relationship Id="rId81" Type="http://schemas.openxmlformats.org/officeDocument/2006/relationships/customXml" Target="../ink/ink4102.xml"/><Relationship Id="rId86" Type="http://schemas.openxmlformats.org/officeDocument/2006/relationships/image" Target="../media/image528.png"/><Relationship Id="rId130" Type="http://schemas.openxmlformats.org/officeDocument/2006/relationships/image" Target="../media/image550.png"/><Relationship Id="rId135" Type="http://schemas.openxmlformats.org/officeDocument/2006/relationships/customXml" Target="../ink/ink4129.xml"/><Relationship Id="rId151" Type="http://schemas.openxmlformats.org/officeDocument/2006/relationships/customXml" Target="../ink/ink4137.xml"/><Relationship Id="rId156" Type="http://schemas.openxmlformats.org/officeDocument/2006/relationships/image" Target="../media/image563.png"/><Relationship Id="rId172" Type="http://schemas.openxmlformats.org/officeDocument/2006/relationships/image" Target="../media/image570.png"/><Relationship Id="rId13" Type="http://schemas.openxmlformats.org/officeDocument/2006/relationships/customXml" Target="../ink/ink4068.xml"/><Relationship Id="rId18" Type="http://schemas.openxmlformats.org/officeDocument/2006/relationships/image" Target="../media/image484.png"/><Relationship Id="rId39" Type="http://schemas.openxmlformats.org/officeDocument/2006/relationships/customXml" Target="../ink/ink4081.xml"/><Relationship Id="rId109" Type="http://schemas.openxmlformats.org/officeDocument/2006/relationships/customXml" Target="../ink/ink4116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089.xml"/><Relationship Id="rId76" Type="http://schemas.openxmlformats.org/officeDocument/2006/relationships/image" Target="../media/image523.png"/><Relationship Id="rId97" Type="http://schemas.openxmlformats.org/officeDocument/2006/relationships/customXml" Target="../ink/ink4110.xml"/><Relationship Id="rId104" Type="http://schemas.openxmlformats.org/officeDocument/2006/relationships/image" Target="../media/image537.png"/><Relationship Id="rId120" Type="http://schemas.openxmlformats.org/officeDocument/2006/relationships/image" Target="../media/image545.png"/><Relationship Id="rId125" Type="http://schemas.openxmlformats.org/officeDocument/2006/relationships/customXml" Target="../ink/ink4124.xml"/><Relationship Id="rId141" Type="http://schemas.openxmlformats.org/officeDocument/2006/relationships/customXml" Target="../ink/ink4132.xml"/><Relationship Id="rId146" Type="http://schemas.openxmlformats.org/officeDocument/2006/relationships/image" Target="../media/image558.png"/><Relationship Id="rId167" Type="http://schemas.openxmlformats.org/officeDocument/2006/relationships/customXml" Target="../ink/ink4145.xml"/><Relationship Id="rId7" Type="http://schemas.openxmlformats.org/officeDocument/2006/relationships/customXml" Target="../ink/ink4065.xml"/><Relationship Id="rId71" Type="http://schemas.openxmlformats.org/officeDocument/2006/relationships/customXml" Target="../ink/ink4097.xml"/><Relationship Id="rId92" Type="http://schemas.openxmlformats.org/officeDocument/2006/relationships/image" Target="../media/image531.png"/><Relationship Id="rId162" Type="http://schemas.openxmlformats.org/officeDocument/2006/relationships/image" Target="../media/image566.png"/><Relationship Id="rId2" Type="http://schemas.openxmlformats.org/officeDocument/2006/relationships/image" Target="../media/image470.png"/><Relationship Id="rId29" Type="http://schemas.openxmlformats.org/officeDocument/2006/relationships/customXml" Target="../ink/ink4076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084.xml"/><Relationship Id="rId66" Type="http://schemas.openxmlformats.org/officeDocument/2006/relationships/image" Target="../media/image518.png"/><Relationship Id="rId87" Type="http://schemas.openxmlformats.org/officeDocument/2006/relationships/customXml" Target="../ink/ink4105.xml"/><Relationship Id="rId110" Type="http://schemas.openxmlformats.org/officeDocument/2006/relationships/image" Target="../media/image540.png"/><Relationship Id="rId115" Type="http://schemas.openxmlformats.org/officeDocument/2006/relationships/customXml" Target="../ink/ink4119.xml"/><Relationship Id="rId131" Type="http://schemas.openxmlformats.org/officeDocument/2006/relationships/customXml" Target="../ink/ink4127.xml"/><Relationship Id="rId136" Type="http://schemas.openxmlformats.org/officeDocument/2006/relationships/image" Target="../media/image552.png"/><Relationship Id="rId157" Type="http://schemas.openxmlformats.org/officeDocument/2006/relationships/customXml" Target="../ink/ink4140.xml"/><Relationship Id="rId61" Type="http://schemas.openxmlformats.org/officeDocument/2006/relationships/customXml" Target="../ink/ink4092.xml"/><Relationship Id="rId82" Type="http://schemas.openxmlformats.org/officeDocument/2006/relationships/image" Target="../media/image526.png"/><Relationship Id="rId152" Type="http://schemas.openxmlformats.org/officeDocument/2006/relationships/image" Target="../media/image561.png"/><Relationship Id="rId19" Type="http://schemas.openxmlformats.org/officeDocument/2006/relationships/customXml" Target="../ink/ink4071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4079.xml"/><Relationship Id="rId56" Type="http://schemas.openxmlformats.org/officeDocument/2006/relationships/image" Target="../media/image512.png"/><Relationship Id="rId77" Type="http://schemas.openxmlformats.org/officeDocument/2006/relationships/customXml" Target="../ink/ink4100.xml"/><Relationship Id="rId100" Type="http://schemas.openxmlformats.org/officeDocument/2006/relationships/image" Target="../media/image535.png"/><Relationship Id="rId105" Type="http://schemas.openxmlformats.org/officeDocument/2006/relationships/customXml" Target="../ink/ink4114.xml"/><Relationship Id="rId126" Type="http://schemas.openxmlformats.org/officeDocument/2006/relationships/image" Target="../media/image548.png"/><Relationship Id="rId147" Type="http://schemas.openxmlformats.org/officeDocument/2006/relationships/customXml" Target="../ink/ink4135.xml"/><Relationship Id="rId168" Type="http://schemas.openxmlformats.org/officeDocument/2006/relationships/image" Target="../media/image515.png"/><Relationship Id="rId8" Type="http://schemas.openxmlformats.org/officeDocument/2006/relationships/image" Target="../media/image479.png"/><Relationship Id="rId51" Type="http://schemas.openxmlformats.org/officeDocument/2006/relationships/customXml" Target="../ink/ink4087.xml"/><Relationship Id="rId72" Type="http://schemas.openxmlformats.org/officeDocument/2006/relationships/image" Target="../media/image521.png"/><Relationship Id="rId93" Type="http://schemas.openxmlformats.org/officeDocument/2006/relationships/customXml" Target="../ink/ink4108.xml"/><Relationship Id="rId98" Type="http://schemas.openxmlformats.org/officeDocument/2006/relationships/image" Target="../media/image534.png"/><Relationship Id="rId121" Type="http://schemas.openxmlformats.org/officeDocument/2006/relationships/customXml" Target="../ink/ink4122.xml"/><Relationship Id="rId142" Type="http://schemas.openxmlformats.org/officeDocument/2006/relationships/image" Target="../media/image556.png"/><Relationship Id="rId163" Type="http://schemas.openxmlformats.org/officeDocument/2006/relationships/customXml" Target="../ink/ink4143.xml"/><Relationship Id="rId3" Type="http://schemas.openxmlformats.org/officeDocument/2006/relationships/customXml" Target="../ink/ink4063.xml"/><Relationship Id="rId25" Type="http://schemas.openxmlformats.org/officeDocument/2006/relationships/customXml" Target="../ink/ink4074.xml"/><Relationship Id="rId46" Type="http://schemas.openxmlformats.org/officeDocument/2006/relationships/image" Target="../media/image505.png"/><Relationship Id="rId67" Type="http://schemas.openxmlformats.org/officeDocument/2006/relationships/customXml" Target="../ink/ink4095.xml"/><Relationship Id="rId116" Type="http://schemas.openxmlformats.org/officeDocument/2006/relationships/image" Target="../media/image543.png"/><Relationship Id="rId137" Type="http://schemas.openxmlformats.org/officeDocument/2006/relationships/customXml" Target="../ink/ink4130.xml"/><Relationship Id="rId158" Type="http://schemas.openxmlformats.org/officeDocument/2006/relationships/image" Target="../media/image564.png"/><Relationship Id="rId20" Type="http://schemas.openxmlformats.org/officeDocument/2006/relationships/image" Target="../media/image485.png"/><Relationship Id="rId41" Type="http://schemas.openxmlformats.org/officeDocument/2006/relationships/customXml" Target="../ink/ink4082.xml"/><Relationship Id="rId62" Type="http://schemas.openxmlformats.org/officeDocument/2006/relationships/image" Target="../media/image516.png"/><Relationship Id="rId83" Type="http://schemas.openxmlformats.org/officeDocument/2006/relationships/customXml" Target="../ink/ink4103.xml"/><Relationship Id="rId88" Type="http://schemas.openxmlformats.org/officeDocument/2006/relationships/image" Target="../media/image529.png"/><Relationship Id="rId111" Type="http://schemas.openxmlformats.org/officeDocument/2006/relationships/customXml" Target="../ink/ink4117.xml"/><Relationship Id="rId132" Type="http://schemas.openxmlformats.org/officeDocument/2006/relationships/image" Target="../media/image551.png"/><Relationship Id="rId153" Type="http://schemas.openxmlformats.org/officeDocument/2006/relationships/customXml" Target="../ink/ink4138.xml"/><Relationship Id="rId15" Type="http://schemas.openxmlformats.org/officeDocument/2006/relationships/customXml" Target="../ink/ink4069.xml"/><Relationship Id="rId36" Type="http://schemas.openxmlformats.org/officeDocument/2006/relationships/image" Target="../media/image501.png"/><Relationship Id="rId57" Type="http://schemas.openxmlformats.org/officeDocument/2006/relationships/customXml" Target="../ink/ink4090.xml"/><Relationship Id="rId106" Type="http://schemas.openxmlformats.org/officeDocument/2006/relationships/image" Target="../media/image538.png"/><Relationship Id="rId127" Type="http://schemas.openxmlformats.org/officeDocument/2006/relationships/customXml" Target="../ink/ink4125.xml"/><Relationship Id="rId10" Type="http://schemas.openxmlformats.org/officeDocument/2006/relationships/image" Target="../media/image480.png"/><Relationship Id="rId31" Type="http://schemas.openxmlformats.org/officeDocument/2006/relationships/customXml" Target="../ink/ink4077.xml"/><Relationship Id="rId52" Type="http://schemas.openxmlformats.org/officeDocument/2006/relationships/image" Target="../media/image510.png"/><Relationship Id="rId73" Type="http://schemas.openxmlformats.org/officeDocument/2006/relationships/customXml" Target="../ink/ink4098.xml"/><Relationship Id="rId78" Type="http://schemas.openxmlformats.org/officeDocument/2006/relationships/image" Target="../media/image524.png"/><Relationship Id="rId94" Type="http://schemas.openxmlformats.org/officeDocument/2006/relationships/image" Target="../media/image532.png"/><Relationship Id="rId99" Type="http://schemas.openxmlformats.org/officeDocument/2006/relationships/customXml" Target="../ink/ink4111.xml"/><Relationship Id="rId101" Type="http://schemas.openxmlformats.org/officeDocument/2006/relationships/customXml" Target="../ink/ink4112.xml"/><Relationship Id="rId122" Type="http://schemas.openxmlformats.org/officeDocument/2006/relationships/image" Target="../media/image546.png"/><Relationship Id="rId143" Type="http://schemas.openxmlformats.org/officeDocument/2006/relationships/customXml" Target="../ink/ink4133.xml"/><Relationship Id="rId148" Type="http://schemas.openxmlformats.org/officeDocument/2006/relationships/image" Target="../media/image559.png"/><Relationship Id="rId164" Type="http://schemas.openxmlformats.org/officeDocument/2006/relationships/image" Target="../media/image567.png"/><Relationship Id="rId169" Type="http://schemas.openxmlformats.org/officeDocument/2006/relationships/customXml" Target="../ink/ink4146.xml"/><Relationship Id="rId4" Type="http://schemas.openxmlformats.org/officeDocument/2006/relationships/image" Target="../media/image477.png"/><Relationship Id="rId9" Type="http://schemas.openxmlformats.org/officeDocument/2006/relationships/customXml" Target="../ink/ink4066.xml"/><Relationship Id="rId26" Type="http://schemas.openxmlformats.org/officeDocument/2006/relationships/image" Target="../media/image495.png"/><Relationship Id="rId47" Type="http://schemas.openxmlformats.org/officeDocument/2006/relationships/customXml" Target="../ink/ink4085.xml"/><Relationship Id="rId68" Type="http://schemas.openxmlformats.org/officeDocument/2006/relationships/image" Target="../media/image519.png"/><Relationship Id="rId89" Type="http://schemas.openxmlformats.org/officeDocument/2006/relationships/customXml" Target="../ink/ink4106.xml"/><Relationship Id="rId112" Type="http://schemas.openxmlformats.org/officeDocument/2006/relationships/image" Target="../media/image541.png"/><Relationship Id="rId133" Type="http://schemas.openxmlformats.org/officeDocument/2006/relationships/customXml" Target="../ink/ink4128.xml"/><Relationship Id="rId154" Type="http://schemas.openxmlformats.org/officeDocument/2006/relationships/image" Target="../media/image562.png"/><Relationship Id="rId16" Type="http://schemas.openxmlformats.org/officeDocument/2006/relationships/image" Target="../media/image483.png"/><Relationship Id="rId37" Type="http://schemas.openxmlformats.org/officeDocument/2006/relationships/customXml" Target="../ink/ink4080.xml"/><Relationship Id="rId58" Type="http://schemas.openxmlformats.org/officeDocument/2006/relationships/image" Target="../media/image513.png"/><Relationship Id="rId79" Type="http://schemas.openxmlformats.org/officeDocument/2006/relationships/customXml" Target="../ink/ink4101.xml"/><Relationship Id="rId102" Type="http://schemas.openxmlformats.org/officeDocument/2006/relationships/image" Target="../media/image536.png"/><Relationship Id="rId123" Type="http://schemas.openxmlformats.org/officeDocument/2006/relationships/customXml" Target="../ink/ink4123.xml"/><Relationship Id="rId144" Type="http://schemas.openxmlformats.org/officeDocument/2006/relationships/image" Target="../media/image557.png"/><Relationship Id="rId90" Type="http://schemas.openxmlformats.org/officeDocument/2006/relationships/image" Target="../media/image530.png"/><Relationship Id="rId165" Type="http://schemas.openxmlformats.org/officeDocument/2006/relationships/customXml" Target="../ink/ink4144.xml"/><Relationship Id="rId27" Type="http://schemas.openxmlformats.org/officeDocument/2006/relationships/customXml" Target="../ink/ink4075.xml"/><Relationship Id="rId48" Type="http://schemas.openxmlformats.org/officeDocument/2006/relationships/image" Target="../media/image508.png"/><Relationship Id="rId69" Type="http://schemas.openxmlformats.org/officeDocument/2006/relationships/customXml" Target="../ink/ink4096.xml"/><Relationship Id="rId113" Type="http://schemas.openxmlformats.org/officeDocument/2006/relationships/customXml" Target="../ink/ink4118.xml"/><Relationship Id="rId134" Type="http://schemas.openxmlformats.org/officeDocument/2006/relationships/image" Target="../media/image555.png"/><Relationship Id="rId80" Type="http://schemas.openxmlformats.org/officeDocument/2006/relationships/image" Target="../media/image525.png"/><Relationship Id="rId155" Type="http://schemas.openxmlformats.org/officeDocument/2006/relationships/customXml" Target="../ink/ink4139.xml"/><Relationship Id="rId17" Type="http://schemas.openxmlformats.org/officeDocument/2006/relationships/customXml" Target="../ink/ink4070.xml"/><Relationship Id="rId38" Type="http://schemas.openxmlformats.org/officeDocument/2006/relationships/image" Target="../media/image240.png"/><Relationship Id="rId59" Type="http://schemas.openxmlformats.org/officeDocument/2006/relationships/customXml" Target="../ink/ink4091.xml"/><Relationship Id="rId103" Type="http://schemas.openxmlformats.org/officeDocument/2006/relationships/customXml" Target="../ink/ink4113.xml"/><Relationship Id="rId124" Type="http://schemas.openxmlformats.org/officeDocument/2006/relationships/image" Target="../media/image547.png"/></Relationships>
</file>

<file path=ppt/slides/_rels/slide1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53.xml"/><Relationship Id="rId18" Type="http://schemas.openxmlformats.org/officeDocument/2006/relationships/image" Target="../media/image484.png"/><Relationship Id="rId26" Type="http://schemas.openxmlformats.org/officeDocument/2006/relationships/image" Target="../media/image495.png"/><Relationship Id="rId39" Type="http://schemas.openxmlformats.org/officeDocument/2006/relationships/customXml" Target="../ink/ink4166.xml"/><Relationship Id="rId21" Type="http://schemas.openxmlformats.org/officeDocument/2006/relationships/customXml" Target="../ink/ink4157.xml"/><Relationship Id="rId34" Type="http://schemas.openxmlformats.org/officeDocument/2006/relationships/image" Target="../media/image500.png"/><Relationship Id="rId42" Type="http://schemas.openxmlformats.org/officeDocument/2006/relationships/image" Target="../media/image503.png"/><Relationship Id="rId47" Type="http://schemas.openxmlformats.org/officeDocument/2006/relationships/customXml" Target="../ink/ink4170.xml"/><Relationship Id="rId50" Type="http://schemas.openxmlformats.org/officeDocument/2006/relationships/image" Target="../media/image509.png"/><Relationship Id="rId55" Type="http://schemas.openxmlformats.org/officeDocument/2006/relationships/customXml" Target="../ink/ink4174.xml"/><Relationship Id="rId63" Type="http://schemas.openxmlformats.org/officeDocument/2006/relationships/customXml" Target="../ink/ink4178.xml"/><Relationship Id="rId7" Type="http://schemas.openxmlformats.org/officeDocument/2006/relationships/customXml" Target="../ink/ink4150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4161.xml"/><Relationship Id="rId11" Type="http://schemas.openxmlformats.org/officeDocument/2006/relationships/customXml" Target="../ink/ink4152.xml"/><Relationship Id="rId24" Type="http://schemas.openxmlformats.org/officeDocument/2006/relationships/image" Target="../media/image52.png"/><Relationship Id="rId32" Type="http://schemas.openxmlformats.org/officeDocument/2006/relationships/image" Target="../media/image499.png"/><Relationship Id="rId37" Type="http://schemas.openxmlformats.org/officeDocument/2006/relationships/customXml" Target="../ink/ink4165.xml"/><Relationship Id="rId40" Type="http://schemas.openxmlformats.org/officeDocument/2006/relationships/image" Target="../media/image502.png"/><Relationship Id="rId45" Type="http://schemas.openxmlformats.org/officeDocument/2006/relationships/customXml" Target="../ink/ink4169.xml"/><Relationship Id="rId53" Type="http://schemas.openxmlformats.org/officeDocument/2006/relationships/customXml" Target="../ink/ink4173.xml"/><Relationship Id="rId58" Type="http://schemas.openxmlformats.org/officeDocument/2006/relationships/image" Target="../media/image513.png"/><Relationship Id="rId5" Type="http://schemas.openxmlformats.org/officeDocument/2006/relationships/customXml" Target="../ink/ink4149.xml"/><Relationship Id="rId61" Type="http://schemas.openxmlformats.org/officeDocument/2006/relationships/customXml" Target="../ink/ink4177.xml"/><Relationship Id="rId19" Type="http://schemas.openxmlformats.org/officeDocument/2006/relationships/customXml" Target="../ink/ink4156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160.xml"/><Relationship Id="rId30" Type="http://schemas.openxmlformats.org/officeDocument/2006/relationships/image" Target="../media/image497.png"/><Relationship Id="rId35" Type="http://schemas.openxmlformats.org/officeDocument/2006/relationships/customXml" Target="../ink/ink4164.xml"/><Relationship Id="rId43" Type="http://schemas.openxmlformats.org/officeDocument/2006/relationships/customXml" Target="../ink/ink4168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71.png"/><Relationship Id="rId8" Type="http://schemas.openxmlformats.org/officeDocument/2006/relationships/image" Target="../media/image479.png"/><Relationship Id="rId51" Type="http://schemas.openxmlformats.org/officeDocument/2006/relationships/customXml" Target="../ink/ink4172.xml"/><Relationship Id="rId3" Type="http://schemas.openxmlformats.org/officeDocument/2006/relationships/customXml" Target="../ink/ink4148.xml"/><Relationship Id="rId12" Type="http://schemas.openxmlformats.org/officeDocument/2006/relationships/image" Target="../media/image481.png"/><Relationship Id="rId17" Type="http://schemas.openxmlformats.org/officeDocument/2006/relationships/customXml" Target="../ink/ink4155.xml"/><Relationship Id="rId25" Type="http://schemas.openxmlformats.org/officeDocument/2006/relationships/customXml" Target="../ink/ink4159.xml"/><Relationship Id="rId33" Type="http://schemas.openxmlformats.org/officeDocument/2006/relationships/customXml" Target="../ink/ink4163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176.xml"/><Relationship Id="rId20" Type="http://schemas.openxmlformats.org/officeDocument/2006/relationships/image" Target="../media/image485.png"/><Relationship Id="rId41" Type="http://schemas.openxmlformats.org/officeDocument/2006/relationships/customXml" Target="../ink/ink4167.xml"/><Relationship Id="rId54" Type="http://schemas.openxmlformats.org/officeDocument/2006/relationships/image" Target="../media/image511.png"/><Relationship Id="rId6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154.xml"/><Relationship Id="rId23" Type="http://schemas.openxmlformats.org/officeDocument/2006/relationships/customXml" Target="../ink/ink4158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171.xml"/><Relationship Id="rId57" Type="http://schemas.openxmlformats.org/officeDocument/2006/relationships/customXml" Target="../ink/ink4175.xml"/><Relationship Id="rId10" Type="http://schemas.openxmlformats.org/officeDocument/2006/relationships/image" Target="../media/image480.png"/><Relationship Id="rId31" Type="http://schemas.openxmlformats.org/officeDocument/2006/relationships/customXml" Target="../ink/ink4162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4" Type="http://schemas.openxmlformats.org/officeDocument/2006/relationships/image" Target="../media/image477.png"/><Relationship Id="rId9" Type="http://schemas.openxmlformats.org/officeDocument/2006/relationships/customXml" Target="../ink/ink4151.xml"/></Relationships>
</file>

<file path=ppt/slides/_rels/slide1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188.xml"/><Relationship Id="rId42" Type="http://schemas.openxmlformats.org/officeDocument/2006/relationships/image" Target="../media/image503.png"/><Relationship Id="rId47" Type="http://schemas.openxmlformats.org/officeDocument/2006/relationships/customXml" Target="../ink/ink4201.xml"/><Relationship Id="rId63" Type="http://schemas.openxmlformats.org/officeDocument/2006/relationships/customXml" Target="../ink/ink4209.xml"/><Relationship Id="rId68" Type="http://schemas.openxmlformats.org/officeDocument/2006/relationships/image" Target="../media/image572.png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4192.xml"/><Relationship Id="rId11" Type="http://schemas.openxmlformats.org/officeDocument/2006/relationships/customXml" Target="../ink/ink4183.xml"/><Relationship Id="rId24" Type="http://schemas.openxmlformats.org/officeDocument/2006/relationships/image" Target="../media/image52.png"/><Relationship Id="rId32" Type="http://schemas.openxmlformats.org/officeDocument/2006/relationships/image" Target="../media/image499.png"/><Relationship Id="rId37" Type="http://schemas.openxmlformats.org/officeDocument/2006/relationships/customXml" Target="../ink/ink4196.xml"/><Relationship Id="rId40" Type="http://schemas.openxmlformats.org/officeDocument/2006/relationships/image" Target="../media/image502.png"/><Relationship Id="rId45" Type="http://schemas.openxmlformats.org/officeDocument/2006/relationships/customXml" Target="../ink/ink4200.xml"/><Relationship Id="rId53" Type="http://schemas.openxmlformats.org/officeDocument/2006/relationships/customXml" Target="../ink/ink4204.xml"/><Relationship Id="rId58" Type="http://schemas.openxmlformats.org/officeDocument/2006/relationships/image" Target="../media/image513.png"/><Relationship Id="rId66" Type="http://schemas.openxmlformats.org/officeDocument/2006/relationships/image" Target="../media/image571.png"/><Relationship Id="rId74" Type="http://schemas.openxmlformats.org/officeDocument/2006/relationships/image" Target="../media/image575.png"/><Relationship Id="rId5" Type="http://schemas.openxmlformats.org/officeDocument/2006/relationships/customXml" Target="../ink/ink4180.xml"/><Relationship Id="rId61" Type="http://schemas.openxmlformats.org/officeDocument/2006/relationships/customXml" Target="../ink/ink4208.xml"/><Relationship Id="rId19" Type="http://schemas.openxmlformats.org/officeDocument/2006/relationships/customXml" Target="../ink/ink4187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191.xml"/><Relationship Id="rId30" Type="http://schemas.openxmlformats.org/officeDocument/2006/relationships/image" Target="../media/image497.png"/><Relationship Id="rId35" Type="http://schemas.openxmlformats.org/officeDocument/2006/relationships/customXml" Target="../ink/ink4195.xml"/><Relationship Id="rId43" Type="http://schemas.openxmlformats.org/officeDocument/2006/relationships/customXml" Target="../ink/ink4199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15.png"/><Relationship Id="rId69" Type="http://schemas.openxmlformats.org/officeDocument/2006/relationships/customXml" Target="../ink/ink4212.xml"/><Relationship Id="rId8" Type="http://schemas.openxmlformats.org/officeDocument/2006/relationships/image" Target="../media/image479.png"/><Relationship Id="rId51" Type="http://schemas.openxmlformats.org/officeDocument/2006/relationships/customXml" Target="../ink/ink4203.xml"/><Relationship Id="rId72" Type="http://schemas.openxmlformats.org/officeDocument/2006/relationships/image" Target="../media/image574.png"/><Relationship Id="rId3" Type="http://schemas.openxmlformats.org/officeDocument/2006/relationships/customXml" Target="../ink/ink4179.xml"/><Relationship Id="rId12" Type="http://schemas.openxmlformats.org/officeDocument/2006/relationships/image" Target="../media/image481.png"/><Relationship Id="rId17" Type="http://schemas.openxmlformats.org/officeDocument/2006/relationships/customXml" Target="../ink/ink4186.xml"/><Relationship Id="rId25" Type="http://schemas.openxmlformats.org/officeDocument/2006/relationships/customXml" Target="../ink/ink4190.xml"/><Relationship Id="rId33" Type="http://schemas.openxmlformats.org/officeDocument/2006/relationships/customXml" Target="../ink/ink4194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207.xml"/><Relationship Id="rId67" Type="http://schemas.openxmlformats.org/officeDocument/2006/relationships/customXml" Target="../ink/ink4211.xml"/><Relationship Id="rId20" Type="http://schemas.openxmlformats.org/officeDocument/2006/relationships/image" Target="../media/image485.png"/><Relationship Id="rId41" Type="http://schemas.openxmlformats.org/officeDocument/2006/relationships/customXml" Target="../ink/ink4198.xml"/><Relationship Id="rId54" Type="http://schemas.openxmlformats.org/officeDocument/2006/relationships/image" Target="../media/image511.png"/><Relationship Id="rId62" Type="http://schemas.openxmlformats.org/officeDocument/2006/relationships/image" Target="../media/image519.png"/><Relationship Id="rId70" Type="http://schemas.openxmlformats.org/officeDocument/2006/relationships/image" Target="../media/image5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185.xml"/><Relationship Id="rId23" Type="http://schemas.openxmlformats.org/officeDocument/2006/relationships/customXml" Target="../ink/ink4189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202.xml"/><Relationship Id="rId57" Type="http://schemas.openxmlformats.org/officeDocument/2006/relationships/customXml" Target="../ink/ink4206.xml"/><Relationship Id="rId10" Type="http://schemas.openxmlformats.org/officeDocument/2006/relationships/image" Target="../media/image480.png"/><Relationship Id="rId31" Type="http://schemas.openxmlformats.org/officeDocument/2006/relationships/customXml" Target="../ink/ink4193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210.xml"/><Relationship Id="rId73" Type="http://schemas.openxmlformats.org/officeDocument/2006/relationships/customXml" Target="../ink/ink4214.xml"/><Relationship Id="rId4" Type="http://schemas.openxmlformats.org/officeDocument/2006/relationships/image" Target="../media/image477.png"/><Relationship Id="rId9" Type="http://schemas.openxmlformats.org/officeDocument/2006/relationships/customXml" Target="../ink/ink4182.xml"/><Relationship Id="rId13" Type="http://schemas.openxmlformats.org/officeDocument/2006/relationships/customXml" Target="../ink/ink4184.xml"/><Relationship Id="rId18" Type="http://schemas.openxmlformats.org/officeDocument/2006/relationships/image" Target="../media/image484.png"/><Relationship Id="rId39" Type="http://schemas.openxmlformats.org/officeDocument/2006/relationships/customXml" Target="../ink/ink4197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205.xml"/><Relationship Id="rId7" Type="http://schemas.openxmlformats.org/officeDocument/2006/relationships/customXml" Target="../ink/ink4181.xml"/><Relationship Id="rId71" Type="http://schemas.openxmlformats.org/officeDocument/2006/relationships/customXml" Target="../ink/ink4213.xml"/></Relationships>
</file>

<file path=ppt/slides/_rels/slide1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224.xml"/><Relationship Id="rId42" Type="http://schemas.openxmlformats.org/officeDocument/2006/relationships/image" Target="../media/image503.png"/><Relationship Id="rId47" Type="http://schemas.openxmlformats.org/officeDocument/2006/relationships/customXml" Target="../ink/ink4237.xml"/><Relationship Id="rId63" Type="http://schemas.openxmlformats.org/officeDocument/2006/relationships/customXml" Target="../ink/ink4245.xml"/><Relationship Id="rId68" Type="http://schemas.openxmlformats.org/officeDocument/2006/relationships/image" Target="../media/image572.png"/><Relationship Id="rId16" Type="http://schemas.openxmlformats.org/officeDocument/2006/relationships/image" Target="../media/image483.png"/><Relationship Id="rId11" Type="http://schemas.openxmlformats.org/officeDocument/2006/relationships/customXml" Target="../ink/ink4219.xml"/><Relationship Id="rId32" Type="http://schemas.openxmlformats.org/officeDocument/2006/relationships/image" Target="../media/image499.png"/><Relationship Id="rId37" Type="http://schemas.openxmlformats.org/officeDocument/2006/relationships/customXml" Target="../ink/ink4232.xml"/><Relationship Id="rId53" Type="http://schemas.openxmlformats.org/officeDocument/2006/relationships/customXml" Target="../ink/ink4240.xml"/><Relationship Id="rId58" Type="http://schemas.openxmlformats.org/officeDocument/2006/relationships/image" Target="../media/image513.png"/><Relationship Id="rId74" Type="http://schemas.openxmlformats.org/officeDocument/2006/relationships/image" Target="../media/image575.png"/><Relationship Id="rId79" Type="http://schemas.openxmlformats.org/officeDocument/2006/relationships/customXml" Target="../ink/ink4253.xml"/><Relationship Id="rId5" Type="http://schemas.openxmlformats.org/officeDocument/2006/relationships/customXml" Target="../ink/ink4216.xml"/><Relationship Id="rId61" Type="http://schemas.openxmlformats.org/officeDocument/2006/relationships/customXml" Target="../ink/ink4244.xml"/><Relationship Id="rId82" Type="http://schemas.openxmlformats.org/officeDocument/2006/relationships/image" Target="../media/image578.png"/><Relationship Id="rId19" Type="http://schemas.openxmlformats.org/officeDocument/2006/relationships/customXml" Target="../ink/ink4223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227.xml"/><Relationship Id="rId30" Type="http://schemas.openxmlformats.org/officeDocument/2006/relationships/image" Target="../media/image497.png"/><Relationship Id="rId35" Type="http://schemas.openxmlformats.org/officeDocument/2006/relationships/customXml" Target="../ink/ink4231.xml"/><Relationship Id="rId43" Type="http://schemas.openxmlformats.org/officeDocument/2006/relationships/customXml" Target="../ink/ink4235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15.png"/><Relationship Id="rId69" Type="http://schemas.openxmlformats.org/officeDocument/2006/relationships/customXml" Target="../ink/ink4248.xml"/><Relationship Id="rId77" Type="http://schemas.openxmlformats.org/officeDocument/2006/relationships/customXml" Target="../ink/ink4252.xml"/><Relationship Id="rId8" Type="http://schemas.openxmlformats.org/officeDocument/2006/relationships/image" Target="../media/image479.png"/><Relationship Id="rId51" Type="http://schemas.openxmlformats.org/officeDocument/2006/relationships/customXml" Target="../ink/ink4239.xml"/><Relationship Id="rId72" Type="http://schemas.openxmlformats.org/officeDocument/2006/relationships/image" Target="../media/image574.png"/><Relationship Id="rId80" Type="http://schemas.openxmlformats.org/officeDocument/2006/relationships/image" Target="../media/image577.png"/><Relationship Id="rId3" Type="http://schemas.openxmlformats.org/officeDocument/2006/relationships/customXml" Target="../ink/ink4215.xml"/><Relationship Id="rId12" Type="http://schemas.openxmlformats.org/officeDocument/2006/relationships/image" Target="../media/image481.png"/><Relationship Id="rId17" Type="http://schemas.openxmlformats.org/officeDocument/2006/relationships/customXml" Target="../ink/ink4222.xml"/><Relationship Id="rId25" Type="http://schemas.openxmlformats.org/officeDocument/2006/relationships/customXml" Target="../ink/ink4226.xml"/><Relationship Id="rId33" Type="http://schemas.openxmlformats.org/officeDocument/2006/relationships/customXml" Target="../ink/ink4230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243.xml"/><Relationship Id="rId67" Type="http://schemas.openxmlformats.org/officeDocument/2006/relationships/customXml" Target="../ink/ink4247.xml"/><Relationship Id="rId20" Type="http://schemas.openxmlformats.org/officeDocument/2006/relationships/image" Target="../media/image485.png"/><Relationship Id="rId41" Type="http://schemas.openxmlformats.org/officeDocument/2006/relationships/customXml" Target="../ink/ink4234.xml"/><Relationship Id="rId54" Type="http://schemas.openxmlformats.org/officeDocument/2006/relationships/image" Target="../media/image511.png"/><Relationship Id="rId62" Type="http://schemas.openxmlformats.org/officeDocument/2006/relationships/image" Target="../media/image519.png"/><Relationship Id="rId70" Type="http://schemas.openxmlformats.org/officeDocument/2006/relationships/image" Target="../media/image573.png"/><Relationship Id="rId75" Type="http://schemas.openxmlformats.org/officeDocument/2006/relationships/customXml" Target="../ink/ink42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221.xml"/><Relationship Id="rId23" Type="http://schemas.openxmlformats.org/officeDocument/2006/relationships/customXml" Target="../ink/ink4225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238.xml"/><Relationship Id="rId57" Type="http://schemas.openxmlformats.org/officeDocument/2006/relationships/customXml" Target="../ink/ink4242.xml"/><Relationship Id="rId10" Type="http://schemas.openxmlformats.org/officeDocument/2006/relationships/image" Target="../media/image480.png"/><Relationship Id="rId31" Type="http://schemas.openxmlformats.org/officeDocument/2006/relationships/customXml" Target="../ink/ink4229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246.xml"/><Relationship Id="rId73" Type="http://schemas.openxmlformats.org/officeDocument/2006/relationships/customXml" Target="../ink/ink4250.xml"/><Relationship Id="rId78" Type="http://schemas.openxmlformats.org/officeDocument/2006/relationships/image" Target="../media/image576.png"/><Relationship Id="rId81" Type="http://schemas.openxmlformats.org/officeDocument/2006/relationships/customXml" Target="../ink/ink4254.xml"/><Relationship Id="rId4" Type="http://schemas.openxmlformats.org/officeDocument/2006/relationships/image" Target="../media/image477.png"/><Relationship Id="rId9" Type="http://schemas.openxmlformats.org/officeDocument/2006/relationships/customXml" Target="../ink/ink4218.xml"/><Relationship Id="rId13" Type="http://schemas.openxmlformats.org/officeDocument/2006/relationships/customXml" Target="../ink/ink4220.xml"/><Relationship Id="rId18" Type="http://schemas.openxmlformats.org/officeDocument/2006/relationships/image" Target="../media/image484.png"/><Relationship Id="rId39" Type="http://schemas.openxmlformats.org/officeDocument/2006/relationships/customXml" Target="../ink/ink4233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241.xml"/><Relationship Id="rId76" Type="http://schemas.openxmlformats.org/officeDocument/2006/relationships/image" Target="../media/image528.png"/><Relationship Id="rId7" Type="http://schemas.openxmlformats.org/officeDocument/2006/relationships/customXml" Target="../ink/ink4217.xml"/><Relationship Id="rId71" Type="http://schemas.openxmlformats.org/officeDocument/2006/relationships/customXml" Target="../ink/ink4249.xml"/><Relationship Id="rId2" Type="http://schemas.openxmlformats.org/officeDocument/2006/relationships/image" Target="../media/image470.png"/><Relationship Id="rId29" Type="http://schemas.openxmlformats.org/officeDocument/2006/relationships/customXml" Target="../ink/ink4228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236.xml"/><Relationship Id="rId66" Type="http://schemas.openxmlformats.org/officeDocument/2006/relationships/image" Target="../media/image5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162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image" Target="../media/image31.png"/><Relationship Id="rId21" Type="http://schemas.openxmlformats.org/officeDocument/2006/relationships/customXml" Target="../ink/ink166.xml"/><Relationship Id="rId7" Type="http://schemas.openxmlformats.org/officeDocument/2006/relationships/customXml" Target="../ink/ink159.xml"/><Relationship Id="rId12" Type="http://schemas.openxmlformats.org/officeDocument/2006/relationships/image" Target="../media/image36.png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2" Type="http://schemas.openxmlformats.org/officeDocument/2006/relationships/customXml" Target="../ink/ink157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161.xml"/><Relationship Id="rId24" Type="http://schemas.openxmlformats.org/officeDocument/2006/relationships/image" Target="../media/image42.png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customXml" Target="../ink/ink165.xml"/><Relationship Id="rId4" Type="http://schemas.openxmlformats.org/officeDocument/2006/relationships/image" Target="../media/image32.png"/><Relationship Id="rId9" Type="http://schemas.openxmlformats.org/officeDocument/2006/relationships/customXml" Target="../ink/ink160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169.xml"/><Relationship Id="rId30" Type="http://schemas.openxmlformats.org/officeDocument/2006/relationships/image" Target="../media/image50.png"/></Relationships>
</file>

<file path=ppt/slides/_rels/slide1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264.xml"/><Relationship Id="rId42" Type="http://schemas.openxmlformats.org/officeDocument/2006/relationships/image" Target="../media/image503.png"/><Relationship Id="rId47" Type="http://schemas.openxmlformats.org/officeDocument/2006/relationships/customXml" Target="../ink/ink4277.xml"/><Relationship Id="rId63" Type="http://schemas.openxmlformats.org/officeDocument/2006/relationships/customXml" Target="../ink/ink4285.xml"/><Relationship Id="rId68" Type="http://schemas.openxmlformats.org/officeDocument/2006/relationships/image" Target="../media/image572.png"/><Relationship Id="rId84" Type="http://schemas.openxmlformats.org/officeDocument/2006/relationships/image" Target="../media/image579.png"/><Relationship Id="rId89" Type="http://schemas.openxmlformats.org/officeDocument/2006/relationships/customXml" Target="../ink/ink4298.xml"/><Relationship Id="rId16" Type="http://schemas.openxmlformats.org/officeDocument/2006/relationships/image" Target="../media/image483.png"/><Relationship Id="rId11" Type="http://schemas.openxmlformats.org/officeDocument/2006/relationships/customXml" Target="../ink/ink4259.xml"/><Relationship Id="rId32" Type="http://schemas.openxmlformats.org/officeDocument/2006/relationships/image" Target="../media/image499.png"/><Relationship Id="rId37" Type="http://schemas.openxmlformats.org/officeDocument/2006/relationships/customXml" Target="../ink/ink4272.xml"/><Relationship Id="rId53" Type="http://schemas.openxmlformats.org/officeDocument/2006/relationships/customXml" Target="../ink/ink4280.xml"/><Relationship Id="rId58" Type="http://schemas.openxmlformats.org/officeDocument/2006/relationships/image" Target="../media/image513.png"/><Relationship Id="rId74" Type="http://schemas.openxmlformats.org/officeDocument/2006/relationships/image" Target="../media/image575.png"/><Relationship Id="rId79" Type="http://schemas.openxmlformats.org/officeDocument/2006/relationships/customXml" Target="../ink/ink4293.xml"/><Relationship Id="rId5" Type="http://schemas.openxmlformats.org/officeDocument/2006/relationships/customXml" Target="../ink/ink4256.xml"/><Relationship Id="rId90" Type="http://schemas.openxmlformats.org/officeDocument/2006/relationships/image" Target="../media/image582.png"/><Relationship Id="rId95" Type="http://schemas.openxmlformats.org/officeDocument/2006/relationships/customXml" Target="../ink/ink4301.xml"/><Relationship Id="rId22" Type="http://schemas.openxmlformats.org/officeDocument/2006/relationships/image" Target="../media/image494.png"/><Relationship Id="rId27" Type="http://schemas.openxmlformats.org/officeDocument/2006/relationships/customXml" Target="../ink/ink4267.xml"/><Relationship Id="rId43" Type="http://schemas.openxmlformats.org/officeDocument/2006/relationships/customXml" Target="../ink/ink4275.xml"/><Relationship Id="rId48" Type="http://schemas.openxmlformats.org/officeDocument/2006/relationships/image" Target="../media/image508.png"/><Relationship Id="rId64" Type="http://schemas.openxmlformats.org/officeDocument/2006/relationships/image" Target="../media/image515.png"/><Relationship Id="rId69" Type="http://schemas.openxmlformats.org/officeDocument/2006/relationships/customXml" Target="../ink/ink4288.xml"/><Relationship Id="rId80" Type="http://schemas.openxmlformats.org/officeDocument/2006/relationships/image" Target="../media/image577.png"/><Relationship Id="rId85" Type="http://schemas.openxmlformats.org/officeDocument/2006/relationships/customXml" Target="../ink/ink4296.xml"/><Relationship Id="rId3" Type="http://schemas.openxmlformats.org/officeDocument/2006/relationships/customXml" Target="../ink/ink4255.xml"/><Relationship Id="rId12" Type="http://schemas.openxmlformats.org/officeDocument/2006/relationships/image" Target="../media/image481.png"/><Relationship Id="rId17" Type="http://schemas.openxmlformats.org/officeDocument/2006/relationships/customXml" Target="../ink/ink4262.xml"/><Relationship Id="rId25" Type="http://schemas.openxmlformats.org/officeDocument/2006/relationships/customXml" Target="../ink/ink4266.xml"/><Relationship Id="rId33" Type="http://schemas.openxmlformats.org/officeDocument/2006/relationships/customXml" Target="../ink/ink4270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283.xml"/><Relationship Id="rId67" Type="http://schemas.openxmlformats.org/officeDocument/2006/relationships/customXml" Target="../ink/ink4287.xml"/><Relationship Id="rId20" Type="http://schemas.openxmlformats.org/officeDocument/2006/relationships/image" Target="../media/image485.png"/><Relationship Id="rId41" Type="http://schemas.openxmlformats.org/officeDocument/2006/relationships/customXml" Target="../ink/ink4274.xml"/><Relationship Id="rId54" Type="http://schemas.openxmlformats.org/officeDocument/2006/relationships/image" Target="../media/image511.png"/><Relationship Id="rId62" Type="http://schemas.openxmlformats.org/officeDocument/2006/relationships/image" Target="../media/image519.png"/><Relationship Id="rId70" Type="http://schemas.openxmlformats.org/officeDocument/2006/relationships/image" Target="../media/image573.png"/><Relationship Id="rId75" Type="http://schemas.openxmlformats.org/officeDocument/2006/relationships/customXml" Target="../ink/ink4291.xml"/><Relationship Id="rId83" Type="http://schemas.openxmlformats.org/officeDocument/2006/relationships/customXml" Target="../ink/ink4295.xml"/><Relationship Id="rId88" Type="http://schemas.openxmlformats.org/officeDocument/2006/relationships/image" Target="../media/image581.png"/><Relationship Id="rId91" Type="http://schemas.openxmlformats.org/officeDocument/2006/relationships/customXml" Target="../ink/ink4299.xml"/><Relationship Id="rId96" Type="http://schemas.openxmlformats.org/officeDocument/2006/relationships/image" Target="../media/image5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261.xml"/><Relationship Id="rId23" Type="http://schemas.openxmlformats.org/officeDocument/2006/relationships/customXml" Target="../ink/ink4265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278.xml"/><Relationship Id="rId57" Type="http://schemas.openxmlformats.org/officeDocument/2006/relationships/customXml" Target="../ink/ink4282.xml"/><Relationship Id="rId10" Type="http://schemas.openxmlformats.org/officeDocument/2006/relationships/image" Target="../media/image480.png"/><Relationship Id="rId31" Type="http://schemas.openxmlformats.org/officeDocument/2006/relationships/customXml" Target="../ink/ink4269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286.xml"/><Relationship Id="rId73" Type="http://schemas.openxmlformats.org/officeDocument/2006/relationships/customXml" Target="../ink/ink4290.xml"/><Relationship Id="rId78" Type="http://schemas.openxmlformats.org/officeDocument/2006/relationships/image" Target="../media/image576.png"/><Relationship Id="rId81" Type="http://schemas.openxmlformats.org/officeDocument/2006/relationships/customXml" Target="../ink/ink4294.xml"/><Relationship Id="rId86" Type="http://schemas.openxmlformats.org/officeDocument/2006/relationships/image" Target="../media/image580.png"/><Relationship Id="rId94" Type="http://schemas.openxmlformats.org/officeDocument/2006/relationships/image" Target="../media/image584.png"/><Relationship Id="rId4" Type="http://schemas.openxmlformats.org/officeDocument/2006/relationships/image" Target="../media/image477.png"/><Relationship Id="rId9" Type="http://schemas.openxmlformats.org/officeDocument/2006/relationships/customXml" Target="../ink/ink4258.xml"/><Relationship Id="rId13" Type="http://schemas.openxmlformats.org/officeDocument/2006/relationships/customXml" Target="../ink/ink4260.xml"/><Relationship Id="rId18" Type="http://schemas.openxmlformats.org/officeDocument/2006/relationships/image" Target="../media/image484.png"/><Relationship Id="rId39" Type="http://schemas.openxmlformats.org/officeDocument/2006/relationships/customXml" Target="../ink/ink4273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281.xml"/><Relationship Id="rId76" Type="http://schemas.openxmlformats.org/officeDocument/2006/relationships/image" Target="../media/image528.png"/><Relationship Id="rId97" Type="http://schemas.openxmlformats.org/officeDocument/2006/relationships/customXml" Target="../ink/ink4302.xml"/><Relationship Id="rId7" Type="http://schemas.openxmlformats.org/officeDocument/2006/relationships/customXml" Target="../ink/ink4257.xml"/><Relationship Id="rId71" Type="http://schemas.openxmlformats.org/officeDocument/2006/relationships/customXml" Target="../ink/ink4289.xml"/><Relationship Id="rId92" Type="http://schemas.openxmlformats.org/officeDocument/2006/relationships/image" Target="../media/image583.png"/><Relationship Id="rId2" Type="http://schemas.openxmlformats.org/officeDocument/2006/relationships/image" Target="../media/image470.png"/><Relationship Id="rId29" Type="http://schemas.openxmlformats.org/officeDocument/2006/relationships/customXml" Target="../ink/ink4268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276.xml"/><Relationship Id="rId66" Type="http://schemas.openxmlformats.org/officeDocument/2006/relationships/image" Target="../media/image571.png"/><Relationship Id="rId87" Type="http://schemas.openxmlformats.org/officeDocument/2006/relationships/customXml" Target="../ink/ink4297.xml"/><Relationship Id="rId61" Type="http://schemas.openxmlformats.org/officeDocument/2006/relationships/customXml" Target="../ink/ink4284.xml"/><Relationship Id="rId82" Type="http://schemas.openxmlformats.org/officeDocument/2006/relationships/image" Target="../media/image578.png"/><Relationship Id="rId19" Type="http://schemas.openxmlformats.org/officeDocument/2006/relationships/customXml" Target="../ink/ink4263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4271.xml"/><Relationship Id="rId56" Type="http://schemas.openxmlformats.org/officeDocument/2006/relationships/image" Target="../media/image512.png"/><Relationship Id="rId77" Type="http://schemas.openxmlformats.org/officeDocument/2006/relationships/customXml" Target="../ink/ink4292.xml"/><Relationship Id="rId8" Type="http://schemas.openxmlformats.org/officeDocument/2006/relationships/image" Target="../media/image479.png"/><Relationship Id="rId51" Type="http://schemas.openxmlformats.org/officeDocument/2006/relationships/customXml" Target="../ink/ink4279.xml"/><Relationship Id="rId72" Type="http://schemas.openxmlformats.org/officeDocument/2006/relationships/image" Target="../media/image574.png"/><Relationship Id="rId93" Type="http://schemas.openxmlformats.org/officeDocument/2006/relationships/customXml" Target="../ink/ink4300.xml"/><Relationship Id="rId98" Type="http://schemas.openxmlformats.org/officeDocument/2006/relationships/image" Target="../media/image586.png"/></Relationships>
</file>

<file path=ppt/slides/_rels/slide1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312.xml"/><Relationship Id="rId42" Type="http://schemas.openxmlformats.org/officeDocument/2006/relationships/image" Target="../media/image503.png"/><Relationship Id="rId47" Type="http://schemas.openxmlformats.org/officeDocument/2006/relationships/customXml" Target="../ink/ink4325.xml"/><Relationship Id="rId63" Type="http://schemas.openxmlformats.org/officeDocument/2006/relationships/customXml" Target="../ink/ink4333.xml"/><Relationship Id="rId68" Type="http://schemas.openxmlformats.org/officeDocument/2006/relationships/image" Target="../media/image572.png"/><Relationship Id="rId84" Type="http://schemas.openxmlformats.org/officeDocument/2006/relationships/image" Target="../media/image579.png"/><Relationship Id="rId89" Type="http://schemas.openxmlformats.org/officeDocument/2006/relationships/customXml" Target="../ink/ink4346.xml"/><Relationship Id="rId16" Type="http://schemas.openxmlformats.org/officeDocument/2006/relationships/image" Target="../media/image483.png"/><Relationship Id="rId11" Type="http://schemas.openxmlformats.org/officeDocument/2006/relationships/customXml" Target="../ink/ink4307.xml"/><Relationship Id="rId32" Type="http://schemas.openxmlformats.org/officeDocument/2006/relationships/image" Target="../media/image499.png"/><Relationship Id="rId37" Type="http://schemas.openxmlformats.org/officeDocument/2006/relationships/customXml" Target="../ink/ink4320.xml"/><Relationship Id="rId53" Type="http://schemas.openxmlformats.org/officeDocument/2006/relationships/customXml" Target="../ink/ink4328.xml"/><Relationship Id="rId58" Type="http://schemas.openxmlformats.org/officeDocument/2006/relationships/image" Target="../media/image513.png"/><Relationship Id="rId74" Type="http://schemas.openxmlformats.org/officeDocument/2006/relationships/image" Target="../media/image575.png"/><Relationship Id="rId79" Type="http://schemas.openxmlformats.org/officeDocument/2006/relationships/customXml" Target="../ink/ink4341.xml"/><Relationship Id="rId5" Type="http://schemas.openxmlformats.org/officeDocument/2006/relationships/customXml" Target="../ink/ink4304.xml"/><Relationship Id="rId90" Type="http://schemas.openxmlformats.org/officeDocument/2006/relationships/image" Target="../media/image582.png"/><Relationship Id="rId95" Type="http://schemas.openxmlformats.org/officeDocument/2006/relationships/customXml" Target="../ink/ink4349.xml"/><Relationship Id="rId22" Type="http://schemas.openxmlformats.org/officeDocument/2006/relationships/image" Target="../media/image494.png"/><Relationship Id="rId27" Type="http://schemas.openxmlformats.org/officeDocument/2006/relationships/customXml" Target="../ink/ink4315.xml"/><Relationship Id="rId43" Type="http://schemas.openxmlformats.org/officeDocument/2006/relationships/customXml" Target="../ink/ink4323.xml"/><Relationship Id="rId48" Type="http://schemas.openxmlformats.org/officeDocument/2006/relationships/image" Target="../media/image508.png"/><Relationship Id="rId64" Type="http://schemas.openxmlformats.org/officeDocument/2006/relationships/image" Target="../media/image515.png"/><Relationship Id="rId69" Type="http://schemas.openxmlformats.org/officeDocument/2006/relationships/customXml" Target="../ink/ink4336.xml"/><Relationship Id="rId80" Type="http://schemas.openxmlformats.org/officeDocument/2006/relationships/image" Target="../media/image577.png"/><Relationship Id="rId85" Type="http://schemas.openxmlformats.org/officeDocument/2006/relationships/customXml" Target="../ink/ink4344.xml"/><Relationship Id="rId3" Type="http://schemas.openxmlformats.org/officeDocument/2006/relationships/customXml" Target="../ink/ink4303.xml"/><Relationship Id="rId12" Type="http://schemas.openxmlformats.org/officeDocument/2006/relationships/image" Target="../media/image481.png"/><Relationship Id="rId17" Type="http://schemas.openxmlformats.org/officeDocument/2006/relationships/customXml" Target="../ink/ink4310.xml"/><Relationship Id="rId25" Type="http://schemas.openxmlformats.org/officeDocument/2006/relationships/customXml" Target="../ink/ink4314.xml"/><Relationship Id="rId33" Type="http://schemas.openxmlformats.org/officeDocument/2006/relationships/customXml" Target="../ink/ink4318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331.xml"/><Relationship Id="rId67" Type="http://schemas.openxmlformats.org/officeDocument/2006/relationships/customXml" Target="../ink/ink4335.xml"/><Relationship Id="rId20" Type="http://schemas.openxmlformats.org/officeDocument/2006/relationships/image" Target="../media/image485.png"/><Relationship Id="rId41" Type="http://schemas.openxmlformats.org/officeDocument/2006/relationships/customXml" Target="../ink/ink4322.xml"/><Relationship Id="rId54" Type="http://schemas.openxmlformats.org/officeDocument/2006/relationships/image" Target="../media/image511.png"/><Relationship Id="rId62" Type="http://schemas.openxmlformats.org/officeDocument/2006/relationships/image" Target="../media/image519.png"/><Relationship Id="rId70" Type="http://schemas.openxmlformats.org/officeDocument/2006/relationships/image" Target="../media/image573.png"/><Relationship Id="rId75" Type="http://schemas.openxmlformats.org/officeDocument/2006/relationships/customXml" Target="../ink/ink4339.xml"/><Relationship Id="rId83" Type="http://schemas.openxmlformats.org/officeDocument/2006/relationships/customXml" Target="../ink/ink4343.xml"/><Relationship Id="rId88" Type="http://schemas.openxmlformats.org/officeDocument/2006/relationships/image" Target="../media/image581.png"/><Relationship Id="rId91" Type="http://schemas.openxmlformats.org/officeDocument/2006/relationships/customXml" Target="../ink/ink4347.xml"/><Relationship Id="rId96" Type="http://schemas.openxmlformats.org/officeDocument/2006/relationships/image" Target="../media/image5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309.xml"/><Relationship Id="rId23" Type="http://schemas.openxmlformats.org/officeDocument/2006/relationships/customXml" Target="../ink/ink4313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326.xml"/><Relationship Id="rId57" Type="http://schemas.openxmlformats.org/officeDocument/2006/relationships/customXml" Target="../ink/ink4330.xml"/><Relationship Id="rId10" Type="http://schemas.openxmlformats.org/officeDocument/2006/relationships/image" Target="../media/image480.png"/><Relationship Id="rId31" Type="http://schemas.openxmlformats.org/officeDocument/2006/relationships/customXml" Target="../ink/ink4317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334.xml"/><Relationship Id="rId73" Type="http://schemas.openxmlformats.org/officeDocument/2006/relationships/customXml" Target="../ink/ink4338.xml"/><Relationship Id="rId78" Type="http://schemas.openxmlformats.org/officeDocument/2006/relationships/image" Target="../media/image576.png"/><Relationship Id="rId81" Type="http://schemas.openxmlformats.org/officeDocument/2006/relationships/customXml" Target="../ink/ink4342.xml"/><Relationship Id="rId86" Type="http://schemas.openxmlformats.org/officeDocument/2006/relationships/image" Target="../media/image580.png"/><Relationship Id="rId94" Type="http://schemas.openxmlformats.org/officeDocument/2006/relationships/image" Target="../media/image584.png"/><Relationship Id="rId99" Type="http://schemas.openxmlformats.org/officeDocument/2006/relationships/customXml" Target="../ink/ink4351.xml"/><Relationship Id="rId4" Type="http://schemas.openxmlformats.org/officeDocument/2006/relationships/image" Target="../media/image477.png"/><Relationship Id="rId9" Type="http://schemas.openxmlformats.org/officeDocument/2006/relationships/customXml" Target="../ink/ink4306.xml"/><Relationship Id="rId13" Type="http://schemas.openxmlformats.org/officeDocument/2006/relationships/customXml" Target="../ink/ink4308.xml"/><Relationship Id="rId18" Type="http://schemas.openxmlformats.org/officeDocument/2006/relationships/image" Target="../media/image484.png"/><Relationship Id="rId39" Type="http://schemas.openxmlformats.org/officeDocument/2006/relationships/customXml" Target="../ink/ink4321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329.xml"/><Relationship Id="rId76" Type="http://schemas.openxmlformats.org/officeDocument/2006/relationships/image" Target="../media/image528.png"/><Relationship Id="rId97" Type="http://schemas.openxmlformats.org/officeDocument/2006/relationships/customXml" Target="../ink/ink4350.xml"/><Relationship Id="rId7" Type="http://schemas.openxmlformats.org/officeDocument/2006/relationships/customXml" Target="../ink/ink4305.xml"/><Relationship Id="rId71" Type="http://schemas.openxmlformats.org/officeDocument/2006/relationships/customXml" Target="../ink/ink4337.xml"/><Relationship Id="rId92" Type="http://schemas.openxmlformats.org/officeDocument/2006/relationships/image" Target="../media/image583.png"/><Relationship Id="rId2" Type="http://schemas.openxmlformats.org/officeDocument/2006/relationships/image" Target="../media/image470.png"/><Relationship Id="rId29" Type="http://schemas.openxmlformats.org/officeDocument/2006/relationships/customXml" Target="../ink/ink4316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324.xml"/><Relationship Id="rId66" Type="http://schemas.openxmlformats.org/officeDocument/2006/relationships/image" Target="../media/image571.png"/><Relationship Id="rId87" Type="http://schemas.openxmlformats.org/officeDocument/2006/relationships/customXml" Target="../ink/ink4345.xml"/><Relationship Id="rId61" Type="http://schemas.openxmlformats.org/officeDocument/2006/relationships/customXml" Target="../ink/ink4332.xml"/><Relationship Id="rId82" Type="http://schemas.openxmlformats.org/officeDocument/2006/relationships/image" Target="../media/image578.png"/><Relationship Id="rId19" Type="http://schemas.openxmlformats.org/officeDocument/2006/relationships/customXml" Target="../ink/ink4311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4319.xml"/><Relationship Id="rId56" Type="http://schemas.openxmlformats.org/officeDocument/2006/relationships/image" Target="../media/image512.png"/><Relationship Id="rId77" Type="http://schemas.openxmlformats.org/officeDocument/2006/relationships/customXml" Target="../ink/ink4340.xml"/><Relationship Id="rId100" Type="http://schemas.openxmlformats.org/officeDocument/2006/relationships/image" Target="../media/image586.png"/><Relationship Id="rId8" Type="http://schemas.openxmlformats.org/officeDocument/2006/relationships/image" Target="../media/image479.png"/><Relationship Id="rId51" Type="http://schemas.openxmlformats.org/officeDocument/2006/relationships/customXml" Target="../ink/ink4327.xml"/><Relationship Id="rId72" Type="http://schemas.openxmlformats.org/officeDocument/2006/relationships/image" Target="../media/image574.png"/><Relationship Id="rId93" Type="http://schemas.openxmlformats.org/officeDocument/2006/relationships/customXml" Target="../ink/ink4348.xml"/><Relationship Id="rId98" Type="http://schemas.openxmlformats.org/officeDocument/2006/relationships/image" Target="../media/image587.png"/></Relationships>
</file>

<file path=ppt/slides/_rels/slide1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361.xml"/><Relationship Id="rId42" Type="http://schemas.openxmlformats.org/officeDocument/2006/relationships/image" Target="../media/image503.png"/><Relationship Id="rId47" Type="http://schemas.openxmlformats.org/officeDocument/2006/relationships/customXml" Target="../ink/ink4374.xml"/><Relationship Id="rId63" Type="http://schemas.openxmlformats.org/officeDocument/2006/relationships/customXml" Target="../ink/ink4382.xml"/><Relationship Id="rId68" Type="http://schemas.openxmlformats.org/officeDocument/2006/relationships/image" Target="../media/image572.png"/><Relationship Id="rId84" Type="http://schemas.openxmlformats.org/officeDocument/2006/relationships/image" Target="../media/image579.png"/><Relationship Id="rId89" Type="http://schemas.openxmlformats.org/officeDocument/2006/relationships/customXml" Target="../ink/ink4395.xml"/><Relationship Id="rId16" Type="http://schemas.openxmlformats.org/officeDocument/2006/relationships/image" Target="../media/image483.png"/><Relationship Id="rId11" Type="http://schemas.openxmlformats.org/officeDocument/2006/relationships/customXml" Target="../ink/ink4356.xml"/><Relationship Id="rId32" Type="http://schemas.openxmlformats.org/officeDocument/2006/relationships/image" Target="../media/image499.png"/><Relationship Id="rId37" Type="http://schemas.openxmlformats.org/officeDocument/2006/relationships/customXml" Target="../ink/ink4369.xml"/><Relationship Id="rId53" Type="http://schemas.openxmlformats.org/officeDocument/2006/relationships/customXml" Target="../ink/ink4377.xml"/><Relationship Id="rId58" Type="http://schemas.openxmlformats.org/officeDocument/2006/relationships/image" Target="../media/image513.png"/><Relationship Id="rId74" Type="http://schemas.openxmlformats.org/officeDocument/2006/relationships/image" Target="../media/image575.png"/><Relationship Id="rId79" Type="http://schemas.openxmlformats.org/officeDocument/2006/relationships/customXml" Target="../ink/ink4390.xml"/><Relationship Id="rId102" Type="http://schemas.openxmlformats.org/officeDocument/2006/relationships/image" Target="../media/image588.png"/><Relationship Id="rId5" Type="http://schemas.openxmlformats.org/officeDocument/2006/relationships/customXml" Target="../ink/ink4353.xml"/><Relationship Id="rId90" Type="http://schemas.openxmlformats.org/officeDocument/2006/relationships/image" Target="../media/image582.png"/><Relationship Id="rId95" Type="http://schemas.openxmlformats.org/officeDocument/2006/relationships/customXml" Target="../ink/ink4398.xml"/><Relationship Id="rId22" Type="http://schemas.openxmlformats.org/officeDocument/2006/relationships/image" Target="../media/image494.png"/><Relationship Id="rId27" Type="http://schemas.openxmlformats.org/officeDocument/2006/relationships/customXml" Target="../ink/ink4364.xml"/><Relationship Id="rId43" Type="http://schemas.openxmlformats.org/officeDocument/2006/relationships/customXml" Target="../ink/ink4372.xml"/><Relationship Id="rId48" Type="http://schemas.openxmlformats.org/officeDocument/2006/relationships/image" Target="../media/image508.png"/><Relationship Id="rId64" Type="http://schemas.openxmlformats.org/officeDocument/2006/relationships/image" Target="../media/image515.png"/><Relationship Id="rId69" Type="http://schemas.openxmlformats.org/officeDocument/2006/relationships/customXml" Target="../ink/ink4385.xml"/><Relationship Id="rId80" Type="http://schemas.openxmlformats.org/officeDocument/2006/relationships/image" Target="../media/image577.png"/><Relationship Id="rId85" Type="http://schemas.openxmlformats.org/officeDocument/2006/relationships/customXml" Target="../ink/ink4393.xml"/><Relationship Id="rId12" Type="http://schemas.openxmlformats.org/officeDocument/2006/relationships/image" Target="../media/image481.png"/><Relationship Id="rId17" Type="http://schemas.openxmlformats.org/officeDocument/2006/relationships/customXml" Target="../ink/ink4359.xml"/><Relationship Id="rId25" Type="http://schemas.openxmlformats.org/officeDocument/2006/relationships/customXml" Target="../ink/ink4363.xml"/><Relationship Id="rId33" Type="http://schemas.openxmlformats.org/officeDocument/2006/relationships/customXml" Target="../ink/ink4367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380.xml"/><Relationship Id="rId67" Type="http://schemas.openxmlformats.org/officeDocument/2006/relationships/customXml" Target="../ink/ink4384.xml"/><Relationship Id="rId20" Type="http://schemas.openxmlformats.org/officeDocument/2006/relationships/image" Target="../media/image485.png"/><Relationship Id="rId41" Type="http://schemas.openxmlformats.org/officeDocument/2006/relationships/customXml" Target="../ink/ink4371.xml"/><Relationship Id="rId54" Type="http://schemas.openxmlformats.org/officeDocument/2006/relationships/image" Target="../media/image511.png"/><Relationship Id="rId62" Type="http://schemas.openxmlformats.org/officeDocument/2006/relationships/image" Target="../media/image519.png"/><Relationship Id="rId70" Type="http://schemas.openxmlformats.org/officeDocument/2006/relationships/image" Target="../media/image573.png"/><Relationship Id="rId75" Type="http://schemas.openxmlformats.org/officeDocument/2006/relationships/customXml" Target="../ink/ink4388.xml"/><Relationship Id="rId83" Type="http://schemas.openxmlformats.org/officeDocument/2006/relationships/customXml" Target="../ink/ink4392.xml"/><Relationship Id="rId88" Type="http://schemas.openxmlformats.org/officeDocument/2006/relationships/image" Target="../media/image581.png"/><Relationship Id="rId91" Type="http://schemas.openxmlformats.org/officeDocument/2006/relationships/customXml" Target="../ink/ink4396.xml"/><Relationship Id="rId96" Type="http://schemas.openxmlformats.org/officeDocument/2006/relationships/image" Target="../media/image5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358.xml"/><Relationship Id="rId23" Type="http://schemas.openxmlformats.org/officeDocument/2006/relationships/customXml" Target="../ink/ink4362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375.xml"/><Relationship Id="rId57" Type="http://schemas.openxmlformats.org/officeDocument/2006/relationships/customXml" Target="../ink/ink4379.xml"/><Relationship Id="rId10" Type="http://schemas.openxmlformats.org/officeDocument/2006/relationships/image" Target="../media/image480.png"/><Relationship Id="rId31" Type="http://schemas.openxmlformats.org/officeDocument/2006/relationships/customXml" Target="../ink/ink4366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383.xml"/><Relationship Id="rId73" Type="http://schemas.openxmlformats.org/officeDocument/2006/relationships/customXml" Target="../ink/ink4387.xml"/><Relationship Id="rId78" Type="http://schemas.openxmlformats.org/officeDocument/2006/relationships/image" Target="../media/image576.png"/><Relationship Id="rId81" Type="http://schemas.openxmlformats.org/officeDocument/2006/relationships/customXml" Target="../ink/ink4391.xml"/><Relationship Id="rId86" Type="http://schemas.openxmlformats.org/officeDocument/2006/relationships/image" Target="../media/image580.png"/><Relationship Id="rId94" Type="http://schemas.openxmlformats.org/officeDocument/2006/relationships/image" Target="../media/image584.png"/><Relationship Id="rId99" Type="http://schemas.openxmlformats.org/officeDocument/2006/relationships/customXml" Target="../ink/ink4400.xml"/><Relationship Id="rId101" Type="http://schemas.openxmlformats.org/officeDocument/2006/relationships/customXml" Target="../ink/ink4401.xml"/><Relationship Id="rId4" Type="http://schemas.openxmlformats.org/officeDocument/2006/relationships/image" Target="../media/image477.png"/><Relationship Id="rId9" Type="http://schemas.openxmlformats.org/officeDocument/2006/relationships/customXml" Target="../ink/ink4355.xml"/><Relationship Id="rId13" Type="http://schemas.openxmlformats.org/officeDocument/2006/relationships/customXml" Target="../ink/ink4357.xml"/><Relationship Id="rId18" Type="http://schemas.openxmlformats.org/officeDocument/2006/relationships/image" Target="../media/image484.png"/><Relationship Id="rId39" Type="http://schemas.openxmlformats.org/officeDocument/2006/relationships/customXml" Target="../ink/ink4370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378.xml"/><Relationship Id="rId76" Type="http://schemas.openxmlformats.org/officeDocument/2006/relationships/image" Target="../media/image528.png"/><Relationship Id="rId97" Type="http://schemas.openxmlformats.org/officeDocument/2006/relationships/customXml" Target="../ink/ink4399.xml"/><Relationship Id="rId7" Type="http://schemas.openxmlformats.org/officeDocument/2006/relationships/customXml" Target="../ink/ink4354.xml"/><Relationship Id="rId71" Type="http://schemas.openxmlformats.org/officeDocument/2006/relationships/customXml" Target="../ink/ink4386.xml"/><Relationship Id="rId92" Type="http://schemas.openxmlformats.org/officeDocument/2006/relationships/image" Target="../media/image583.png"/><Relationship Id="rId2" Type="http://schemas.openxmlformats.org/officeDocument/2006/relationships/image" Target="../media/image470.png"/><Relationship Id="rId29" Type="http://schemas.openxmlformats.org/officeDocument/2006/relationships/customXml" Target="../ink/ink4365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373.xml"/><Relationship Id="rId66" Type="http://schemas.openxmlformats.org/officeDocument/2006/relationships/image" Target="../media/image571.png"/><Relationship Id="rId87" Type="http://schemas.openxmlformats.org/officeDocument/2006/relationships/customXml" Target="../ink/ink4394.xml"/><Relationship Id="rId61" Type="http://schemas.openxmlformats.org/officeDocument/2006/relationships/customXml" Target="../ink/ink4381.xml"/><Relationship Id="rId82" Type="http://schemas.openxmlformats.org/officeDocument/2006/relationships/image" Target="../media/image578.png"/><Relationship Id="rId19" Type="http://schemas.openxmlformats.org/officeDocument/2006/relationships/customXml" Target="../ink/ink4360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4368.xml"/><Relationship Id="rId56" Type="http://schemas.openxmlformats.org/officeDocument/2006/relationships/image" Target="../media/image512.png"/><Relationship Id="rId77" Type="http://schemas.openxmlformats.org/officeDocument/2006/relationships/customXml" Target="../ink/ink4389.xml"/><Relationship Id="rId100" Type="http://schemas.openxmlformats.org/officeDocument/2006/relationships/image" Target="../media/image586.png"/><Relationship Id="rId8" Type="http://schemas.openxmlformats.org/officeDocument/2006/relationships/image" Target="../media/image479.png"/><Relationship Id="rId51" Type="http://schemas.openxmlformats.org/officeDocument/2006/relationships/customXml" Target="../ink/ink4376.xml"/><Relationship Id="rId72" Type="http://schemas.openxmlformats.org/officeDocument/2006/relationships/image" Target="../media/image574.png"/><Relationship Id="rId93" Type="http://schemas.openxmlformats.org/officeDocument/2006/relationships/customXml" Target="../ink/ink4397.xml"/><Relationship Id="rId98" Type="http://schemas.openxmlformats.org/officeDocument/2006/relationships/image" Target="../media/image587.png"/><Relationship Id="rId3" Type="http://schemas.openxmlformats.org/officeDocument/2006/relationships/customXml" Target="../ink/ink4352.xml"/></Relationships>
</file>

<file path=ppt/slides/_rels/slide1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411.xml"/><Relationship Id="rId34" Type="http://schemas.openxmlformats.org/officeDocument/2006/relationships/image" Target="../media/image500.png"/><Relationship Id="rId42" Type="http://schemas.openxmlformats.org/officeDocument/2006/relationships/image" Target="../media/image503.png"/><Relationship Id="rId47" Type="http://schemas.openxmlformats.org/officeDocument/2006/relationships/customXml" Target="../ink/ink4424.xml"/><Relationship Id="rId50" Type="http://schemas.openxmlformats.org/officeDocument/2006/relationships/image" Target="../media/image509.png"/><Relationship Id="rId55" Type="http://schemas.openxmlformats.org/officeDocument/2006/relationships/customXml" Target="../ink/ink4428.xml"/><Relationship Id="rId63" Type="http://schemas.openxmlformats.org/officeDocument/2006/relationships/customXml" Target="../ink/ink4432.xml"/><Relationship Id="rId68" Type="http://schemas.openxmlformats.org/officeDocument/2006/relationships/image" Target="../media/image591.png"/><Relationship Id="rId7" Type="http://schemas.openxmlformats.org/officeDocument/2006/relationships/customXml" Target="../ink/ink4404.xml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4415.xml"/><Relationship Id="rId11" Type="http://schemas.openxmlformats.org/officeDocument/2006/relationships/customXml" Target="../ink/ink4406.xml"/><Relationship Id="rId24" Type="http://schemas.openxmlformats.org/officeDocument/2006/relationships/image" Target="../media/image52.png"/><Relationship Id="rId32" Type="http://schemas.openxmlformats.org/officeDocument/2006/relationships/image" Target="../media/image499.png"/><Relationship Id="rId37" Type="http://schemas.openxmlformats.org/officeDocument/2006/relationships/customXml" Target="../ink/ink4419.xml"/><Relationship Id="rId40" Type="http://schemas.openxmlformats.org/officeDocument/2006/relationships/image" Target="../media/image502.png"/><Relationship Id="rId45" Type="http://schemas.openxmlformats.org/officeDocument/2006/relationships/customXml" Target="../ink/ink4423.xml"/><Relationship Id="rId53" Type="http://schemas.openxmlformats.org/officeDocument/2006/relationships/customXml" Target="../ink/ink4427.xml"/><Relationship Id="rId58" Type="http://schemas.openxmlformats.org/officeDocument/2006/relationships/image" Target="../media/image513.png"/><Relationship Id="rId66" Type="http://schemas.openxmlformats.org/officeDocument/2006/relationships/image" Target="../media/image590.png"/><Relationship Id="rId5" Type="http://schemas.openxmlformats.org/officeDocument/2006/relationships/customXml" Target="../ink/ink4403.xml"/><Relationship Id="rId61" Type="http://schemas.openxmlformats.org/officeDocument/2006/relationships/customXml" Target="../ink/ink4431.xml"/><Relationship Id="rId19" Type="http://schemas.openxmlformats.org/officeDocument/2006/relationships/customXml" Target="../ink/ink4410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414.xml"/><Relationship Id="rId30" Type="http://schemas.openxmlformats.org/officeDocument/2006/relationships/image" Target="../media/image497.png"/><Relationship Id="rId35" Type="http://schemas.openxmlformats.org/officeDocument/2006/relationships/customXml" Target="../ink/ink4418.xml"/><Relationship Id="rId43" Type="http://schemas.openxmlformats.org/officeDocument/2006/relationships/customXml" Target="../ink/ink4422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89.png"/><Relationship Id="rId8" Type="http://schemas.openxmlformats.org/officeDocument/2006/relationships/image" Target="../media/image479.png"/><Relationship Id="rId51" Type="http://schemas.openxmlformats.org/officeDocument/2006/relationships/customXml" Target="../ink/ink4426.xml"/><Relationship Id="rId3" Type="http://schemas.openxmlformats.org/officeDocument/2006/relationships/customXml" Target="../ink/ink4402.xml"/><Relationship Id="rId12" Type="http://schemas.openxmlformats.org/officeDocument/2006/relationships/image" Target="../media/image481.png"/><Relationship Id="rId17" Type="http://schemas.openxmlformats.org/officeDocument/2006/relationships/customXml" Target="../ink/ink4409.xml"/><Relationship Id="rId25" Type="http://schemas.openxmlformats.org/officeDocument/2006/relationships/customXml" Target="../ink/ink4413.xml"/><Relationship Id="rId33" Type="http://schemas.openxmlformats.org/officeDocument/2006/relationships/customXml" Target="../ink/ink4417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430.xml"/><Relationship Id="rId67" Type="http://schemas.openxmlformats.org/officeDocument/2006/relationships/customXml" Target="../ink/ink4434.xml"/><Relationship Id="rId20" Type="http://schemas.openxmlformats.org/officeDocument/2006/relationships/image" Target="../media/image485.png"/><Relationship Id="rId41" Type="http://schemas.openxmlformats.org/officeDocument/2006/relationships/customXml" Target="../ink/ink4421.xml"/><Relationship Id="rId54" Type="http://schemas.openxmlformats.org/officeDocument/2006/relationships/image" Target="../media/image511.png"/><Relationship Id="rId62" Type="http://schemas.openxmlformats.org/officeDocument/2006/relationships/image" Target="../media/image5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408.xml"/><Relationship Id="rId23" Type="http://schemas.openxmlformats.org/officeDocument/2006/relationships/customXml" Target="../ink/ink4412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425.xml"/><Relationship Id="rId57" Type="http://schemas.openxmlformats.org/officeDocument/2006/relationships/customXml" Target="../ink/ink4429.xml"/><Relationship Id="rId10" Type="http://schemas.openxmlformats.org/officeDocument/2006/relationships/image" Target="../media/image480.png"/><Relationship Id="rId31" Type="http://schemas.openxmlformats.org/officeDocument/2006/relationships/customXml" Target="../ink/ink4416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433.xml"/><Relationship Id="rId4" Type="http://schemas.openxmlformats.org/officeDocument/2006/relationships/image" Target="../media/image477.png"/><Relationship Id="rId9" Type="http://schemas.openxmlformats.org/officeDocument/2006/relationships/customXml" Target="../ink/ink4405.xml"/><Relationship Id="rId13" Type="http://schemas.openxmlformats.org/officeDocument/2006/relationships/customXml" Target="../ink/ink4407.xml"/><Relationship Id="rId18" Type="http://schemas.openxmlformats.org/officeDocument/2006/relationships/image" Target="../media/image484.png"/><Relationship Id="rId39" Type="http://schemas.openxmlformats.org/officeDocument/2006/relationships/customXml" Target="../ink/ink4420.xml"/></Relationships>
</file>

<file path=ppt/slides/_rels/slide1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444.xml"/><Relationship Id="rId42" Type="http://schemas.openxmlformats.org/officeDocument/2006/relationships/image" Target="../media/image503.png"/><Relationship Id="rId47" Type="http://schemas.openxmlformats.org/officeDocument/2006/relationships/customXml" Target="../ink/ink4457.xml"/><Relationship Id="rId63" Type="http://schemas.openxmlformats.org/officeDocument/2006/relationships/customXml" Target="../ink/ink4465.xml"/><Relationship Id="rId68" Type="http://schemas.openxmlformats.org/officeDocument/2006/relationships/image" Target="../media/image591.png"/><Relationship Id="rId2" Type="http://schemas.openxmlformats.org/officeDocument/2006/relationships/image" Target="../media/image470.png"/><Relationship Id="rId16" Type="http://schemas.openxmlformats.org/officeDocument/2006/relationships/image" Target="../media/image483.png"/><Relationship Id="rId29" Type="http://schemas.openxmlformats.org/officeDocument/2006/relationships/customXml" Target="../ink/ink4448.xml"/><Relationship Id="rId11" Type="http://schemas.openxmlformats.org/officeDocument/2006/relationships/customXml" Target="../ink/ink4439.xml"/><Relationship Id="rId24" Type="http://schemas.openxmlformats.org/officeDocument/2006/relationships/image" Target="../media/image52.png"/><Relationship Id="rId32" Type="http://schemas.openxmlformats.org/officeDocument/2006/relationships/image" Target="../media/image499.png"/><Relationship Id="rId37" Type="http://schemas.openxmlformats.org/officeDocument/2006/relationships/customXml" Target="../ink/ink4452.xml"/><Relationship Id="rId40" Type="http://schemas.openxmlformats.org/officeDocument/2006/relationships/image" Target="../media/image502.png"/><Relationship Id="rId45" Type="http://schemas.openxmlformats.org/officeDocument/2006/relationships/customXml" Target="../ink/ink4456.xml"/><Relationship Id="rId53" Type="http://schemas.openxmlformats.org/officeDocument/2006/relationships/customXml" Target="../ink/ink4460.xml"/><Relationship Id="rId58" Type="http://schemas.openxmlformats.org/officeDocument/2006/relationships/image" Target="../media/image513.png"/><Relationship Id="rId66" Type="http://schemas.openxmlformats.org/officeDocument/2006/relationships/image" Target="../media/image590.png"/><Relationship Id="rId74" Type="http://schemas.openxmlformats.org/officeDocument/2006/relationships/image" Target="../media/image594.png"/><Relationship Id="rId5" Type="http://schemas.openxmlformats.org/officeDocument/2006/relationships/customXml" Target="../ink/ink4436.xml"/><Relationship Id="rId61" Type="http://schemas.openxmlformats.org/officeDocument/2006/relationships/customXml" Target="../ink/ink4464.xml"/><Relationship Id="rId19" Type="http://schemas.openxmlformats.org/officeDocument/2006/relationships/customXml" Target="../ink/ink4443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447.xml"/><Relationship Id="rId30" Type="http://schemas.openxmlformats.org/officeDocument/2006/relationships/image" Target="../media/image497.png"/><Relationship Id="rId35" Type="http://schemas.openxmlformats.org/officeDocument/2006/relationships/customXml" Target="../ink/ink4451.xml"/><Relationship Id="rId43" Type="http://schemas.openxmlformats.org/officeDocument/2006/relationships/customXml" Target="../ink/ink4455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89.png"/><Relationship Id="rId69" Type="http://schemas.openxmlformats.org/officeDocument/2006/relationships/customXml" Target="../ink/ink4468.xml"/><Relationship Id="rId8" Type="http://schemas.openxmlformats.org/officeDocument/2006/relationships/image" Target="../media/image479.png"/><Relationship Id="rId51" Type="http://schemas.openxmlformats.org/officeDocument/2006/relationships/customXml" Target="../ink/ink4459.xml"/><Relationship Id="rId72" Type="http://schemas.openxmlformats.org/officeDocument/2006/relationships/image" Target="../media/image593.png"/><Relationship Id="rId3" Type="http://schemas.openxmlformats.org/officeDocument/2006/relationships/customXml" Target="../ink/ink4435.xml"/><Relationship Id="rId12" Type="http://schemas.openxmlformats.org/officeDocument/2006/relationships/image" Target="../media/image481.png"/><Relationship Id="rId17" Type="http://schemas.openxmlformats.org/officeDocument/2006/relationships/customXml" Target="../ink/ink4442.xml"/><Relationship Id="rId25" Type="http://schemas.openxmlformats.org/officeDocument/2006/relationships/customXml" Target="../ink/ink4446.xml"/><Relationship Id="rId33" Type="http://schemas.openxmlformats.org/officeDocument/2006/relationships/customXml" Target="../ink/ink4450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463.xml"/><Relationship Id="rId67" Type="http://schemas.openxmlformats.org/officeDocument/2006/relationships/customXml" Target="../ink/ink4467.xml"/><Relationship Id="rId20" Type="http://schemas.openxmlformats.org/officeDocument/2006/relationships/image" Target="../media/image485.png"/><Relationship Id="rId41" Type="http://schemas.openxmlformats.org/officeDocument/2006/relationships/customXml" Target="../ink/ink4454.xml"/><Relationship Id="rId54" Type="http://schemas.openxmlformats.org/officeDocument/2006/relationships/image" Target="../media/image511.png"/><Relationship Id="rId62" Type="http://schemas.openxmlformats.org/officeDocument/2006/relationships/image" Target="../media/image515.png"/><Relationship Id="rId70" Type="http://schemas.openxmlformats.org/officeDocument/2006/relationships/image" Target="../media/image592.png"/><Relationship Id="rId75" Type="http://schemas.openxmlformats.org/officeDocument/2006/relationships/customXml" Target="../ink/ink44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441.xml"/><Relationship Id="rId23" Type="http://schemas.openxmlformats.org/officeDocument/2006/relationships/customXml" Target="../ink/ink4445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458.xml"/><Relationship Id="rId57" Type="http://schemas.openxmlformats.org/officeDocument/2006/relationships/customXml" Target="../ink/ink4462.xml"/><Relationship Id="rId10" Type="http://schemas.openxmlformats.org/officeDocument/2006/relationships/image" Target="../media/image480.png"/><Relationship Id="rId31" Type="http://schemas.openxmlformats.org/officeDocument/2006/relationships/customXml" Target="../ink/ink4449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466.xml"/><Relationship Id="rId73" Type="http://schemas.openxmlformats.org/officeDocument/2006/relationships/customXml" Target="../ink/ink4470.xml"/><Relationship Id="rId4" Type="http://schemas.openxmlformats.org/officeDocument/2006/relationships/image" Target="../media/image477.png"/><Relationship Id="rId9" Type="http://schemas.openxmlformats.org/officeDocument/2006/relationships/customXml" Target="../ink/ink4438.xml"/><Relationship Id="rId13" Type="http://schemas.openxmlformats.org/officeDocument/2006/relationships/customXml" Target="../ink/ink4440.xml"/><Relationship Id="rId18" Type="http://schemas.openxmlformats.org/officeDocument/2006/relationships/image" Target="../media/image484.png"/><Relationship Id="rId39" Type="http://schemas.openxmlformats.org/officeDocument/2006/relationships/customXml" Target="../ink/ink4453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461.xml"/><Relationship Id="rId76" Type="http://schemas.openxmlformats.org/officeDocument/2006/relationships/image" Target="../media/image595.png"/><Relationship Id="rId7" Type="http://schemas.openxmlformats.org/officeDocument/2006/relationships/customXml" Target="../ink/ink4437.xml"/><Relationship Id="rId71" Type="http://schemas.openxmlformats.org/officeDocument/2006/relationships/customXml" Target="../ink/ink4469.xml"/></Relationships>
</file>

<file path=ppt/slides/_rels/slide1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481.xml"/><Relationship Id="rId42" Type="http://schemas.openxmlformats.org/officeDocument/2006/relationships/image" Target="../media/image503.png"/><Relationship Id="rId47" Type="http://schemas.openxmlformats.org/officeDocument/2006/relationships/customXml" Target="../ink/ink4494.xml"/><Relationship Id="rId63" Type="http://schemas.openxmlformats.org/officeDocument/2006/relationships/customXml" Target="../ink/ink4502.xml"/><Relationship Id="rId68" Type="http://schemas.openxmlformats.org/officeDocument/2006/relationships/image" Target="../media/image591.png"/><Relationship Id="rId16" Type="http://schemas.openxmlformats.org/officeDocument/2006/relationships/image" Target="../media/image483.png"/><Relationship Id="rId11" Type="http://schemas.openxmlformats.org/officeDocument/2006/relationships/customXml" Target="../ink/ink4476.xml"/><Relationship Id="rId24" Type="http://schemas.openxmlformats.org/officeDocument/2006/relationships/image" Target="../media/image52.png"/><Relationship Id="rId32" Type="http://schemas.openxmlformats.org/officeDocument/2006/relationships/image" Target="../media/image499.png"/><Relationship Id="rId37" Type="http://schemas.openxmlformats.org/officeDocument/2006/relationships/customXml" Target="../ink/ink4489.xml"/><Relationship Id="rId40" Type="http://schemas.openxmlformats.org/officeDocument/2006/relationships/image" Target="../media/image502.png"/><Relationship Id="rId45" Type="http://schemas.openxmlformats.org/officeDocument/2006/relationships/customXml" Target="../ink/ink4493.xml"/><Relationship Id="rId53" Type="http://schemas.openxmlformats.org/officeDocument/2006/relationships/customXml" Target="../ink/ink4497.xml"/><Relationship Id="rId58" Type="http://schemas.openxmlformats.org/officeDocument/2006/relationships/image" Target="../media/image513.png"/><Relationship Id="rId66" Type="http://schemas.openxmlformats.org/officeDocument/2006/relationships/image" Target="../media/image590.png"/><Relationship Id="rId74" Type="http://schemas.openxmlformats.org/officeDocument/2006/relationships/image" Target="../media/image594.png"/><Relationship Id="rId79" Type="http://schemas.openxmlformats.org/officeDocument/2006/relationships/customXml" Target="../ink/ink4510.xml"/><Relationship Id="rId5" Type="http://schemas.openxmlformats.org/officeDocument/2006/relationships/customXml" Target="../ink/ink4473.xml"/><Relationship Id="rId61" Type="http://schemas.openxmlformats.org/officeDocument/2006/relationships/customXml" Target="../ink/ink4501.xml"/><Relationship Id="rId19" Type="http://schemas.openxmlformats.org/officeDocument/2006/relationships/customXml" Target="../ink/ink4480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484.xml"/><Relationship Id="rId30" Type="http://schemas.openxmlformats.org/officeDocument/2006/relationships/image" Target="../media/image497.png"/><Relationship Id="rId35" Type="http://schemas.openxmlformats.org/officeDocument/2006/relationships/customXml" Target="../ink/ink4488.xml"/><Relationship Id="rId43" Type="http://schemas.openxmlformats.org/officeDocument/2006/relationships/customXml" Target="../ink/ink4492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89.png"/><Relationship Id="rId69" Type="http://schemas.openxmlformats.org/officeDocument/2006/relationships/customXml" Target="../ink/ink4505.xml"/><Relationship Id="rId77" Type="http://schemas.openxmlformats.org/officeDocument/2006/relationships/customXml" Target="../ink/ink4509.xml"/><Relationship Id="rId8" Type="http://schemas.openxmlformats.org/officeDocument/2006/relationships/image" Target="../media/image479.png"/><Relationship Id="rId51" Type="http://schemas.openxmlformats.org/officeDocument/2006/relationships/customXml" Target="../ink/ink4496.xml"/><Relationship Id="rId72" Type="http://schemas.openxmlformats.org/officeDocument/2006/relationships/image" Target="../media/image593.png"/><Relationship Id="rId80" Type="http://schemas.openxmlformats.org/officeDocument/2006/relationships/image" Target="../media/image597.png"/><Relationship Id="rId3" Type="http://schemas.openxmlformats.org/officeDocument/2006/relationships/customXml" Target="../ink/ink4472.xml"/><Relationship Id="rId12" Type="http://schemas.openxmlformats.org/officeDocument/2006/relationships/image" Target="../media/image481.png"/><Relationship Id="rId17" Type="http://schemas.openxmlformats.org/officeDocument/2006/relationships/customXml" Target="../ink/ink4479.xml"/><Relationship Id="rId25" Type="http://schemas.openxmlformats.org/officeDocument/2006/relationships/customXml" Target="../ink/ink4483.xml"/><Relationship Id="rId33" Type="http://schemas.openxmlformats.org/officeDocument/2006/relationships/customXml" Target="../ink/ink4487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500.xml"/><Relationship Id="rId67" Type="http://schemas.openxmlformats.org/officeDocument/2006/relationships/customXml" Target="../ink/ink4504.xml"/><Relationship Id="rId20" Type="http://schemas.openxmlformats.org/officeDocument/2006/relationships/image" Target="../media/image485.png"/><Relationship Id="rId41" Type="http://schemas.openxmlformats.org/officeDocument/2006/relationships/customXml" Target="../ink/ink4491.xml"/><Relationship Id="rId54" Type="http://schemas.openxmlformats.org/officeDocument/2006/relationships/image" Target="../media/image511.png"/><Relationship Id="rId62" Type="http://schemas.openxmlformats.org/officeDocument/2006/relationships/image" Target="../media/image515.png"/><Relationship Id="rId70" Type="http://schemas.openxmlformats.org/officeDocument/2006/relationships/image" Target="../media/image592.png"/><Relationship Id="rId75" Type="http://schemas.openxmlformats.org/officeDocument/2006/relationships/customXml" Target="../ink/ink45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478.xml"/><Relationship Id="rId23" Type="http://schemas.openxmlformats.org/officeDocument/2006/relationships/customXml" Target="../ink/ink4482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495.xml"/><Relationship Id="rId57" Type="http://schemas.openxmlformats.org/officeDocument/2006/relationships/customXml" Target="../ink/ink4499.xml"/><Relationship Id="rId10" Type="http://schemas.openxmlformats.org/officeDocument/2006/relationships/image" Target="../media/image480.png"/><Relationship Id="rId31" Type="http://schemas.openxmlformats.org/officeDocument/2006/relationships/customXml" Target="../ink/ink4486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503.xml"/><Relationship Id="rId73" Type="http://schemas.openxmlformats.org/officeDocument/2006/relationships/customXml" Target="../ink/ink4507.xml"/><Relationship Id="rId78" Type="http://schemas.openxmlformats.org/officeDocument/2006/relationships/image" Target="../media/image596.png"/><Relationship Id="rId4" Type="http://schemas.openxmlformats.org/officeDocument/2006/relationships/image" Target="../media/image477.png"/><Relationship Id="rId9" Type="http://schemas.openxmlformats.org/officeDocument/2006/relationships/customXml" Target="../ink/ink4475.xml"/><Relationship Id="rId13" Type="http://schemas.openxmlformats.org/officeDocument/2006/relationships/customXml" Target="../ink/ink4477.xml"/><Relationship Id="rId18" Type="http://schemas.openxmlformats.org/officeDocument/2006/relationships/image" Target="../media/image484.png"/><Relationship Id="rId39" Type="http://schemas.openxmlformats.org/officeDocument/2006/relationships/customXml" Target="../ink/ink4490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498.xml"/><Relationship Id="rId76" Type="http://schemas.openxmlformats.org/officeDocument/2006/relationships/image" Target="../media/image595.png"/><Relationship Id="rId7" Type="http://schemas.openxmlformats.org/officeDocument/2006/relationships/customXml" Target="../ink/ink4474.xml"/><Relationship Id="rId71" Type="http://schemas.openxmlformats.org/officeDocument/2006/relationships/customXml" Target="../ink/ink4506.xml"/><Relationship Id="rId2" Type="http://schemas.openxmlformats.org/officeDocument/2006/relationships/image" Target="../media/image470.png"/><Relationship Id="rId29" Type="http://schemas.openxmlformats.org/officeDocument/2006/relationships/customXml" Target="../ink/ink4485.xml"/></Relationships>
</file>

<file path=ppt/slides/_rels/slide1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520.xml"/><Relationship Id="rId42" Type="http://schemas.openxmlformats.org/officeDocument/2006/relationships/image" Target="../media/image503.png"/><Relationship Id="rId47" Type="http://schemas.openxmlformats.org/officeDocument/2006/relationships/customXml" Target="../ink/ink4533.xml"/><Relationship Id="rId63" Type="http://schemas.openxmlformats.org/officeDocument/2006/relationships/customXml" Target="../ink/ink4541.xml"/><Relationship Id="rId68" Type="http://schemas.openxmlformats.org/officeDocument/2006/relationships/image" Target="../media/image591.png"/><Relationship Id="rId84" Type="http://schemas.openxmlformats.org/officeDocument/2006/relationships/image" Target="../media/image599.png"/><Relationship Id="rId16" Type="http://schemas.openxmlformats.org/officeDocument/2006/relationships/image" Target="../media/image483.png"/><Relationship Id="rId11" Type="http://schemas.openxmlformats.org/officeDocument/2006/relationships/customXml" Target="../ink/ink4515.xml"/><Relationship Id="rId32" Type="http://schemas.openxmlformats.org/officeDocument/2006/relationships/image" Target="../media/image499.png"/><Relationship Id="rId37" Type="http://schemas.openxmlformats.org/officeDocument/2006/relationships/customXml" Target="../ink/ink4528.xml"/><Relationship Id="rId53" Type="http://schemas.openxmlformats.org/officeDocument/2006/relationships/customXml" Target="../ink/ink4536.xml"/><Relationship Id="rId58" Type="http://schemas.openxmlformats.org/officeDocument/2006/relationships/image" Target="../media/image513.png"/><Relationship Id="rId74" Type="http://schemas.openxmlformats.org/officeDocument/2006/relationships/image" Target="../media/image594.png"/><Relationship Id="rId79" Type="http://schemas.openxmlformats.org/officeDocument/2006/relationships/customXml" Target="../ink/ink4549.xml"/><Relationship Id="rId5" Type="http://schemas.openxmlformats.org/officeDocument/2006/relationships/customXml" Target="../ink/ink4512.xml"/><Relationship Id="rId19" Type="http://schemas.openxmlformats.org/officeDocument/2006/relationships/customXml" Target="../ink/ink4519.xml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523.xml"/><Relationship Id="rId30" Type="http://schemas.openxmlformats.org/officeDocument/2006/relationships/image" Target="../media/image497.png"/><Relationship Id="rId35" Type="http://schemas.openxmlformats.org/officeDocument/2006/relationships/customXml" Target="../ink/ink4527.xml"/><Relationship Id="rId43" Type="http://schemas.openxmlformats.org/officeDocument/2006/relationships/customXml" Target="../ink/ink4531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89.png"/><Relationship Id="rId69" Type="http://schemas.openxmlformats.org/officeDocument/2006/relationships/customXml" Target="../ink/ink4544.xml"/><Relationship Id="rId77" Type="http://schemas.openxmlformats.org/officeDocument/2006/relationships/customXml" Target="../ink/ink4548.xml"/><Relationship Id="rId8" Type="http://schemas.openxmlformats.org/officeDocument/2006/relationships/image" Target="../media/image479.png"/><Relationship Id="rId51" Type="http://schemas.openxmlformats.org/officeDocument/2006/relationships/customXml" Target="../ink/ink4535.xml"/><Relationship Id="rId72" Type="http://schemas.openxmlformats.org/officeDocument/2006/relationships/image" Target="../media/image593.png"/><Relationship Id="rId80" Type="http://schemas.openxmlformats.org/officeDocument/2006/relationships/image" Target="../media/image597.png"/><Relationship Id="rId85" Type="http://schemas.openxmlformats.org/officeDocument/2006/relationships/customXml" Target="../ink/ink4552.xml"/><Relationship Id="rId3" Type="http://schemas.openxmlformats.org/officeDocument/2006/relationships/customXml" Target="../ink/ink4511.xml"/><Relationship Id="rId12" Type="http://schemas.openxmlformats.org/officeDocument/2006/relationships/image" Target="../media/image481.png"/><Relationship Id="rId17" Type="http://schemas.openxmlformats.org/officeDocument/2006/relationships/customXml" Target="../ink/ink4518.xml"/><Relationship Id="rId25" Type="http://schemas.openxmlformats.org/officeDocument/2006/relationships/customXml" Target="../ink/ink4522.xml"/><Relationship Id="rId33" Type="http://schemas.openxmlformats.org/officeDocument/2006/relationships/customXml" Target="../ink/ink4526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539.xml"/><Relationship Id="rId67" Type="http://schemas.openxmlformats.org/officeDocument/2006/relationships/customXml" Target="../ink/ink4543.xml"/><Relationship Id="rId20" Type="http://schemas.openxmlformats.org/officeDocument/2006/relationships/image" Target="../media/image485.png"/><Relationship Id="rId41" Type="http://schemas.openxmlformats.org/officeDocument/2006/relationships/customXml" Target="../ink/ink4530.xml"/><Relationship Id="rId54" Type="http://schemas.openxmlformats.org/officeDocument/2006/relationships/image" Target="../media/image511.png"/><Relationship Id="rId62" Type="http://schemas.openxmlformats.org/officeDocument/2006/relationships/image" Target="../media/image515.png"/><Relationship Id="rId70" Type="http://schemas.openxmlformats.org/officeDocument/2006/relationships/image" Target="../media/image592.png"/><Relationship Id="rId75" Type="http://schemas.openxmlformats.org/officeDocument/2006/relationships/customXml" Target="../ink/ink4547.xml"/><Relationship Id="rId83" Type="http://schemas.openxmlformats.org/officeDocument/2006/relationships/customXml" Target="../ink/ink45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517.xml"/><Relationship Id="rId23" Type="http://schemas.openxmlformats.org/officeDocument/2006/relationships/customXml" Target="../ink/ink4521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534.xml"/><Relationship Id="rId57" Type="http://schemas.openxmlformats.org/officeDocument/2006/relationships/customXml" Target="../ink/ink4538.xml"/><Relationship Id="rId10" Type="http://schemas.openxmlformats.org/officeDocument/2006/relationships/image" Target="../media/image480.png"/><Relationship Id="rId31" Type="http://schemas.openxmlformats.org/officeDocument/2006/relationships/customXml" Target="../ink/ink4525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542.xml"/><Relationship Id="rId73" Type="http://schemas.openxmlformats.org/officeDocument/2006/relationships/customXml" Target="../ink/ink4546.xml"/><Relationship Id="rId78" Type="http://schemas.openxmlformats.org/officeDocument/2006/relationships/image" Target="../media/image596.png"/><Relationship Id="rId81" Type="http://schemas.openxmlformats.org/officeDocument/2006/relationships/customXml" Target="../ink/ink4550.xml"/><Relationship Id="rId86" Type="http://schemas.openxmlformats.org/officeDocument/2006/relationships/image" Target="../media/image600.png"/><Relationship Id="rId4" Type="http://schemas.openxmlformats.org/officeDocument/2006/relationships/image" Target="../media/image477.png"/><Relationship Id="rId9" Type="http://schemas.openxmlformats.org/officeDocument/2006/relationships/customXml" Target="../ink/ink4514.xml"/><Relationship Id="rId13" Type="http://schemas.openxmlformats.org/officeDocument/2006/relationships/customXml" Target="../ink/ink4516.xml"/><Relationship Id="rId18" Type="http://schemas.openxmlformats.org/officeDocument/2006/relationships/image" Target="../media/image484.png"/><Relationship Id="rId39" Type="http://schemas.openxmlformats.org/officeDocument/2006/relationships/customXml" Target="../ink/ink4529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537.xml"/><Relationship Id="rId76" Type="http://schemas.openxmlformats.org/officeDocument/2006/relationships/image" Target="../media/image595.png"/><Relationship Id="rId7" Type="http://schemas.openxmlformats.org/officeDocument/2006/relationships/customXml" Target="../ink/ink4513.xml"/><Relationship Id="rId71" Type="http://schemas.openxmlformats.org/officeDocument/2006/relationships/customXml" Target="../ink/ink4545.xml"/><Relationship Id="rId2" Type="http://schemas.openxmlformats.org/officeDocument/2006/relationships/image" Target="../media/image470.png"/><Relationship Id="rId29" Type="http://schemas.openxmlformats.org/officeDocument/2006/relationships/customXml" Target="../ink/ink4524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532.xml"/><Relationship Id="rId66" Type="http://schemas.openxmlformats.org/officeDocument/2006/relationships/image" Target="../media/image590.png"/><Relationship Id="rId61" Type="http://schemas.openxmlformats.org/officeDocument/2006/relationships/customXml" Target="../ink/ink4540.xml"/><Relationship Id="rId82" Type="http://schemas.openxmlformats.org/officeDocument/2006/relationships/image" Target="../media/image598.png"/></Relationships>
</file>

<file path=ppt/slides/_rels/slide1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562.xml"/><Relationship Id="rId42" Type="http://schemas.openxmlformats.org/officeDocument/2006/relationships/image" Target="../media/image503.png"/><Relationship Id="rId47" Type="http://schemas.openxmlformats.org/officeDocument/2006/relationships/customXml" Target="../ink/ink4575.xml"/><Relationship Id="rId63" Type="http://schemas.openxmlformats.org/officeDocument/2006/relationships/customXml" Target="../ink/ink4583.xml"/><Relationship Id="rId68" Type="http://schemas.openxmlformats.org/officeDocument/2006/relationships/image" Target="../media/image591.png"/><Relationship Id="rId84" Type="http://schemas.openxmlformats.org/officeDocument/2006/relationships/image" Target="../media/image599.png"/><Relationship Id="rId89" Type="http://schemas.openxmlformats.org/officeDocument/2006/relationships/customXml" Target="../ink/ink4596.xml"/><Relationship Id="rId16" Type="http://schemas.openxmlformats.org/officeDocument/2006/relationships/image" Target="../media/image483.png"/><Relationship Id="rId11" Type="http://schemas.openxmlformats.org/officeDocument/2006/relationships/customXml" Target="../ink/ink4557.xml"/><Relationship Id="rId32" Type="http://schemas.openxmlformats.org/officeDocument/2006/relationships/image" Target="../media/image499.png"/><Relationship Id="rId37" Type="http://schemas.openxmlformats.org/officeDocument/2006/relationships/customXml" Target="../ink/ink4570.xml"/><Relationship Id="rId53" Type="http://schemas.openxmlformats.org/officeDocument/2006/relationships/customXml" Target="../ink/ink4578.xml"/><Relationship Id="rId58" Type="http://schemas.openxmlformats.org/officeDocument/2006/relationships/image" Target="../media/image513.png"/><Relationship Id="rId74" Type="http://schemas.openxmlformats.org/officeDocument/2006/relationships/image" Target="../media/image594.png"/><Relationship Id="rId79" Type="http://schemas.openxmlformats.org/officeDocument/2006/relationships/customXml" Target="../ink/ink4591.xml"/><Relationship Id="rId5" Type="http://schemas.openxmlformats.org/officeDocument/2006/relationships/customXml" Target="../ink/ink4554.xml"/><Relationship Id="rId90" Type="http://schemas.openxmlformats.org/officeDocument/2006/relationships/image" Target="../media/image602.png"/><Relationship Id="rId14" Type="http://schemas.openxmlformats.org/officeDocument/2006/relationships/image" Target="../media/image482.png"/><Relationship Id="rId22" Type="http://schemas.openxmlformats.org/officeDocument/2006/relationships/image" Target="../media/image494.png"/><Relationship Id="rId27" Type="http://schemas.openxmlformats.org/officeDocument/2006/relationships/customXml" Target="../ink/ink4565.xml"/><Relationship Id="rId30" Type="http://schemas.openxmlformats.org/officeDocument/2006/relationships/image" Target="../media/image497.png"/><Relationship Id="rId35" Type="http://schemas.openxmlformats.org/officeDocument/2006/relationships/customXml" Target="../ink/ink4569.xml"/><Relationship Id="rId43" Type="http://schemas.openxmlformats.org/officeDocument/2006/relationships/customXml" Target="../ink/ink4573.xml"/><Relationship Id="rId48" Type="http://schemas.openxmlformats.org/officeDocument/2006/relationships/image" Target="../media/image508.png"/><Relationship Id="rId56" Type="http://schemas.openxmlformats.org/officeDocument/2006/relationships/image" Target="../media/image512.png"/><Relationship Id="rId64" Type="http://schemas.openxmlformats.org/officeDocument/2006/relationships/image" Target="../media/image589.png"/><Relationship Id="rId69" Type="http://schemas.openxmlformats.org/officeDocument/2006/relationships/customXml" Target="../ink/ink4586.xml"/><Relationship Id="rId77" Type="http://schemas.openxmlformats.org/officeDocument/2006/relationships/customXml" Target="../ink/ink4590.xml"/><Relationship Id="rId8" Type="http://schemas.openxmlformats.org/officeDocument/2006/relationships/image" Target="../media/image479.png"/><Relationship Id="rId51" Type="http://schemas.openxmlformats.org/officeDocument/2006/relationships/customXml" Target="../ink/ink4577.xml"/><Relationship Id="rId72" Type="http://schemas.openxmlformats.org/officeDocument/2006/relationships/image" Target="../media/image593.png"/><Relationship Id="rId80" Type="http://schemas.openxmlformats.org/officeDocument/2006/relationships/image" Target="../media/image597.png"/><Relationship Id="rId85" Type="http://schemas.openxmlformats.org/officeDocument/2006/relationships/customXml" Target="../ink/ink4594.xml"/><Relationship Id="rId3" Type="http://schemas.openxmlformats.org/officeDocument/2006/relationships/customXml" Target="../ink/ink4553.xml"/><Relationship Id="rId12" Type="http://schemas.openxmlformats.org/officeDocument/2006/relationships/image" Target="../media/image481.png"/><Relationship Id="rId17" Type="http://schemas.openxmlformats.org/officeDocument/2006/relationships/customXml" Target="../ink/ink4560.xml"/><Relationship Id="rId25" Type="http://schemas.openxmlformats.org/officeDocument/2006/relationships/customXml" Target="../ink/ink4564.xml"/><Relationship Id="rId33" Type="http://schemas.openxmlformats.org/officeDocument/2006/relationships/customXml" Target="../ink/ink4568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581.xml"/><Relationship Id="rId67" Type="http://schemas.openxmlformats.org/officeDocument/2006/relationships/customXml" Target="../ink/ink4585.xml"/><Relationship Id="rId20" Type="http://schemas.openxmlformats.org/officeDocument/2006/relationships/image" Target="../media/image485.png"/><Relationship Id="rId41" Type="http://schemas.openxmlformats.org/officeDocument/2006/relationships/customXml" Target="../ink/ink4572.xml"/><Relationship Id="rId54" Type="http://schemas.openxmlformats.org/officeDocument/2006/relationships/image" Target="../media/image511.png"/><Relationship Id="rId62" Type="http://schemas.openxmlformats.org/officeDocument/2006/relationships/image" Target="../media/image515.png"/><Relationship Id="rId70" Type="http://schemas.openxmlformats.org/officeDocument/2006/relationships/image" Target="../media/image592.png"/><Relationship Id="rId75" Type="http://schemas.openxmlformats.org/officeDocument/2006/relationships/customXml" Target="../ink/ink4589.xml"/><Relationship Id="rId83" Type="http://schemas.openxmlformats.org/officeDocument/2006/relationships/customXml" Target="../ink/ink4593.xml"/><Relationship Id="rId88" Type="http://schemas.openxmlformats.org/officeDocument/2006/relationships/image" Target="../media/image601.png"/><Relationship Id="rId91" Type="http://schemas.openxmlformats.org/officeDocument/2006/relationships/customXml" Target="../ink/ink45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559.xml"/><Relationship Id="rId23" Type="http://schemas.openxmlformats.org/officeDocument/2006/relationships/customXml" Target="../ink/ink4563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576.xml"/><Relationship Id="rId57" Type="http://schemas.openxmlformats.org/officeDocument/2006/relationships/customXml" Target="../ink/ink4580.xml"/><Relationship Id="rId10" Type="http://schemas.openxmlformats.org/officeDocument/2006/relationships/image" Target="../media/image480.png"/><Relationship Id="rId31" Type="http://schemas.openxmlformats.org/officeDocument/2006/relationships/customXml" Target="../ink/ink4567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584.xml"/><Relationship Id="rId73" Type="http://schemas.openxmlformats.org/officeDocument/2006/relationships/customXml" Target="../ink/ink4588.xml"/><Relationship Id="rId78" Type="http://schemas.openxmlformats.org/officeDocument/2006/relationships/image" Target="../media/image596.png"/><Relationship Id="rId81" Type="http://schemas.openxmlformats.org/officeDocument/2006/relationships/customXml" Target="../ink/ink4592.xml"/><Relationship Id="rId86" Type="http://schemas.openxmlformats.org/officeDocument/2006/relationships/image" Target="../media/image600.png"/><Relationship Id="rId4" Type="http://schemas.openxmlformats.org/officeDocument/2006/relationships/image" Target="../media/image477.png"/><Relationship Id="rId9" Type="http://schemas.openxmlformats.org/officeDocument/2006/relationships/customXml" Target="../ink/ink4556.xml"/><Relationship Id="rId13" Type="http://schemas.openxmlformats.org/officeDocument/2006/relationships/customXml" Target="../ink/ink4558.xml"/><Relationship Id="rId18" Type="http://schemas.openxmlformats.org/officeDocument/2006/relationships/image" Target="../media/image484.png"/><Relationship Id="rId39" Type="http://schemas.openxmlformats.org/officeDocument/2006/relationships/customXml" Target="../ink/ink4571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579.xml"/><Relationship Id="rId76" Type="http://schemas.openxmlformats.org/officeDocument/2006/relationships/image" Target="../media/image595.png"/><Relationship Id="rId7" Type="http://schemas.openxmlformats.org/officeDocument/2006/relationships/customXml" Target="../ink/ink4555.xml"/><Relationship Id="rId71" Type="http://schemas.openxmlformats.org/officeDocument/2006/relationships/customXml" Target="../ink/ink4587.xml"/><Relationship Id="rId92" Type="http://schemas.openxmlformats.org/officeDocument/2006/relationships/image" Target="../media/image603.png"/><Relationship Id="rId2" Type="http://schemas.openxmlformats.org/officeDocument/2006/relationships/image" Target="../media/image470.png"/><Relationship Id="rId29" Type="http://schemas.openxmlformats.org/officeDocument/2006/relationships/customXml" Target="../ink/ink4566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574.xml"/><Relationship Id="rId66" Type="http://schemas.openxmlformats.org/officeDocument/2006/relationships/image" Target="../media/image590.png"/><Relationship Id="rId87" Type="http://schemas.openxmlformats.org/officeDocument/2006/relationships/customXml" Target="../ink/ink4595.xml"/><Relationship Id="rId61" Type="http://schemas.openxmlformats.org/officeDocument/2006/relationships/customXml" Target="../ink/ink4582.xml"/><Relationship Id="rId82" Type="http://schemas.openxmlformats.org/officeDocument/2006/relationships/image" Target="../media/image598.png"/><Relationship Id="rId19" Type="http://schemas.openxmlformats.org/officeDocument/2006/relationships/customXml" Target="../ink/ink4561.xml"/></Relationships>
</file>

<file path=ppt/slides/_rels/slide1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5.png"/><Relationship Id="rId21" Type="http://schemas.openxmlformats.org/officeDocument/2006/relationships/customXml" Target="../ink/ink4607.xml"/><Relationship Id="rId42" Type="http://schemas.openxmlformats.org/officeDocument/2006/relationships/image" Target="../media/image503.png"/><Relationship Id="rId47" Type="http://schemas.openxmlformats.org/officeDocument/2006/relationships/customXml" Target="../ink/ink4620.xml"/><Relationship Id="rId63" Type="http://schemas.openxmlformats.org/officeDocument/2006/relationships/customXml" Target="../ink/ink4628.xml"/><Relationship Id="rId68" Type="http://schemas.openxmlformats.org/officeDocument/2006/relationships/image" Target="../media/image591.png"/><Relationship Id="rId84" Type="http://schemas.openxmlformats.org/officeDocument/2006/relationships/image" Target="../media/image599.png"/><Relationship Id="rId89" Type="http://schemas.openxmlformats.org/officeDocument/2006/relationships/customXml" Target="../ink/ink4641.xml"/><Relationship Id="rId16" Type="http://schemas.openxmlformats.org/officeDocument/2006/relationships/image" Target="../media/image483.png"/><Relationship Id="rId11" Type="http://schemas.openxmlformats.org/officeDocument/2006/relationships/customXml" Target="../ink/ink4602.xml"/><Relationship Id="rId32" Type="http://schemas.openxmlformats.org/officeDocument/2006/relationships/image" Target="../media/image499.png"/><Relationship Id="rId37" Type="http://schemas.openxmlformats.org/officeDocument/2006/relationships/customXml" Target="../ink/ink4615.xml"/><Relationship Id="rId53" Type="http://schemas.openxmlformats.org/officeDocument/2006/relationships/customXml" Target="../ink/ink4623.xml"/><Relationship Id="rId58" Type="http://schemas.openxmlformats.org/officeDocument/2006/relationships/image" Target="../media/image513.png"/><Relationship Id="rId74" Type="http://schemas.openxmlformats.org/officeDocument/2006/relationships/image" Target="../media/image594.png"/><Relationship Id="rId79" Type="http://schemas.openxmlformats.org/officeDocument/2006/relationships/customXml" Target="../ink/ink4636.xml"/><Relationship Id="rId5" Type="http://schemas.openxmlformats.org/officeDocument/2006/relationships/customXml" Target="../ink/ink4599.xml"/><Relationship Id="rId90" Type="http://schemas.openxmlformats.org/officeDocument/2006/relationships/image" Target="../media/image602.png"/><Relationship Id="rId95" Type="http://schemas.openxmlformats.org/officeDocument/2006/relationships/customXml" Target="../ink/ink4644.xml"/><Relationship Id="rId22" Type="http://schemas.openxmlformats.org/officeDocument/2006/relationships/image" Target="../media/image494.png"/><Relationship Id="rId27" Type="http://schemas.openxmlformats.org/officeDocument/2006/relationships/customXml" Target="../ink/ink4610.xml"/><Relationship Id="rId43" Type="http://schemas.openxmlformats.org/officeDocument/2006/relationships/customXml" Target="../ink/ink4618.xml"/><Relationship Id="rId48" Type="http://schemas.openxmlformats.org/officeDocument/2006/relationships/image" Target="../media/image508.png"/><Relationship Id="rId64" Type="http://schemas.openxmlformats.org/officeDocument/2006/relationships/image" Target="../media/image589.png"/><Relationship Id="rId69" Type="http://schemas.openxmlformats.org/officeDocument/2006/relationships/customXml" Target="../ink/ink4631.xml"/><Relationship Id="rId80" Type="http://schemas.openxmlformats.org/officeDocument/2006/relationships/image" Target="../media/image597.png"/><Relationship Id="rId85" Type="http://schemas.openxmlformats.org/officeDocument/2006/relationships/customXml" Target="../ink/ink4639.xml"/><Relationship Id="rId3" Type="http://schemas.openxmlformats.org/officeDocument/2006/relationships/customXml" Target="../ink/ink4598.xml"/><Relationship Id="rId12" Type="http://schemas.openxmlformats.org/officeDocument/2006/relationships/image" Target="../media/image481.png"/><Relationship Id="rId17" Type="http://schemas.openxmlformats.org/officeDocument/2006/relationships/customXml" Target="../ink/ink4605.xml"/><Relationship Id="rId25" Type="http://schemas.openxmlformats.org/officeDocument/2006/relationships/customXml" Target="../ink/ink4609.xml"/><Relationship Id="rId33" Type="http://schemas.openxmlformats.org/officeDocument/2006/relationships/customXml" Target="../ink/ink4613.xml"/><Relationship Id="rId38" Type="http://schemas.openxmlformats.org/officeDocument/2006/relationships/image" Target="../media/image240.png"/><Relationship Id="rId46" Type="http://schemas.openxmlformats.org/officeDocument/2006/relationships/image" Target="../media/image505.png"/><Relationship Id="rId59" Type="http://schemas.openxmlformats.org/officeDocument/2006/relationships/customXml" Target="../ink/ink4626.xml"/><Relationship Id="rId67" Type="http://schemas.openxmlformats.org/officeDocument/2006/relationships/customXml" Target="../ink/ink4630.xml"/><Relationship Id="rId20" Type="http://schemas.openxmlformats.org/officeDocument/2006/relationships/image" Target="../media/image485.png"/><Relationship Id="rId41" Type="http://schemas.openxmlformats.org/officeDocument/2006/relationships/customXml" Target="../ink/ink4617.xml"/><Relationship Id="rId54" Type="http://schemas.openxmlformats.org/officeDocument/2006/relationships/image" Target="../media/image511.png"/><Relationship Id="rId62" Type="http://schemas.openxmlformats.org/officeDocument/2006/relationships/image" Target="../media/image515.png"/><Relationship Id="rId70" Type="http://schemas.openxmlformats.org/officeDocument/2006/relationships/image" Target="../media/image592.png"/><Relationship Id="rId75" Type="http://schemas.openxmlformats.org/officeDocument/2006/relationships/customXml" Target="../ink/ink4634.xml"/><Relationship Id="rId83" Type="http://schemas.openxmlformats.org/officeDocument/2006/relationships/customXml" Target="../ink/ink4638.xml"/><Relationship Id="rId88" Type="http://schemas.openxmlformats.org/officeDocument/2006/relationships/image" Target="../media/image601.png"/><Relationship Id="rId91" Type="http://schemas.openxmlformats.org/officeDocument/2006/relationships/customXml" Target="../ink/ink4642.xml"/><Relationship Id="rId96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8.png"/><Relationship Id="rId15" Type="http://schemas.openxmlformats.org/officeDocument/2006/relationships/customXml" Target="../ink/ink4604.xml"/><Relationship Id="rId23" Type="http://schemas.openxmlformats.org/officeDocument/2006/relationships/customXml" Target="../ink/ink4608.xml"/><Relationship Id="rId28" Type="http://schemas.openxmlformats.org/officeDocument/2006/relationships/image" Target="../media/image496.png"/><Relationship Id="rId36" Type="http://schemas.openxmlformats.org/officeDocument/2006/relationships/image" Target="../media/image501.png"/><Relationship Id="rId49" Type="http://schemas.openxmlformats.org/officeDocument/2006/relationships/customXml" Target="../ink/ink4621.xml"/><Relationship Id="rId57" Type="http://schemas.openxmlformats.org/officeDocument/2006/relationships/customXml" Target="../ink/ink4625.xml"/><Relationship Id="rId10" Type="http://schemas.openxmlformats.org/officeDocument/2006/relationships/image" Target="../media/image480.png"/><Relationship Id="rId31" Type="http://schemas.openxmlformats.org/officeDocument/2006/relationships/customXml" Target="../ink/ink4612.xml"/><Relationship Id="rId44" Type="http://schemas.openxmlformats.org/officeDocument/2006/relationships/image" Target="../media/image504.png"/><Relationship Id="rId52" Type="http://schemas.openxmlformats.org/officeDocument/2006/relationships/image" Target="../media/image510.png"/><Relationship Id="rId60" Type="http://schemas.openxmlformats.org/officeDocument/2006/relationships/image" Target="../media/image514.png"/><Relationship Id="rId65" Type="http://schemas.openxmlformats.org/officeDocument/2006/relationships/customXml" Target="../ink/ink4629.xml"/><Relationship Id="rId73" Type="http://schemas.openxmlformats.org/officeDocument/2006/relationships/customXml" Target="../ink/ink4633.xml"/><Relationship Id="rId78" Type="http://schemas.openxmlformats.org/officeDocument/2006/relationships/image" Target="../media/image596.png"/><Relationship Id="rId81" Type="http://schemas.openxmlformats.org/officeDocument/2006/relationships/customXml" Target="../ink/ink4637.xml"/><Relationship Id="rId86" Type="http://schemas.openxmlformats.org/officeDocument/2006/relationships/image" Target="../media/image600.png"/><Relationship Id="rId94" Type="http://schemas.openxmlformats.org/officeDocument/2006/relationships/image" Target="../media/image604.png"/><Relationship Id="rId99" Type="http://schemas.openxmlformats.org/officeDocument/2006/relationships/customXml" Target="../ink/ink4646.xml"/><Relationship Id="rId4" Type="http://schemas.openxmlformats.org/officeDocument/2006/relationships/image" Target="../media/image477.png"/><Relationship Id="rId9" Type="http://schemas.openxmlformats.org/officeDocument/2006/relationships/customXml" Target="../ink/ink4601.xml"/><Relationship Id="rId13" Type="http://schemas.openxmlformats.org/officeDocument/2006/relationships/customXml" Target="../ink/ink4603.xml"/><Relationship Id="rId18" Type="http://schemas.openxmlformats.org/officeDocument/2006/relationships/image" Target="../media/image484.png"/><Relationship Id="rId39" Type="http://schemas.openxmlformats.org/officeDocument/2006/relationships/customXml" Target="../ink/ink4616.xml"/><Relationship Id="rId34" Type="http://schemas.openxmlformats.org/officeDocument/2006/relationships/image" Target="../media/image500.png"/><Relationship Id="rId50" Type="http://schemas.openxmlformats.org/officeDocument/2006/relationships/image" Target="../media/image509.png"/><Relationship Id="rId55" Type="http://schemas.openxmlformats.org/officeDocument/2006/relationships/customXml" Target="../ink/ink4624.xml"/><Relationship Id="rId76" Type="http://schemas.openxmlformats.org/officeDocument/2006/relationships/image" Target="../media/image595.png"/><Relationship Id="rId97" Type="http://schemas.openxmlformats.org/officeDocument/2006/relationships/customXml" Target="../ink/ink4645.xml"/><Relationship Id="rId7" Type="http://schemas.openxmlformats.org/officeDocument/2006/relationships/customXml" Target="../ink/ink4600.xml"/><Relationship Id="rId71" Type="http://schemas.openxmlformats.org/officeDocument/2006/relationships/customXml" Target="../ink/ink4632.xml"/><Relationship Id="rId92" Type="http://schemas.openxmlformats.org/officeDocument/2006/relationships/image" Target="../media/image603.png"/><Relationship Id="rId2" Type="http://schemas.openxmlformats.org/officeDocument/2006/relationships/image" Target="../media/image470.png"/><Relationship Id="rId29" Type="http://schemas.openxmlformats.org/officeDocument/2006/relationships/customXml" Target="../ink/ink4611.xml"/><Relationship Id="rId24" Type="http://schemas.openxmlformats.org/officeDocument/2006/relationships/image" Target="../media/image52.png"/><Relationship Id="rId40" Type="http://schemas.openxmlformats.org/officeDocument/2006/relationships/image" Target="../media/image502.png"/><Relationship Id="rId45" Type="http://schemas.openxmlformats.org/officeDocument/2006/relationships/customXml" Target="../ink/ink4619.xml"/><Relationship Id="rId66" Type="http://schemas.openxmlformats.org/officeDocument/2006/relationships/image" Target="../media/image590.png"/><Relationship Id="rId87" Type="http://schemas.openxmlformats.org/officeDocument/2006/relationships/customXml" Target="../ink/ink4640.xml"/><Relationship Id="rId61" Type="http://schemas.openxmlformats.org/officeDocument/2006/relationships/customXml" Target="../ink/ink4627.xml"/><Relationship Id="rId82" Type="http://schemas.openxmlformats.org/officeDocument/2006/relationships/image" Target="../media/image598.png"/><Relationship Id="rId19" Type="http://schemas.openxmlformats.org/officeDocument/2006/relationships/customXml" Target="../ink/ink4606.xml"/><Relationship Id="rId14" Type="http://schemas.openxmlformats.org/officeDocument/2006/relationships/image" Target="../media/image482.png"/><Relationship Id="rId30" Type="http://schemas.openxmlformats.org/officeDocument/2006/relationships/image" Target="../media/image497.png"/><Relationship Id="rId35" Type="http://schemas.openxmlformats.org/officeDocument/2006/relationships/customXml" Target="../ink/ink4614.xml"/><Relationship Id="rId56" Type="http://schemas.openxmlformats.org/officeDocument/2006/relationships/image" Target="../media/image512.png"/><Relationship Id="rId77" Type="http://schemas.openxmlformats.org/officeDocument/2006/relationships/customXml" Target="../ink/ink4635.xml"/><Relationship Id="rId100" Type="http://schemas.openxmlformats.org/officeDocument/2006/relationships/image" Target="../media/image607.png"/><Relationship Id="rId8" Type="http://schemas.openxmlformats.org/officeDocument/2006/relationships/image" Target="../media/image479.png"/><Relationship Id="rId51" Type="http://schemas.openxmlformats.org/officeDocument/2006/relationships/customXml" Target="../ink/ink4622.xml"/><Relationship Id="rId72" Type="http://schemas.openxmlformats.org/officeDocument/2006/relationships/image" Target="../media/image593.png"/><Relationship Id="rId93" Type="http://schemas.openxmlformats.org/officeDocument/2006/relationships/customXml" Target="../ink/ink4643.xml"/><Relationship Id="rId98" Type="http://schemas.openxmlformats.org/officeDocument/2006/relationships/image" Target="../media/image606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6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9" Type="http://schemas.openxmlformats.org/officeDocument/2006/relationships/customXml" Target="../ink/ink189.xml"/><Relationship Id="rId21" Type="http://schemas.openxmlformats.org/officeDocument/2006/relationships/customXml" Target="../ink/ink180.xml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47" Type="http://schemas.openxmlformats.org/officeDocument/2006/relationships/customXml" Target="../ink/ink193.xml"/><Relationship Id="rId50" Type="http://schemas.openxmlformats.org/officeDocument/2006/relationships/image" Target="../media/image62.png"/><Relationship Id="rId55" Type="http://schemas.openxmlformats.org/officeDocument/2006/relationships/customXml" Target="../ink/ink197.xml"/><Relationship Id="rId7" Type="http://schemas.openxmlformats.org/officeDocument/2006/relationships/customXml" Target="../ink/ink173.xml"/><Relationship Id="rId2" Type="http://schemas.openxmlformats.org/officeDocument/2006/relationships/customXml" Target="../ink/ink171.xml"/><Relationship Id="rId16" Type="http://schemas.openxmlformats.org/officeDocument/2006/relationships/image" Target="../media/image38.png"/><Relationship Id="rId29" Type="http://schemas.openxmlformats.org/officeDocument/2006/relationships/customXml" Target="../ink/ink184.xml"/><Relationship Id="rId11" Type="http://schemas.openxmlformats.org/officeDocument/2006/relationships/customXml" Target="../ink/ink175.xml"/><Relationship Id="rId24" Type="http://schemas.openxmlformats.org/officeDocument/2006/relationships/image" Target="../media/image42.png"/><Relationship Id="rId32" Type="http://schemas.openxmlformats.org/officeDocument/2006/relationships/image" Target="../media/image53.png"/><Relationship Id="rId37" Type="http://schemas.openxmlformats.org/officeDocument/2006/relationships/customXml" Target="../ink/ink188.xml"/><Relationship Id="rId40" Type="http://schemas.openxmlformats.org/officeDocument/2006/relationships/image" Target="../media/image57.png"/><Relationship Id="rId45" Type="http://schemas.openxmlformats.org/officeDocument/2006/relationships/customXml" Target="../ink/ink192.xml"/><Relationship Id="rId53" Type="http://schemas.openxmlformats.org/officeDocument/2006/relationships/customXml" Target="../ink/ink196.xml"/><Relationship Id="rId5" Type="http://schemas.openxmlformats.org/officeDocument/2006/relationships/customXml" Target="../ink/ink172.xml"/><Relationship Id="rId10" Type="http://schemas.openxmlformats.org/officeDocument/2006/relationships/image" Target="../media/image35.png"/><Relationship Id="rId19" Type="http://schemas.openxmlformats.org/officeDocument/2006/relationships/customXml" Target="../ink/ink179.xml"/><Relationship Id="rId31" Type="http://schemas.openxmlformats.org/officeDocument/2006/relationships/customXml" Target="../ink/ink185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4" Type="http://schemas.openxmlformats.org/officeDocument/2006/relationships/image" Target="../media/image32.png"/><Relationship Id="rId9" Type="http://schemas.openxmlformats.org/officeDocument/2006/relationships/customXml" Target="../ink/ink174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183.xml"/><Relationship Id="rId30" Type="http://schemas.openxmlformats.org/officeDocument/2006/relationships/image" Target="../media/image52.png"/><Relationship Id="rId35" Type="http://schemas.openxmlformats.org/officeDocument/2006/relationships/customXml" Target="../ink/ink187.xml"/><Relationship Id="rId43" Type="http://schemas.openxmlformats.org/officeDocument/2006/relationships/customXml" Target="../ink/ink191.xml"/><Relationship Id="rId48" Type="http://schemas.openxmlformats.org/officeDocument/2006/relationships/image" Target="../media/image61.png"/><Relationship Id="rId56" Type="http://schemas.openxmlformats.org/officeDocument/2006/relationships/image" Target="../media/image65.png"/><Relationship Id="rId8" Type="http://schemas.openxmlformats.org/officeDocument/2006/relationships/image" Target="../media/image34.png"/><Relationship Id="rId51" Type="http://schemas.openxmlformats.org/officeDocument/2006/relationships/customXml" Target="../ink/ink195.xml"/><Relationship Id="rId3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customXml" Target="../ink/ink178.xml"/><Relationship Id="rId25" Type="http://schemas.openxmlformats.org/officeDocument/2006/relationships/customXml" Target="../ink/ink182.xml"/><Relationship Id="rId33" Type="http://schemas.openxmlformats.org/officeDocument/2006/relationships/customXml" Target="../ink/ink186.xm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20" Type="http://schemas.openxmlformats.org/officeDocument/2006/relationships/image" Target="../media/image40.png"/><Relationship Id="rId41" Type="http://schemas.openxmlformats.org/officeDocument/2006/relationships/customXml" Target="../ink/ink190.xml"/><Relationship Id="rId5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customXml" Target="../ink/ink177.xml"/><Relationship Id="rId23" Type="http://schemas.openxmlformats.org/officeDocument/2006/relationships/customXml" Target="../ink/ink181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customXml" Target="../ink/ink19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3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9" Type="http://schemas.openxmlformats.org/officeDocument/2006/relationships/customXml" Target="../ink/ink216.xml"/><Relationship Id="rId21" Type="http://schemas.openxmlformats.org/officeDocument/2006/relationships/customXml" Target="../ink/ink207.xml"/><Relationship Id="rId34" Type="http://schemas.openxmlformats.org/officeDocument/2006/relationships/image" Target="../media/image54.png"/><Relationship Id="rId42" Type="http://schemas.openxmlformats.org/officeDocument/2006/relationships/image" Target="../media/image58.png"/><Relationship Id="rId47" Type="http://schemas.openxmlformats.org/officeDocument/2006/relationships/customXml" Target="../ink/ink220.xml"/><Relationship Id="rId50" Type="http://schemas.openxmlformats.org/officeDocument/2006/relationships/image" Target="../media/image62.png"/><Relationship Id="rId55" Type="http://schemas.openxmlformats.org/officeDocument/2006/relationships/customXml" Target="../ink/ink224.xml"/><Relationship Id="rId7" Type="http://schemas.openxmlformats.org/officeDocument/2006/relationships/customXml" Target="../ink/ink200.xml"/><Relationship Id="rId2" Type="http://schemas.openxmlformats.org/officeDocument/2006/relationships/customXml" Target="../ink/ink198.xml"/><Relationship Id="rId16" Type="http://schemas.openxmlformats.org/officeDocument/2006/relationships/image" Target="../media/image38.png"/><Relationship Id="rId29" Type="http://schemas.openxmlformats.org/officeDocument/2006/relationships/customXml" Target="../ink/ink211.xml"/><Relationship Id="rId11" Type="http://schemas.openxmlformats.org/officeDocument/2006/relationships/customXml" Target="../ink/ink202.xml"/><Relationship Id="rId24" Type="http://schemas.openxmlformats.org/officeDocument/2006/relationships/image" Target="../media/image42.png"/><Relationship Id="rId32" Type="http://schemas.openxmlformats.org/officeDocument/2006/relationships/image" Target="../media/image53.png"/><Relationship Id="rId37" Type="http://schemas.openxmlformats.org/officeDocument/2006/relationships/customXml" Target="../ink/ink215.xml"/><Relationship Id="rId40" Type="http://schemas.openxmlformats.org/officeDocument/2006/relationships/image" Target="../media/image57.png"/><Relationship Id="rId45" Type="http://schemas.openxmlformats.org/officeDocument/2006/relationships/customXml" Target="../ink/ink219.xml"/><Relationship Id="rId53" Type="http://schemas.openxmlformats.org/officeDocument/2006/relationships/customXml" Target="../ink/ink223.xml"/><Relationship Id="rId58" Type="http://schemas.openxmlformats.org/officeDocument/2006/relationships/image" Target="../media/image66.png"/><Relationship Id="rId5" Type="http://schemas.openxmlformats.org/officeDocument/2006/relationships/customXml" Target="../ink/ink199.xml"/><Relationship Id="rId61" Type="http://schemas.openxmlformats.org/officeDocument/2006/relationships/customXml" Target="../ink/ink227.xml"/><Relationship Id="rId19" Type="http://schemas.openxmlformats.org/officeDocument/2006/relationships/customXml" Target="../ink/ink206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210.xml"/><Relationship Id="rId30" Type="http://schemas.openxmlformats.org/officeDocument/2006/relationships/image" Target="../media/image52.png"/><Relationship Id="rId35" Type="http://schemas.openxmlformats.org/officeDocument/2006/relationships/customXml" Target="../ink/ink214.xml"/><Relationship Id="rId43" Type="http://schemas.openxmlformats.org/officeDocument/2006/relationships/customXml" Target="../ink/ink218.xml"/><Relationship Id="rId48" Type="http://schemas.openxmlformats.org/officeDocument/2006/relationships/image" Target="../media/image61.png"/><Relationship Id="rId56" Type="http://schemas.openxmlformats.org/officeDocument/2006/relationships/image" Target="../media/image65.png"/><Relationship Id="rId8" Type="http://schemas.openxmlformats.org/officeDocument/2006/relationships/image" Target="../media/image34.png"/><Relationship Id="rId51" Type="http://schemas.openxmlformats.org/officeDocument/2006/relationships/customXml" Target="../ink/ink222.xml"/><Relationship Id="rId3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customXml" Target="../ink/ink205.xml"/><Relationship Id="rId25" Type="http://schemas.openxmlformats.org/officeDocument/2006/relationships/customXml" Target="../ink/ink209.xml"/><Relationship Id="rId33" Type="http://schemas.openxmlformats.org/officeDocument/2006/relationships/customXml" Target="../ink/ink213.xm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59" Type="http://schemas.openxmlformats.org/officeDocument/2006/relationships/customXml" Target="../ink/ink226.xml"/><Relationship Id="rId20" Type="http://schemas.openxmlformats.org/officeDocument/2006/relationships/image" Target="../media/image40.png"/><Relationship Id="rId41" Type="http://schemas.openxmlformats.org/officeDocument/2006/relationships/customXml" Target="../ink/ink217.xml"/><Relationship Id="rId54" Type="http://schemas.openxmlformats.org/officeDocument/2006/relationships/image" Target="../media/image64.png"/><Relationship Id="rId6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customXml" Target="../ink/ink204.xml"/><Relationship Id="rId23" Type="http://schemas.openxmlformats.org/officeDocument/2006/relationships/customXml" Target="../ink/ink208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customXml" Target="../ink/ink221.xml"/><Relationship Id="rId57" Type="http://schemas.openxmlformats.org/officeDocument/2006/relationships/customXml" Target="../ink/ink225.xml"/><Relationship Id="rId10" Type="http://schemas.openxmlformats.org/officeDocument/2006/relationships/image" Target="../media/image35.png"/><Relationship Id="rId31" Type="http://schemas.openxmlformats.org/officeDocument/2006/relationships/customXml" Target="../ink/ink212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image" Target="../media/image67.png"/><Relationship Id="rId4" Type="http://schemas.openxmlformats.org/officeDocument/2006/relationships/image" Target="../media/image32.png"/><Relationship Id="rId9" Type="http://schemas.openxmlformats.org/officeDocument/2006/relationships/customXml" Target="../ink/ink20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21" Type="http://schemas.openxmlformats.org/officeDocument/2006/relationships/customXml" Target="../ink/ink237.xml"/><Relationship Id="rId42" Type="http://schemas.openxmlformats.org/officeDocument/2006/relationships/image" Target="../media/image58.png"/><Relationship Id="rId47" Type="http://schemas.openxmlformats.org/officeDocument/2006/relationships/customXml" Target="../ink/ink250.xml"/><Relationship Id="rId63" Type="http://schemas.openxmlformats.org/officeDocument/2006/relationships/customXml" Target="../ink/ink258.xml"/><Relationship Id="rId68" Type="http://schemas.openxmlformats.org/officeDocument/2006/relationships/image" Target="../media/image71.png"/><Relationship Id="rId7" Type="http://schemas.openxmlformats.org/officeDocument/2006/relationships/customXml" Target="../ink/ink230.xml"/><Relationship Id="rId71" Type="http://schemas.openxmlformats.org/officeDocument/2006/relationships/customXml" Target="../ink/ink262.xml"/><Relationship Id="rId2" Type="http://schemas.openxmlformats.org/officeDocument/2006/relationships/customXml" Target="../ink/ink228.xml"/><Relationship Id="rId16" Type="http://schemas.openxmlformats.org/officeDocument/2006/relationships/image" Target="../media/image38.png"/><Relationship Id="rId29" Type="http://schemas.openxmlformats.org/officeDocument/2006/relationships/customXml" Target="../ink/ink241.xml"/><Relationship Id="rId11" Type="http://schemas.openxmlformats.org/officeDocument/2006/relationships/customXml" Target="../ink/ink232.xml"/><Relationship Id="rId24" Type="http://schemas.openxmlformats.org/officeDocument/2006/relationships/image" Target="../media/image42.png"/><Relationship Id="rId32" Type="http://schemas.openxmlformats.org/officeDocument/2006/relationships/image" Target="../media/image53.png"/><Relationship Id="rId37" Type="http://schemas.openxmlformats.org/officeDocument/2006/relationships/customXml" Target="../ink/ink245.xml"/><Relationship Id="rId40" Type="http://schemas.openxmlformats.org/officeDocument/2006/relationships/image" Target="../media/image57.png"/><Relationship Id="rId45" Type="http://schemas.openxmlformats.org/officeDocument/2006/relationships/customXml" Target="../ink/ink249.xml"/><Relationship Id="rId53" Type="http://schemas.openxmlformats.org/officeDocument/2006/relationships/customXml" Target="../ink/ink253.xml"/><Relationship Id="rId58" Type="http://schemas.openxmlformats.org/officeDocument/2006/relationships/image" Target="../media/image66.png"/><Relationship Id="rId66" Type="http://schemas.openxmlformats.org/officeDocument/2006/relationships/image" Target="../media/image70.png"/><Relationship Id="rId5" Type="http://schemas.openxmlformats.org/officeDocument/2006/relationships/customXml" Target="../ink/ink229.xml"/><Relationship Id="rId61" Type="http://schemas.openxmlformats.org/officeDocument/2006/relationships/customXml" Target="../ink/ink257.xml"/><Relationship Id="rId19" Type="http://schemas.openxmlformats.org/officeDocument/2006/relationships/customXml" Target="../ink/ink236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240.xml"/><Relationship Id="rId30" Type="http://schemas.openxmlformats.org/officeDocument/2006/relationships/image" Target="../media/image52.png"/><Relationship Id="rId35" Type="http://schemas.openxmlformats.org/officeDocument/2006/relationships/customXml" Target="../ink/ink244.xml"/><Relationship Id="rId43" Type="http://schemas.openxmlformats.org/officeDocument/2006/relationships/customXml" Target="../ink/ink248.xml"/><Relationship Id="rId48" Type="http://schemas.openxmlformats.org/officeDocument/2006/relationships/image" Target="../media/image61.png"/><Relationship Id="rId56" Type="http://schemas.openxmlformats.org/officeDocument/2006/relationships/image" Target="../media/image65.png"/><Relationship Id="rId64" Type="http://schemas.openxmlformats.org/officeDocument/2006/relationships/image" Target="../media/image69.png"/><Relationship Id="rId69" Type="http://schemas.openxmlformats.org/officeDocument/2006/relationships/customXml" Target="../ink/ink261.xml"/><Relationship Id="rId8" Type="http://schemas.openxmlformats.org/officeDocument/2006/relationships/image" Target="../media/image34.png"/><Relationship Id="rId51" Type="http://schemas.openxmlformats.org/officeDocument/2006/relationships/customXml" Target="../ink/ink252.xml"/><Relationship Id="rId72" Type="http://schemas.openxmlformats.org/officeDocument/2006/relationships/image" Target="../media/image73.png"/><Relationship Id="rId3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customXml" Target="../ink/ink235.xml"/><Relationship Id="rId25" Type="http://schemas.openxmlformats.org/officeDocument/2006/relationships/customXml" Target="../ink/ink239.xml"/><Relationship Id="rId33" Type="http://schemas.openxmlformats.org/officeDocument/2006/relationships/customXml" Target="../ink/ink243.xm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59" Type="http://schemas.openxmlformats.org/officeDocument/2006/relationships/customXml" Target="../ink/ink256.xml"/><Relationship Id="rId67" Type="http://schemas.openxmlformats.org/officeDocument/2006/relationships/customXml" Target="../ink/ink260.xml"/><Relationship Id="rId20" Type="http://schemas.openxmlformats.org/officeDocument/2006/relationships/image" Target="../media/image40.png"/><Relationship Id="rId41" Type="http://schemas.openxmlformats.org/officeDocument/2006/relationships/customXml" Target="../ink/ink247.xml"/><Relationship Id="rId54" Type="http://schemas.openxmlformats.org/officeDocument/2006/relationships/image" Target="../media/image64.png"/><Relationship Id="rId62" Type="http://schemas.openxmlformats.org/officeDocument/2006/relationships/image" Target="../media/image68.png"/><Relationship Id="rId7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customXml" Target="../ink/ink234.xml"/><Relationship Id="rId23" Type="http://schemas.openxmlformats.org/officeDocument/2006/relationships/customXml" Target="../ink/ink238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customXml" Target="../ink/ink251.xml"/><Relationship Id="rId57" Type="http://schemas.openxmlformats.org/officeDocument/2006/relationships/customXml" Target="../ink/ink255.xml"/><Relationship Id="rId10" Type="http://schemas.openxmlformats.org/officeDocument/2006/relationships/image" Target="../media/image35.png"/><Relationship Id="rId31" Type="http://schemas.openxmlformats.org/officeDocument/2006/relationships/customXml" Target="../ink/ink242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image" Target="../media/image67.png"/><Relationship Id="rId65" Type="http://schemas.openxmlformats.org/officeDocument/2006/relationships/customXml" Target="../ink/ink259.xml"/><Relationship Id="rId4" Type="http://schemas.openxmlformats.org/officeDocument/2006/relationships/image" Target="../media/image32.png"/><Relationship Id="rId9" Type="http://schemas.openxmlformats.org/officeDocument/2006/relationships/customXml" Target="../ink/ink231.xml"/><Relationship Id="rId13" Type="http://schemas.openxmlformats.org/officeDocument/2006/relationships/customXml" Target="../ink/ink233.xml"/><Relationship Id="rId18" Type="http://schemas.openxmlformats.org/officeDocument/2006/relationships/image" Target="../media/image39.png"/><Relationship Id="rId39" Type="http://schemas.openxmlformats.org/officeDocument/2006/relationships/customXml" Target="../ink/ink246.xml"/><Relationship Id="rId34" Type="http://schemas.openxmlformats.org/officeDocument/2006/relationships/image" Target="../media/image54.png"/><Relationship Id="rId50" Type="http://schemas.openxmlformats.org/officeDocument/2006/relationships/image" Target="../media/image62.png"/><Relationship Id="rId55" Type="http://schemas.openxmlformats.org/officeDocument/2006/relationships/customXml" Target="../ink/ink254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21" Type="http://schemas.openxmlformats.org/officeDocument/2006/relationships/customXml" Target="../ink/ink272.xml"/><Relationship Id="rId42" Type="http://schemas.openxmlformats.org/officeDocument/2006/relationships/image" Target="../media/image58.png"/><Relationship Id="rId47" Type="http://schemas.openxmlformats.org/officeDocument/2006/relationships/customXml" Target="../ink/ink285.xml"/><Relationship Id="rId63" Type="http://schemas.openxmlformats.org/officeDocument/2006/relationships/customXml" Target="../ink/ink293.xml"/><Relationship Id="rId68" Type="http://schemas.openxmlformats.org/officeDocument/2006/relationships/image" Target="../media/image71.png"/><Relationship Id="rId84" Type="http://schemas.openxmlformats.org/officeDocument/2006/relationships/image" Target="../media/image79.png"/><Relationship Id="rId16" Type="http://schemas.openxmlformats.org/officeDocument/2006/relationships/image" Target="../media/image38.png"/><Relationship Id="rId11" Type="http://schemas.openxmlformats.org/officeDocument/2006/relationships/customXml" Target="../ink/ink267.xml"/><Relationship Id="rId32" Type="http://schemas.openxmlformats.org/officeDocument/2006/relationships/image" Target="../media/image53.png"/><Relationship Id="rId37" Type="http://schemas.openxmlformats.org/officeDocument/2006/relationships/customXml" Target="../ink/ink280.xml"/><Relationship Id="rId53" Type="http://schemas.openxmlformats.org/officeDocument/2006/relationships/customXml" Target="../ink/ink288.xml"/><Relationship Id="rId58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customXml" Target="../ink/ink301.xml"/><Relationship Id="rId5" Type="http://schemas.openxmlformats.org/officeDocument/2006/relationships/customXml" Target="../ink/ink264.xml"/><Relationship Id="rId19" Type="http://schemas.openxmlformats.org/officeDocument/2006/relationships/customXml" Target="../ink/ink271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275.xml"/><Relationship Id="rId30" Type="http://schemas.openxmlformats.org/officeDocument/2006/relationships/image" Target="../media/image52.png"/><Relationship Id="rId35" Type="http://schemas.openxmlformats.org/officeDocument/2006/relationships/customXml" Target="../ink/ink279.xml"/><Relationship Id="rId43" Type="http://schemas.openxmlformats.org/officeDocument/2006/relationships/customXml" Target="../ink/ink283.xml"/><Relationship Id="rId48" Type="http://schemas.openxmlformats.org/officeDocument/2006/relationships/image" Target="../media/image61.png"/><Relationship Id="rId56" Type="http://schemas.openxmlformats.org/officeDocument/2006/relationships/image" Target="../media/image65.png"/><Relationship Id="rId64" Type="http://schemas.openxmlformats.org/officeDocument/2006/relationships/image" Target="../media/image69.png"/><Relationship Id="rId69" Type="http://schemas.openxmlformats.org/officeDocument/2006/relationships/customXml" Target="../ink/ink296.xml"/><Relationship Id="rId77" Type="http://schemas.openxmlformats.org/officeDocument/2006/relationships/customXml" Target="../ink/ink300.xml"/><Relationship Id="rId8" Type="http://schemas.openxmlformats.org/officeDocument/2006/relationships/image" Target="../media/image34.png"/><Relationship Id="rId51" Type="http://schemas.openxmlformats.org/officeDocument/2006/relationships/customXml" Target="../ink/ink287.xml"/><Relationship Id="rId72" Type="http://schemas.openxmlformats.org/officeDocument/2006/relationships/image" Target="../media/image73.png"/><Relationship Id="rId80" Type="http://schemas.openxmlformats.org/officeDocument/2006/relationships/image" Target="../media/image77.png"/><Relationship Id="rId85" Type="http://schemas.openxmlformats.org/officeDocument/2006/relationships/customXml" Target="../ink/ink304.xml"/><Relationship Id="rId3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customXml" Target="../ink/ink270.xml"/><Relationship Id="rId25" Type="http://schemas.openxmlformats.org/officeDocument/2006/relationships/customXml" Target="../ink/ink274.xml"/><Relationship Id="rId33" Type="http://schemas.openxmlformats.org/officeDocument/2006/relationships/customXml" Target="../ink/ink278.xm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59" Type="http://schemas.openxmlformats.org/officeDocument/2006/relationships/customXml" Target="../ink/ink291.xml"/><Relationship Id="rId67" Type="http://schemas.openxmlformats.org/officeDocument/2006/relationships/customXml" Target="../ink/ink295.xml"/><Relationship Id="rId20" Type="http://schemas.openxmlformats.org/officeDocument/2006/relationships/image" Target="../media/image40.png"/><Relationship Id="rId41" Type="http://schemas.openxmlformats.org/officeDocument/2006/relationships/customXml" Target="../ink/ink282.xml"/><Relationship Id="rId54" Type="http://schemas.openxmlformats.org/officeDocument/2006/relationships/image" Target="../media/image64.png"/><Relationship Id="rId62" Type="http://schemas.openxmlformats.org/officeDocument/2006/relationships/image" Target="../media/image68.png"/><Relationship Id="rId70" Type="http://schemas.openxmlformats.org/officeDocument/2006/relationships/image" Target="../media/image72.png"/><Relationship Id="rId75" Type="http://schemas.openxmlformats.org/officeDocument/2006/relationships/customXml" Target="../ink/ink299.xml"/><Relationship Id="rId83" Type="http://schemas.openxmlformats.org/officeDocument/2006/relationships/customXml" Target="../ink/ink3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5" Type="http://schemas.openxmlformats.org/officeDocument/2006/relationships/customXml" Target="../ink/ink269.xml"/><Relationship Id="rId23" Type="http://schemas.openxmlformats.org/officeDocument/2006/relationships/customXml" Target="../ink/ink273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customXml" Target="../ink/ink286.xml"/><Relationship Id="rId57" Type="http://schemas.openxmlformats.org/officeDocument/2006/relationships/customXml" Target="../ink/ink290.xml"/><Relationship Id="rId10" Type="http://schemas.openxmlformats.org/officeDocument/2006/relationships/image" Target="../media/image35.png"/><Relationship Id="rId31" Type="http://schemas.openxmlformats.org/officeDocument/2006/relationships/customXml" Target="../ink/ink277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image" Target="../media/image67.png"/><Relationship Id="rId65" Type="http://schemas.openxmlformats.org/officeDocument/2006/relationships/customXml" Target="../ink/ink294.xml"/><Relationship Id="rId73" Type="http://schemas.openxmlformats.org/officeDocument/2006/relationships/customXml" Target="../ink/ink298.xml"/><Relationship Id="rId78" Type="http://schemas.openxmlformats.org/officeDocument/2006/relationships/image" Target="../media/image76.png"/><Relationship Id="rId81" Type="http://schemas.openxmlformats.org/officeDocument/2006/relationships/customXml" Target="../ink/ink302.xml"/><Relationship Id="rId86" Type="http://schemas.openxmlformats.org/officeDocument/2006/relationships/image" Target="../media/image80.png"/><Relationship Id="rId4" Type="http://schemas.openxmlformats.org/officeDocument/2006/relationships/image" Target="../media/image32.png"/><Relationship Id="rId9" Type="http://schemas.openxmlformats.org/officeDocument/2006/relationships/customXml" Target="../ink/ink266.xml"/><Relationship Id="rId13" Type="http://schemas.openxmlformats.org/officeDocument/2006/relationships/customXml" Target="../ink/ink268.xml"/><Relationship Id="rId18" Type="http://schemas.openxmlformats.org/officeDocument/2006/relationships/image" Target="../media/image39.png"/><Relationship Id="rId39" Type="http://schemas.openxmlformats.org/officeDocument/2006/relationships/customXml" Target="../ink/ink281.xml"/><Relationship Id="rId34" Type="http://schemas.openxmlformats.org/officeDocument/2006/relationships/image" Target="../media/image54.png"/><Relationship Id="rId50" Type="http://schemas.openxmlformats.org/officeDocument/2006/relationships/image" Target="../media/image62.png"/><Relationship Id="rId55" Type="http://schemas.openxmlformats.org/officeDocument/2006/relationships/customXml" Target="../ink/ink289.xml"/><Relationship Id="rId76" Type="http://schemas.openxmlformats.org/officeDocument/2006/relationships/image" Target="../media/image75.png"/><Relationship Id="rId7" Type="http://schemas.openxmlformats.org/officeDocument/2006/relationships/customXml" Target="../ink/ink265.xml"/><Relationship Id="rId71" Type="http://schemas.openxmlformats.org/officeDocument/2006/relationships/customXml" Target="../ink/ink297.xml"/><Relationship Id="rId2" Type="http://schemas.openxmlformats.org/officeDocument/2006/relationships/customXml" Target="../ink/ink263.xml"/><Relationship Id="rId29" Type="http://schemas.openxmlformats.org/officeDocument/2006/relationships/customXml" Target="../ink/ink276.xml"/><Relationship Id="rId24" Type="http://schemas.openxmlformats.org/officeDocument/2006/relationships/image" Target="../media/image42.png"/><Relationship Id="rId40" Type="http://schemas.openxmlformats.org/officeDocument/2006/relationships/image" Target="../media/image57.png"/><Relationship Id="rId45" Type="http://schemas.openxmlformats.org/officeDocument/2006/relationships/customXml" Target="../ink/ink284.xml"/><Relationship Id="rId66" Type="http://schemas.openxmlformats.org/officeDocument/2006/relationships/image" Target="../media/image70.png"/><Relationship Id="rId61" Type="http://schemas.openxmlformats.org/officeDocument/2006/relationships/customXml" Target="../ink/ink292.xml"/><Relationship Id="rId82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0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9" Type="http://schemas.openxmlformats.org/officeDocument/2006/relationships/customXml" Target="../ink/ink323.xml"/><Relationship Id="rId21" Type="http://schemas.openxmlformats.org/officeDocument/2006/relationships/customXml" Target="../ink/ink314.xml"/><Relationship Id="rId34" Type="http://schemas.openxmlformats.org/officeDocument/2006/relationships/image" Target="../media/image96.png"/><Relationship Id="rId42" Type="http://schemas.openxmlformats.org/officeDocument/2006/relationships/image" Target="../media/image100.png"/><Relationship Id="rId7" Type="http://schemas.openxmlformats.org/officeDocument/2006/relationships/customXml" Target="../ink/ink307.xml"/><Relationship Id="rId2" Type="http://schemas.openxmlformats.org/officeDocument/2006/relationships/customXml" Target="../ink/ink305.xml"/><Relationship Id="rId16" Type="http://schemas.openxmlformats.org/officeDocument/2006/relationships/image" Target="../media/image87.png"/><Relationship Id="rId29" Type="http://schemas.openxmlformats.org/officeDocument/2006/relationships/customXml" Target="../ink/ink3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309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322.xml"/><Relationship Id="rId40" Type="http://schemas.openxmlformats.org/officeDocument/2006/relationships/image" Target="../media/image99.png"/><Relationship Id="rId45" Type="http://schemas.openxmlformats.org/officeDocument/2006/relationships/customXml" Target="../ink/ink326.xml"/><Relationship Id="rId5" Type="http://schemas.openxmlformats.org/officeDocument/2006/relationships/customXml" Target="../ink/ink306.xml"/><Relationship Id="rId15" Type="http://schemas.openxmlformats.org/officeDocument/2006/relationships/customXml" Target="../ink/ink311.xml"/><Relationship Id="rId23" Type="http://schemas.openxmlformats.org/officeDocument/2006/relationships/customXml" Target="../ink/ink315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customXml" Target="../ink/ink313.xml"/><Relationship Id="rId31" Type="http://schemas.openxmlformats.org/officeDocument/2006/relationships/customXml" Target="../ink/ink319.xml"/><Relationship Id="rId44" Type="http://schemas.openxmlformats.org/officeDocument/2006/relationships/image" Target="../media/image101.png"/><Relationship Id="rId4" Type="http://schemas.openxmlformats.org/officeDocument/2006/relationships/image" Target="../media/image81.png"/><Relationship Id="rId9" Type="http://schemas.openxmlformats.org/officeDocument/2006/relationships/customXml" Target="../ink/ink308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317.xml"/><Relationship Id="rId30" Type="http://schemas.openxmlformats.org/officeDocument/2006/relationships/image" Target="../media/image94.png"/><Relationship Id="rId35" Type="http://schemas.openxmlformats.org/officeDocument/2006/relationships/customXml" Target="../ink/ink321.xml"/><Relationship Id="rId43" Type="http://schemas.openxmlformats.org/officeDocument/2006/relationships/customXml" Target="../ink/ink325.xml"/><Relationship Id="rId8" Type="http://schemas.openxmlformats.org/officeDocument/2006/relationships/image" Target="../media/image83.png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312.xml"/><Relationship Id="rId25" Type="http://schemas.openxmlformats.org/officeDocument/2006/relationships/customXml" Target="../ink/ink316.xml"/><Relationship Id="rId33" Type="http://schemas.openxmlformats.org/officeDocument/2006/relationships/customXml" Target="../ink/ink320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20" Type="http://schemas.openxmlformats.org/officeDocument/2006/relationships/image" Target="../media/image89.png"/><Relationship Id="rId41" Type="http://schemas.openxmlformats.org/officeDocument/2006/relationships/customXml" Target="../ink/ink32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2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9" Type="http://schemas.openxmlformats.org/officeDocument/2006/relationships/customXml" Target="../ink/ink345.xml"/><Relationship Id="rId21" Type="http://schemas.openxmlformats.org/officeDocument/2006/relationships/customXml" Target="../ink/ink336.xml"/><Relationship Id="rId34" Type="http://schemas.openxmlformats.org/officeDocument/2006/relationships/image" Target="../media/image96.png"/><Relationship Id="rId42" Type="http://schemas.openxmlformats.org/officeDocument/2006/relationships/image" Target="../media/image100.png"/><Relationship Id="rId47" Type="http://schemas.openxmlformats.org/officeDocument/2006/relationships/customXml" Target="../ink/ink349.xml"/><Relationship Id="rId50" Type="http://schemas.openxmlformats.org/officeDocument/2006/relationships/image" Target="../media/image104.png"/><Relationship Id="rId7" Type="http://schemas.openxmlformats.org/officeDocument/2006/relationships/customXml" Target="../ink/ink329.xml"/><Relationship Id="rId2" Type="http://schemas.openxmlformats.org/officeDocument/2006/relationships/customXml" Target="../ink/ink327.xml"/><Relationship Id="rId16" Type="http://schemas.openxmlformats.org/officeDocument/2006/relationships/image" Target="../media/image87.png"/><Relationship Id="rId29" Type="http://schemas.openxmlformats.org/officeDocument/2006/relationships/customXml" Target="../ink/ink340.xml"/><Relationship Id="rId11" Type="http://schemas.openxmlformats.org/officeDocument/2006/relationships/customXml" Target="../ink/ink331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344.xml"/><Relationship Id="rId40" Type="http://schemas.openxmlformats.org/officeDocument/2006/relationships/image" Target="../media/image99.png"/><Relationship Id="rId45" Type="http://schemas.openxmlformats.org/officeDocument/2006/relationships/customXml" Target="../ink/ink348.xml"/><Relationship Id="rId5" Type="http://schemas.openxmlformats.org/officeDocument/2006/relationships/customXml" Target="../ink/ink328.xml"/><Relationship Id="rId15" Type="http://schemas.openxmlformats.org/officeDocument/2006/relationships/customXml" Target="../ink/ink333.xml"/><Relationship Id="rId23" Type="http://schemas.openxmlformats.org/officeDocument/2006/relationships/customXml" Target="../ink/ink337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350.xml"/><Relationship Id="rId10" Type="http://schemas.openxmlformats.org/officeDocument/2006/relationships/image" Target="../media/image84.png"/><Relationship Id="rId19" Type="http://schemas.openxmlformats.org/officeDocument/2006/relationships/customXml" Target="../ink/ink335.xml"/><Relationship Id="rId31" Type="http://schemas.openxmlformats.org/officeDocument/2006/relationships/customXml" Target="../ink/ink341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4" Type="http://schemas.openxmlformats.org/officeDocument/2006/relationships/image" Target="../media/image81.png"/><Relationship Id="rId9" Type="http://schemas.openxmlformats.org/officeDocument/2006/relationships/customXml" Target="../ink/ink330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339.xml"/><Relationship Id="rId30" Type="http://schemas.openxmlformats.org/officeDocument/2006/relationships/image" Target="../media/image94.png"/><Relationship Id="rId35" Type="http://schemas.openxmlformats.org/officeDocument/2006/relationships/customXml" Target="../ink/ink343.xml"/><Relationship Id="rId43" Type="http://schemas.openxmlformats.org/officeDocument/2006/relationships/customXml" Target="../ink/ink347.xml"/><Relationship Id="rId48" Type="http://schemas.openxmlformats.org/officeDocument/2006/relationships/image" Target="../media/image103.png"/><Relationship Id="rId8" Type="http://schemas.openxmlformats.org/officeDocument/2006/relationships/image" Target="../media/image83.png"/><Relationship Id="rId51" Type="http://schemas.openxmlformats.org/officeDocument/2006/relationships/customXml" Target="../ink/ink351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334.xml"/><Relationship Id="rId25" Type="http://schemas.openxmlformats.org/officeDocument/2006/relationships/customXml" Target="../ink/ink338.xml"/><Relationship Id="rId33" Type="http://schemas.openxmlformats.org/officeDocument/2006/relationships/customXml" Target="../ink/ink342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20" Type="http://schemas.openxmlformats.org/officeDocument/2006/relationships/image" Target="../media/image89.png"/><Relationship Id="rId41" Type="http://schemas.openxmlformats.org/officeDocument/2006/relationships/customXml" Target="../ink/ink3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9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11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8.png"/><Relationship Id="rId24" Type="http://schemas.openxmlformats.org/officeDocument/2006/relationships/customXml" Target="../ink/ink17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12.png"/><Relationship Id="rId4" Type="http://schemas.openxmlformats.org/officeDocument/2006/relationships/customXml" Target="../ink/ink7.xml"/><Relationship Id="rId9" Type="http://schemas.openxmlformats.org/officeDocument/2006/relationships/image" Target="../media/image6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7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9" Type="http://schemas.openxmlformats.org/officeDocument/2006/relationships/customXml" Target="../ink/ink370.xml"/><Relationship Id="rId21" Type="http://schemas.openxmlformats.org/officeDocument/2006/relationships/customXml" Target="../ink/ink361.xml"/><Relationship Id="rId34" Type="http://schemas.openxmlformats.org/officeDocument/2006/relationships/image" Target="../media/image96.png"/><Relationship Id="rId42" Type="http://schemas.openxmlformats.org/officeDocument/2006/relationships/image" Target="../media/image100.png"/><Relationship Id="rId47" Type="http://schemas.openxmlformats.org/officeDocument/2006/relationships/customXml" Target="../ink/ink374.xml"/><Relationship Id="rId50" Type="http://schemas.openxmlformats.org/officeDocument/2006/relationships/image" Target="../media/image104.png"/><Relationship Id="rId55" Type="http://schemas.openxmlformats.org/officeDocument/2006/relationships/customXml" Target="../ink/ink378.xml"/><Relationship Id="rId7" Type="http://schemas.openxmlformats.org/officeDocument/2006/relationships/customXml" Target="../ink/ink354.xml"/><Relationship Id="rId2" Type="http://schemas.openxmlformats.org/officeDocument/2006/relationships/customXml" Target="../ink/ink352.xml"/><Relationship Id="rId16" Type="http://schemas.openxmlformats.org/officeDocument/2006/relationships/image" Target="../media/image87.png"/><Relationship Id="rId29" Type="http://schemas.openxmlformats.org/officeDocument/2006/relationships/customXml" Target="../ink/ink365.xml"/><Relationship Id="rId11" Type="http://schemas.openxmlformats.org/officeDocument/2006/relationships/customXml" Target="../ink/ink356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369.xml"/><Relationship Id="rId40" Type="http://schemas.openxmlformats.org/officeDocument/2006/relationships/image" Target="../media/image99.png"/><Relationship Id="rId45" Type="http://schemas.openxmlformats.org/officeDocument/2006/relationships/customXml" Target="../ink/ink373.xml"/><Relationship Id="rId53" Type="http://schemas.openxmlformats.org/officeDocument/2006/relationships/customXml" Target="../ink/ink377.xml"/><Relationship Id="rId5" Type="http://schemas.openxmlformats.org/officeDocument/2006/relationships/customXml" Target="../ink/ink353.xml"/><Relationship Id="rId10" Type="http://schemas.openxmlformats.org/officeDocument/2006/relationships/image" Target="../media/image84.png"/><Relationship Id="rId19" Type="http://schemas.openxmlformats.org/officeDocument/2006/relationships/customXml" Target="../ink/ink360.xml"/><Relationship Id="rId31" Type="http://schemas.openxmlformats.org/officeDocument/2006/relationships/customXml" Target="../ink/ink366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4" Type="http://schemas.openxmlformats.org/officeDocument/2006/relationships/image" Target="../media/image81.png"/><Relationship Id="rId9" Type="http://schemas.openxmlformats.org/officeDocument/2006/relationships/customXml" Target="../ink/ink355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364.xml"/><Relationship Id="rId30" Type="http://schemas.openxmlformats.org/officeDocument/2006/relationships/image" Target="../media/image94.png"/><Relationship Id="rId35" Type="http://schemas.openxmlformats.org/officeDocument/2006/relationships/customXml" Target="../ink/ink368.xml"/><Relationship Id="rId43" Type="http://schemas.openxmlformats.org/officeDocument/2006/relationships/customXml" Target="../ink/ink372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8" Type="http://schemas.openxmlformats.org/officeDocument/2006/relationships/image" Target="../media/image83.png"/><Relationship Id="rId51" Type="http://schemas.openxmlformats.org/officeDocument/2006/relationships/customXml" Target="../ink/ink376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359.xml"/><Relationship Id="rId25" Type="http://schemas.openxmlformats.org/officeDocument/2006/relationships/customXml" Target="../ink/ink363.xml"/><Relationship Id="rId33" Type="http://schemas.openxmlformats.org/officeDocument/2006/relationships/customXml" Target="../ink/ink367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20" Type="http://schemas.openxmlformats.org/officeDocument/2006/relationships/image" Target="../media/image89.png"/><Relationship Id="rId41" Type="http://schemas.openxmlformats.org/officeDocument/2006/relationships/customXml" Target="../ink/ink371.xml"/><Relationship Id="rId54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358.xml"/><Relationship Id="rId23" Type="http://schemas.openxmlformats.org/officeDocument/2006/relationships/customXml" Target="../ink/ink362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375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4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9" Type="http://schemas.openxmlformats.org/officeDocument/2006/relationships/customXml" Target="../ink/ink397.xml"/><Relationship Id="rId21" Type="http://schemas.openxmlformats.org/officeDocument/2006/relationships/customXml" Target="../ink/ink388.xml"/><Relationship Id="rId34" Type="http://schemas.openxmlformats.org/officeDocument/2006/relationships/image" Target="../media/image96.png"/><Relationship Id="rId42" Type="http://schemas.openxmlformats.org/officeDocument/2006/relationships/image" Target="../media/image100.png"/><Relationship Id="rId47" Type="http://schemas.openxmlformats.org/officeDocument/2006/relationships/customXml" Target="../ink/ink401.xml"/><Relationship Id="rId50" Type="http://schemas.openxmlformats.org/officeDocument/2006/relationships/image" Target="../media/image104.png"/><Relationship Id="rId55" Type="http://schemas.openxmlformats.org/officeDocument/2006/relationships/customXml" Target="../ink/ink405.xml"/><Relationship Id="rId7" Type="http://schemas.openxmlformats.org/officeDocument/2006/relationships/customXml" Target="../ink/ink381.xml"/><Relationship Id="rId2" Type="http://schemas.openxmlformats.org/officeDocument/2006/relationships/customXml" Target="../ink/ink379.xml"/><Relationship Id="rId16" Type="http://schemas.openxmlformats.org/officeDocument/2006/relationships/image" Target="../media/image87.png"/><Relationship Id="rId29" Type="http://schemas.openxmlformats.org/officeDocument/2006/relationships/customXml" Target="../ink/ink392.xml"/><Relationship Id="rId11" Type="http://schemas.openxmlformats.org/officeDocument/2006/relationships/customXml" Target="../ink/ink383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396.xml"/><Relationship Id="rId40" Type="http://schemas.openxmlformats.org/officeDocument/2006/relationships/image" Target="../media/image99.png"/><Relationship Id="rId45" Type="http://schemas.openxmlformats.org/officeDocument/2006/relationships/customXml" Target="../ink/ink400.xml"/><Relationship Id="rId53" Type="http://schemas.openxmlformats.org/officeDocument/2006/relationships/customXml" Target="../ink/ink404.xml"/><Relationship Id="rId58" Type="http://schemas.openxmlformats.org/officeDocument/2006/relationships/image" Target="../media/image108.png"/><Relationship Id="rId5" Type="http://schemas.openxmlformats.org/officeDocument/2006/relationships/customXml" Target="../ink/ink380.xml"/><Relationship Id="rId19" Type="http://schemas.openxmlformats.org/officeDocument/2006/relationships/customXml" Target="../ink/ink387.xml"/><Relationship Id="rId4" Type="http://schemas.openxmlformats.org/officeDocument/2006/relationships/image" Target="../media/image81.png"/><Relationship Id="rId9" Type="http://schemas.openxmlformats.org/officeDocument/2006/relationships/customXml" Target="../ink/ink382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391.xml"/><Relationship Id="rId30" Type="http://schemas.openxmlformats.org/officeDocument/2006/relationships/image" Target="../media/image94.png"/><Relationship Id="rId35" Type="http://schemas.openxmlformats.org/officeDocument/2006/relationships/customXml" Target="../ink/ink395.xml"/><Relationship Id="rId43" Type="http://schemas.openxmlformats.org/officeDocument/2006/relationships/customXml" Target="../ink/ink399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8" Type="http://schemas.openxmlformats.org/officeDocument/2006/relationships/image" Target="../media/image83.png"/><Relationship Id="rId51" Type="http://schemas.openxmlformats.org/officeDocument/2006/relationships/customXml" Target="../ink/ink403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386.xml"/><Relationship Id="rId25" Type="http://schemas.openxmlformats.org/officeDocument/2006/relationships/customXml" Target="../ink/ink390.xml"/><Relationship Id="rId33" Type="http://schemas.openxmlformats.org/officeDocument/2006/relationships/customXml" Target="../ink/ink394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407.xml"/><Relationship Id="rId20" Type="http://schemas.openxmlformats.org/officeDocument/2006/relationships/image" Target="../media/image89.png"/><Relationship Id="rId41" Type="http://schemas.openxmlformats.org/officeDocument/2006/relationships/customXml" Target="../ink/ink398.xml"/><Relationship Id="rId54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385.xml"/><Relationship Id="rId23" Type="http://schemas.openxmlformats.org/officeDocument/2006/relationships/customXml" Target="../ink/ink389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402.xml"/><Relationship Id="rId57" Type="http://schemas.openxmlformats.org/officeDocument/2006/relationships/customXml" Target="../ink/ink406.xml"/><Relationship Id="rId10" Type="http://schemas.openxmlformats.org/officeDocument/2006/relationships/image" Target="../media/image84.png"/><Relationship Id="rId31" Type="http://schemas.openxmlformats.org/officeDocument/2006/relationships/customXml" Target="../ink/ink393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417.xml"/><Relationship Id="rId42" Type="http://schemas.openxmlformats.org/officeDocument/2006/relationships/image" Target="../media/image100.png"/><Relationship Id="rId47" Type="http://schemas.openxmlformats.org/officeDocument/2006/relationships/customXml" Target="../ink/ink430.xml"/><Relationship Id="rId63" Type="http://schemas.openxmlformats.org/officeDocument/2006/relationships/customXml" Target="../ink/ink438.xml"/><Relationship Id="rId68" Type="http://schemas.openxmlformats.org/officeDocument/2006/relationships/image" Target="../media/image113.png"/><Relationship Id="rId7" Type="http://schemas.openxmlformats.org/officeDocument/2006/relationships/customXml" Target="../ink/ink410.xml"/><Relationship Id="rId71" Type="http://schemas.openxmlformats.org/officeDocument/2006/relationships/customXml" Target="../ink/ink442.xml"/><Relationship Id="rId2" Type="http://schemas.openxmlformats.org/officeDocument/2006/relationships/customXml" Target="../ink/ink408.xml"/><Relationship Id="rId16" Type="http://schemas.openxmlformats.org/officeDocument/2006/relationships/image" Target="../media/image87.png"/><Relationship Id="rId29" Type="http://schemas.openxmlformats.org/officeDocument/2006/relationships/customXml" Target="../ink/ink421.xml"/><Relationship Id="rId11" Type="http://schemas.openxmlformats.org/officeDocument/2006/relationships/customXml" Target="../ink/ink412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425.xml"/><Relationship Id="rId40" Type="http://schemas.openxmlformats.org/officeDocument/2006/relationships/image" Target="../media/image99.png"/><Relationship Id="rId45" Type="http://schemas.openxmlformats.org/officeDocument/2006/relationships/customXml" Target="../ink/ink429.xml"/><Relationship Id="rId53" Type="http://schemas.openxmlformats.org/officeDocument/2006/relationships/customXml" Target="../ink/ink433.xml"/><Relationship Id="rId58" Type="http://schemas.openxmlformats.org/officeDocument/2006/relationships/image" Target="../media/image108.png"/><Relationship Id="rId66" Type="http://schemas.openxmlformats.org/officeDocument/2006/relationships/image" Target="../media/image112.png"/><Relationship Id="rId5" Type="http://schemas.openxmlformats.org/officeDocument/2006/relationships/customXml" Target="../ink/ink409.xml"/><Relationship Id="rId61" Type="http://schemas.openxmlformats.org/officeDocument/2006/relationships/customXml" Target="../ink/ink437.xml"/><Relationship Id="rId19" Type="http://schemas.openxmlformats.org/officeDocument/2006/relationships/customXml" Target="../ink/ink416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420.xml"/><Relationship Id="rId30" Type="http://schemas.openxmlformats.org/officeDocument/2006/relationships/image" Target="../media/image94.png"/><Relationship Id="rId35" Type="http://schemas.openxmlformats.org/officeDocument/2006/relationships/customXml" Target="../ink/ink424.xml"/><Relationship Id="rId43" Type="http://schemas.openxmlformats.org/officeDocument/2006/relationships/customXml" Target="../ink/ink428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64" Type="http://schemas.openxmlformats.org/officeDocument/2006/relationships/image" Target="../media/image111.png"/><Relationship Id="rId69" Type="http://schemas.openxmlformats.org/officeDocument/2006/relationships/customXml" Target="../ink/ink441.xml"/><Relationship Id="rId8" Type="http://schemas.openxmlformats.org/officeDocument/2006/relationships/image" Target="../media/image83.png"/><Relationship Id="rId51" Type="http://schemas.openxmlformats.org/officeDocument/2006/relationships/customXml" Target="../ink/ink432.xml"/><Relationship Id="rId72" Type="http://schemas.openxmlformats.org/officeDocument/2006/relationships/image" Target="../media/image115.png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415.xml"/><Relationship Id="rId25" Type="http://schemas.openxmlformats.org/officeDocument/2006/relationships/customXml" Target="../ink/ink419.xml"/><Relationship Id="rId33" Type="http://schemas.openxmlformats.org/officeDocument/2006/relationships/customXml" Target="../ink/ink423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436.xml"/><Relationship Id="rId67" Type="http://schemas.openxmlformats.org/officeDocument/2006/relationships/customXml" Target="../ink/ink440.xml"/><Relationship Id="rId20" Type="http://schemas.openxmlformats.org/officeDocument/2006/relationships/image" Target="../media/image89.png"/><Relationship Id="rId41" Type="http://schemas.openxmlformats.org/officeDocument/2006/relationships/customXml" Target="../ink/ink427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414.xml"/><Relationship Id="rId23" Type="http://schemas.openxmlformats.org/officeDocument/2006/relationships/customXml" Target="../ink/ink418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431.xml"/><Relationship Id="rId57" Type="http://schemas.openxmlformats.org/officeDocument/2006/relationships/customXml" Target="../ink/ink435.xml"/><Relationship Id="rId10" Type="http://schemas.openxmlformats.org/officeDocument/2006/relationships/image" Target="../media/image84.png"/><Relationship Id="rId31" Type="http://schemas.openxmlformats.org/officeDocument/2006/relationships/customXml" Target="../ink/ink422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439.xml"/><Relationship Id="rId4" Type="http://schemas.openxmlformats.org/officeDocument/2006/relationships/image" Target="../media/image81.png"/><Relationship Id="rId9" Type="http://schemas.openxmlformats.org/officeDocument/2006/relationships/customXml" Target="../ink/ink411.xml"/><Relationship Id="rId13" Type="http://schemas.openxmlformats.org/officeDocument/2006/relationships/customXml" Target="../ink/ink413.xml"/><Relationship Id="rId18" Type="http://schemas.openxmlformats.org/officeDocument/2006/relationships/image" Target="../media/image88.png"/><Relationship Id="rId39" Type="http://schemas.openxmlformats.org/officeDocument/2006/relationships/customXml" Target="../ink/ink426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434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452.xml"/><Relationship Id="rId42" Type="http://schemas.openxmlformats.org/officeDocument/2006/relationships/image" Target="../media/image100.png"/><Relationship Id="rId47" Type="http://schemas.openxmlformats.org/officeDocument/2006/relationships/customXml" Target="../ink/ink465.xml"/><Relationship Id="rId63" Type="http://schemas.openxmlformats.org/officeDocument/2006/relationships/customXml" Target="../ink/ink473.xml"/><Relationship Id="rId68" Type="http://schemas.openxmlformats.org/officeDocument/2006/relationships/image" Target="../media/image113.png"/><Relationship Id="rId16" Type="http://schemas.openxmlformats.org/officeDocument/2006/relationships/image" Target="../media/image87.png"/><Relationship Id="rId11" Type="http://schemas.openxmlformats.org/officeDocument/2006/relationships/customXml" Target="../ink/ink447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37" Type="http://schemas.openxmlformats.org/officeDocument/2006/relationships/customXml" Target="../ink/ink460.xml"/><Relationship Id="rId40" Type="http://schemas.openxmlformats.org/officeDocument/2006/relationships/image" Target="../media/image99.png"/><Relationship Id="rId45" Type="http://schemas.openxmlformats.org/officeDocument/2006/relationships/customXml" Target="../ink/ink464.xml"/><Relationship Id="rId53" Type="http://schemas.openxmlformats.org/officeDocument/2006/relationships/customXml" Target="../ink/ink468.xml"/><Relationship Id="rId58" Type="http://schemas.openxmlformats.org/officeDocument/2006/relationships/image" Target="../media/image108.png"/><Relationship Id="rId66" Type="http://schemas.openxmlformats.org/officeDocument/2006/relationships/image" Target="../media/image112.png"/><Relationship Id="rId74" Type="http://schemas.openxmlformats.org/officeDocument/2006/relationships/image" Target="../media/image116.png"/><Relationship Id="rId79" Type="http://schemas.openxmlformats.org/officeDocument/2006/relationships/customXml" Target="../ink/ink481.xml"/><Relationship Id="rId5" Type="http://schemas.openxmlformats.org/officeDocument/2006/relationships/customXml" Target="../ink/ink444.xml"/><Relationship Id="rId61" Type="http://schemas.openxmlformats.org/officeDocument/2006/relationships/customXml" Target="../ink/ink472.xml"/><Relationship Id="rId19" Type="http://schemas.openxmlformats.org/officeDocument/2006/relationships/customXml" Target="../ink/ink451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455.xml"/><Relationship Id="rId30" Type="http://schemas.openxmlformats.org/officeDocument/2006/relationships/image" Target="../media/image94.png"/><Relationship Id="rId35" Type="http://schemas.openxmlformats.org/officeDocument/2006/relationships/customXml" Target="../ink/ink459.xml"/><Relationship Id="rId43" Type="http://schemas.openxmlformats.org/officeDocument/2006/relationships/customXml" Target="../ink/ink463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64" Type="http://schemas.openxmlformats.org/officeDocument/2006/relationships/image" Target="../media/image111.png"/><Relationship Id="rId69" Type="http://schemas.openxmlformats.org/officeDocument/2006/relationships/customXml" Target="../ink/ink476.xml"/><Relationship Id="rId77" Type="http://schemas.openxmlformats.org/officeDocument/2006/relationships/customXml" Target="../ink/ink480.xml"/><Relationship Id="rId8" Type="http://schemas.openxmlformats.org/officeDocument/2006/relationships/image" Target="../media/image83.png"/><Relationship Id="rId51" Type="http://schemas.openxmlformats.org/officeDocument/2006/relationships/customXml" Target="../ink/ink467.xml"/><Relationship Id="rId72" Type="http://schemas.openxmlformats.org/officeDocument/2006/relationships/image" Target="../media/image115.png"/><Relationship Id="rId80" Type="http://schemas.openxmlformats.org/officeDocument/2006/relationships/image" Target="../media/image119.png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450.xml"/><Relationship Id="rId25" Type="http://schemas.openxmlformats.org/officeDocument/2006/relationships/customXml" Target="../ink/ink454.xml"/><Relationship Id="rId33" Type="http://schemas.openxmlformats.org/officeDocument/2006/relationships/customXml" Target="../ink/ink458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471.xml"/><Relationship Id="rId67" Type="http://schemas.openxmlformats.org/officeDocument/2006/relationships/customXml" Target="../ink/ink475.xml"/><Relationship Id="rId20" Type="http://schemas.openxmlformats.org/officeDocument/2006/relationships/image" Target="../media/image89.png"/><Relationship Id="rId41" Type="http://schemas.openxmlformats.org/officeDocument/2006/relationships/customXml" Target="../ink/ink462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4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449.xml"/><Relationship Id="rId23" Type="http://schemas.openxmlformats.org/officeDocument/2006/relationships/customXml" Target="../ink/ink453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466.xml"/><Relationship Id="rId57" Type="http://schemas.openxmlformats.org/officeDocument/2006/relationships/customXml" Target="../ink/ink470.xml"/><Relationship Id="rId10" Type="http://schemas.openxmlformats.org/officeDocument/2006/relationships/image" Target="../media/image84.png"/><Relationship Id="rId31" Type="http://schemas.openxmlformats.org/officeDocument/2006/relationships/customXml" Target="../ink/ink457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474.xml"/><Relationship Id="rId73" Type="http://schemas.openxmlformats.org/officeDocument/2006/relationships/customXml" Target="../ink/ink478.xml"/><Relationship Id="rId78" Type="http://schemas.openxmlformats.org/officeDocument/2006/relationships/image" Target="../media/image118.png"/><Relationship Id="rId4" Type="http://schemas.openxmlformats.org/officeDocument/2006/relationships/image" Target="../media/image81.png"/><Relationship Id="rId9" Type="http://schemas.openxmlformats.org/officeDocument/2006/relationships/customXml" Target="../ink/ink446.xml"/><Relationship Id="rId13" Type="http://schemas.openxmlformats.org/officeDocument/2006/relationships/customXml" Target="../ink/ink448.xml"/><Relationship Id="rId18" Type="http://schemas.openxmlformats.org/officeDocument/2006/relationships/image" Target="../media/image88.png"/><Relationship Id="rId39" Type="http://schemas.openxmlformats.org/officeDocument/2006/relationships/customXml" Target="../ink/ink461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469.xml"/><Relationship Id="rId76" Type="http://schemas.openxmlformats.org/officeDocument/2006/relationships/image" Target="../media/image117.png"/><Relationship Id="rId7" Type="http://schemas.openxmlformats.org/officeDocument/2006/relationships/customXml" Target="../ink/ink445.xml"/><Relationship Id="rId71" Type="http://schemas.openxmlformats.org/officeDocument/2006/relationships/customXml" Target="../ink/ink477.xml"/><Relationship Id="rId2" Type="http://schemas.openxmlformats.org/officeDocument/2006/relationships/customXml" Target="../ink/ink443.xml"/><Relationship Id="rId29" Type="http://schemas.openxmlformats.org/officeDocument/2006/relationships/customXml" Target="../ink/ink456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491.xml"/><Relationship Id="rId42" Type="http://schemas.openxmlformats.org/officeDocument/2006/relationships/image" Target="../media/image100.png"/><Relationship Id="rId47" Type="http://schemas.openxmlformats.org/officeDocument/2006/relationships/customXml" Target="../ink/ink504.xml"/><Relationship Id="rId63" Type="http://schemas.openxmlformats.org/officeDocument/2006/relationships/customXml" Target="../ink/ink512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16" Type="http://schemas.openxmlformats.org/officeDocument/2006/relationships/image" Target="../media/image87.png"/><Relationship Id="rId11" Type="http://schemas.openxmlformats.org/officeDocument/2006/relationships/customXml" Target="../ink/ink486.xml"/><Relationship Id="rId32" Type="http://schemas.openxmlformats.org/officeDocument/2006/relationships/image" Target="../media/image95.png"/><Relationship Id="rId37" Type="http://schemas.openxmlformats.org/officeDocument/2006/relationships/customXml" Target="../ink/ink499.xml"/><Relationship Id="rId53" Type="http://schemas.openxmlformats.org/officeDocument/2006/relationships/customXml" Target="../ink/ink507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520.xml"/><Relationship Id="rId5" Type="http://schemas.openxmlformats.org/officeDocument/2006/relationships/customXml" Target="../ink/ink483.xml"/><Relationship Id="rId61" Type="http://schemas.openxmlformats.org/officeDocument/2006/relationships/customXml" Target="../ink/ink511.xml"/><Relationship Id="rId82" Type="http://schemas.openxmlformats.org/officeDocument/2006/relationships/image" Target="../media/image124.png"/><Relationship Id="rId19" Type="http://schemas.openxmlformats.org/officeDocument/2006/relationships/customXml" Target="../ink/ink490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494.xml"/><Relationship Id="rId30" Type="http://schemas.openxmlformats.org/officeDocument/2006/relationships/image" Target="../media/image94.png"/><Relationship Id="rId35" Type="http://schemas.openxmlformats.org/officeDocument/2006/relationships/customXml" Target="../ink/ink498.xml"/><Relationship Id="rId43" Type="http://schemas.openxmlformats.org/officeDocument/2006/relationships/customXml" Target="../ink/ink502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64" Type="http://schemas.openxmlformats.org/officeDocument/2006/relationships/image" Target="../media/image111.png"/><Relationship Id="rId69" Type="http://schemas.openxmlformats.org/officeDocument/2006/relationships/customXml" Target="../ink/ink515.xml"/><Relationship Id="rId77" Type="http://schemas.openxmlformats.org/officeDocument/2006/relationships/customXml" Target="../ink/ink519.xml"/><Relationship Id="rId8" Type="http://schemas.openxmlformats.org/officeDocument/2006/relationships/image" Target="../media/image83.png"/><Relationship Id="rId51" Type="http://schemas.openxmlformats.org/officeDocument/2006/relationships/customXml" Target="../ink/ink506.xml"/><Relationship Id="rId72" Type="http://schemas.openxmlformats.org/officeDocument/2006/relationships/image" Target="../media/image115.png"/><Relationship Id="rId80" Type="http://schemas.openxmlformats.org/officeDocument/2006/relationships/image" Target="../media/image123.png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489.xml"/><Relationship Id="rId25" Type="http://schemas.openxmlformats.org/officeDocument/2006/relationships/customXml" Target="../ink/ink493.xml"/><Relationship Id="rId33" Type="http://schemas.openxmlformats.org/officeDocument/2006/relationships/customXml" Target="../ink/ink497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510.xml"/><Relationship Id="rId67" Type="http://schemas.openxmlformats.org/officeDocument/2006/relationships/customXml" Target="../ink/ink514.xml"/><Relationship Id="rId20" Type="http://schemas.openxmlformats.org/officeDocument/2006/relationships/image" Target="../media/image89.png"/><Relationship Id="rId41" Type="http://schemas.openxmlformats.org/officeDocument/2006/relationships/customXml" Target="../ink/ink501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518.xml"/><Relationship Id="rId83" Type="http://schemas.openxmlformats.org/officeDocument/2006/relationships/customXml" Target="../ink/ink5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488.xml"/><Relationship Id="rId23" Type="http://schemas.openxmlformats.org/officeDocument/2006/relationships/customXml" Target="../ink/ink492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505.xml"/><Relationship Id="rId57" Type="http://schemas.openxmlformats.org/officeDocument/2006/relationships/customXml" Target="../ink/ink509.xml"/><Relationship Id="rId10" Type="http://schemas.openxmlformats.org/officeDocument/2006/relationships/image" Target="../media/image84.png"/><Relationship Id="rId31" Type="http://schemas.openxmlformats.org/officeDocument/2006/relationships/customXml" Target="../ink/ink496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513.xml"/><Relationship Id="rId73" Type="http://schemas.openxmlformats.org/officeDocument/2006/relationships/customXml" Target="../ink/ink517.xml"/><Relationship Id="rId78" Type="http://schemas.openxmlformats.org/officeDocument/2006/relationships/image" Target="../media/image122.png"/><Relationship Id="rId81" Type="http://schemas.openxmlformats.org/officeDocument/2006/relationships/customXml" Target="../ink/ink521.xml"/><Relationship Id="rId4" Type="http://schemas.openxmlformats.org/officeDocument/2006/relationships/image" Target="../media/image81.png"/><Relationship Id="rId9" Type="http://schemas.openxmlformats.org/officeDocument/2006/relationships/customXml" Target="../ink/ink485.xml"/><Relationship Id="rId13" Type="http://schemas.openxmlformats.org/officeDocument/2006/relationships/customXml" Target="../ink/ink487.xml"/><Relationship Id="rId18" Type="http://schemas.openxmlformats.org/officeDocument/2006/relationships/image" Target="../media/image88.png"/><Relationship Id="rId39" Type="http://schemas.openxmlformats.org/officeDocument/2006/relationships/customXml" Target="../ink/ink500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508.xml"/><Relationship Id="rId76" Type="http://schemas.openxmlformats.org/officeDocument/2006/relationships/image" Target="../media/image121.png"/><Relationship Id="rId7" Type="http://schemas.openxmlformats.org/officeDocument/2006/relationships/customXml" Target="../ink/ink484.xml"/><Relationship Id="rId71" Type="http://schemas.openxmlformats.org/officeDocument/2006/relationships/customXml" Target="../ink/ink516.xml"/><Relationship Id="rId2" Type="http://schemas.openxmlformats.org/officeDocument/2006/relationships/customXml" Target="../ink/ink482.xml"/><Relationship Id="rId29" Type="http://schemas.openxmlformats.org/officeDocument/2006/relationships/customXml" Target="../ink/ink495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503.xml"/><Relationship Id="rId66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532.xml"/><Relationship Id="rId42" Type="http://schemas.openxmlformats.org/officeDocument/2006/relationships/image" Target="../media/image100.png"/><Relationship Id="rId47" Type="http://schemas.openxmlformats.org/officeDocument/2006/relationships/customXml" Target="../ink/ink545.xml"/><Relationship Id="rId63" Type="http://schemas.openxmlformats.org/officeDocument/2006/relationships/customXml" Target="../ink/ink553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89" Type="http://schemas.openxmlformats.org/officeDocument/2006/relationships/customXml" Target="../ink/ink566.xml"/><Relationship Id="rId16" Type="http://schemas.openxmlformats.org/officeDocument/2006/relationships/image" Target="../media/image87.png"/><Relationship Id="rId11" Type="http://schemas.openxmlformats.org/officeDocument/2006/relationships/customXml" Target="../ink/ink527.xml"/><Relationship Id="rId32" Type="http://schemas.openxmlformats.org/officeDocument/2006/relationships/image" Target="../media/image95.png"/><Relationship Id="rId37" Type="http://schemas.openxmlformats.org/officeDocument/2006/relationships/customXml" Target="../ink/ink540.xml"/><Relationship Id="rId53" Type="http://schemas.openxmlformats.org/officeDocument/2006/relationships/customXml" Target="../ink/ink548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561.xml"/><Relationship Id="rId5" Type="http://schemas.openxmlformats.org/officeDocument/2006/relationships/customXml" Target="../ink/ink524.xml"/><Relationship Id="rId90" Type="http://schemas.openxmlformats.org/officeDocument/2006/relationships/image" Target="../media/image128.png"/><Relationship Id="rId22" Type="http://schemas.openxmlformats.org/officeDocument/2006/relationships/image" Target="../media/image90.png"/><Relationship Id="rId27" Type="http://schemas.openxmlformats.org/officeDocument/2006/relationships/customXml" Target="../ink/ink535.xml"/><Relationship Id="rId43" Type="http://schemas.openxmlformats.org/officeDocument/2006/relationships/customXml" Target="../ink/ink543.xml"/><Relationship Id="rId48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customXml" Target="../ink/ink556.xml"/><Relationship Id="rId8" Type="http://schemas.openxmlformats.org/officeDocument/2006/relationships/image" Target="../media/image83.png"/><Relationship Id="rId51" Type="http://schemas.openxmlformats.org/officeDocument/2006/relationships/customXml" Target="../ink/ink547.xml"/><Relationship Id="rId72" Type="http://schemas.openxmlformats.org/officeDocument/2006/relationships/image" Target="../media/image115.png"/><Relationship Id="rId80" Type="http://schemas.openxmlformats.org/officeDocument/2006/relationships/image" Target="../media/image123.png"/><Relationship Id="rId85" Type="http://schemas.openxmlformats.org/officeDocument/2006/relationships/customXml" Target="../ink/ink564.xml"/><Relationship Id="rId93" Type="http://schemas.openxmlformats.org/officeDocument/2006/relationships/customXml" Target="../ink/ink568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530.xml"/><Relationship Id="rId25" Type="http://schemas.openxmlformats.org/officeDocument/2006/relationships/customXml" Target="../ink/ink534.xml"/><Relationship Id="rId33" Type="http://schemas.openxmlformats.org/officeDocument/2006/relationships/customXml" Target="../ink/ink538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551.xml"/><Relationship Id="rId67" Type="http://schemas.openxmlformats.org/officeDocument/2006/relationships/customXml" Target="../ink/ink555.xml"/><Relationship Id="rId20" Type="http://schemas.openxmlformats.org/officeDocument/2006/relationships/image" Target="../media/image89.png"/><Relationship Id="rId41" Type="http://schemas.openxmlformats.org/officeDocument/2006/relationships/customXml" Target="../ink/ink542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559.xml"/><Relationship Id="rId83" Type="http://schemas.openxmlformats.org/officeDocument/2006/relationships/customXml" Target="../ink/ink563.xml"/><Relationship Id="rId88" Type="http://schemas.openxmlformats.org/officeDocument/2006/relationships/image" Target="../media/image127.png"/><Relationship Id="rId91" Type="http://schemas.openxmlformats.org/officeDocument/2006/relationships/customXml" Target="../ink/ink5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529.xml"/><Relationship Id="rId23" Type="http://schemas.openxmlformats.org/officeDocument/2006/relationships/customXml" Target="../ink/ink533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546.xml"/><Relationship Id="rId57" Type="http://schemas.openxmlformats.org/officeDocument/2006/relationships/customXml" Target="../ink/ink550.xml"/><Relationship Id="rId10" Type="http://schemas.openxmlformats.org/officeDocument/2006/relationships/image" Target="../media/image84.png"/><Relationship Id="rId31" Type="http://schemas.openxmlformats.org/officeDocument/2006/relationships/customXml" Target="../ink/ink537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554.xml"/><Relationship Id="rId73" Type="http://schemas.openxmlformats.org/officeDocument/2006/relationships/customXml" Target="../ink/ink558.xml"/><Relationship Id="rId78" Type="http://schemas.openxmlformats.org/officeDocument/2006/relationships/image" Target="../media/image122.png"/><Relationship Id="rId81" Type="http://schemas.openxmlformats.org/officeDocument/2006/relationships/customXml" Target="../ink/ink562.xml"/><Relationship Id="rId86" Type="http://schemas.openxmlformats.org/officeDocument/2006/relationships/image" Target="../media/image126.png"/><Relationship Id="rId94" Type="http://schemas.openxmlformats.org/officeDocument/2006/relationships/image" Target="../media/image130.png"/><Relationship Id="rId4" Type="http://schemas.openxmlformats.org/officeDocument/2006/relationships/image" Target="../media/image81.png"/><Relationship Id="rId9" Type="http://schemas.openxmlformats.org/officeDocument/2006/relationships/customXml" Target="../ink/ink526.xml"/><Relationship Id="rId13" Type="http://schemas.openxmlformats.org/officeDocument/2006/relationships/customXml" Target="../ink/ink528.xml"/><Relationship Id="rId18" Type="http://schemas.openxmlformats.org/officeDocument/2006/relationships/image" Target="../media/image88.png"/><Relationship Id="rId39" Type="http://schemas.openxmlformats.org/officeDocument/2006/relationships/customXml" Target="../ink/ink541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549.xml"/><Relationship Id="rId76" Type="http://schemas.openxmlformats.org/officeDocument/2006/relationships/image" Target="../media/image121.png"/><Relationship Id="rId7" Type="http://schemas.openxmlformats.org/officeDocument/2006/relationships/customXml" Target="../ink/ink525.xml"/><Relationship Id="rId71" Type="http://schemas.openxmlformats.org/officeDocument/2006/relationships/customXml" Target="../ink/ink557.xml"/><Relationship Id="rId92" Type="http://schemas.openxmlformats.org/officeDocument/2006/relationships/image" Target="../media/image129.png"/><Relationship Id="rId2" Type="http://schemas.openxmlformats.org/officeDocument/2006/relationships/customXml" Target="../ink/ink523.xml"/><Relationship Id="rId29" Type="http://schemas.openxmlformats.org/officeDocument/2006/relationships/customXml" Target="../ink/ink536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544.xml"/><Relationship Id="rId66" Type="http://schemas.openxmlformats.org/officeDocument/2006/relationships/image" Target="../media/image112.png"/><Relationship Id="rId87" Type="http://schemas.openxmlformats.org/officeDocument/2006/relationships/customXml" Target="../ink/ink565.xml"/><Relationship Id="rId61" Type="http://schemas.openxmlformats.org/officeDocument/2006/relationships/customXml" Target="../ink/ink552.xml"/><Relationship Id="rId82" Type="http://schemas.openxmlformats.org/officeDocument/2006/relationships/image" Target="../media/image124.png"/><Relationship Id="rId19" Type="http://schemas.openxmlformats.org/officeDocument/2006/relationships/customXml" Target="../ink/ink531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539.xml"/><Relationship Id="rId56" Type="http://schemas.openxmlformats.org/officeDocument/2006/relationships/image" Target="../media/image107.png"/><Relationship Id="rId77" Type="http://schemas.openxmlformats.org/officeDocument/2006/relationships/customXml" Target="../ink/ink560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578.xml"/><Relationship Id="rId42" Type="http://schemas.openxmlformats.org/officeDocument/2006/relationships/image" Target="../media/image100.png"/><Relationship Id="rId47" Type="http://schemas.openxmlformats.org/officeDocument/2006/relationships/customXml" Target="../ink/ink591.xml"/><Relationship Id="rId63" Type="http://schemas.openxmlformats.org/officeDocument/2006/relationships/customXml" Target="../ink/ink599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16" Type="http://schemas.openxmlformats.org/officeDocument/2006/relationships/image" Target="../media/image87.png"/><Relationship Id="rId11" Type="http://schemas.openxmlformats.org/officeDocument/2006/relationships/customXml" Target="../ink/ink573.xml"/><Relationship Id="rId32" Type="http://schemas.openxmlformats.org/officeDocument/2006/relationships/image" Target="../media/image95.png"/><Relationship Id="rId37" Type="http://schemas.openxmlformats.org/officeDocument/2006/relationships/customXml" Target="../ink/ink586.xml"/><Relationship Id="rId53" Type="http://schemas.openxmlformats.org/officeDocument/2006/relationships/customXml" Target="../ink/ink594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607.xml"/><Relationship Id="rId5" Type="http://schemas.openxmlformats.org/officeDocument/2006/relationships/customXml" Target="../ink/ink570.xml"/><Relationship Id="rId19" Type="http://schemas.openxmlformats.org/officeDocument/2006/relationships/customXml" Target="../ink/ink577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581.xml"/><Relationship Id="rId30" Type="http://schemas.openxmlformats.org/officeDocument/2006/relationships/image" Target="../media/image94.png"/><Relationship Id="rId35" Type="http://schemas.openxmlformats.org/officeDocument/2006/relationships/customXml" Target="../ink/ink585.xml"/><Relationship Id="rId43" Type="http://schemas.openxmlformats.org/officeDocument/2006/relationships/customXml" Target="../ink/ink589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64" Type="http://schemas.openxmlformats.org/officeDocument/2006/relationships/image" Target="../media/image111.png"/><Relationship Id="rId69" Type="http://schemas.openxmlformats.org/officeDocument/2006/relationships/customXml" Target="../ink/ink602.xml"/><Relationship Id="rId77" Type="http://schemas.openxmlformats.org/officeDocument/2006/relationships/customXml" Target="../ink/ink606.xml"/><Relationship Id="rId8" Type="http://schemas.openxmlformats.org/officeDocument/2006/relationships/image" Target="../media/image83.png"/><Relationship Id="rId51" Type="http://schemas.openxmlformats.org/officeDocument/2006/relationships/customXml" Target="../ink/ink593.xml"/><Relationship Id="rId72" Type="http://schemas.openxmlformats.org/officeDocument/2006/relationships/image" Target="../media/image115.png"/><Relationship Id="rId80" Type="http://schemas.openxmlformats.org/officeDocument/2006/relationships/image" Target="../media/image123.png"/><Relationship Id="rId85" Type="http://schemas.openxmlformats.org/officeDocument/2006/relationships/customXml" Target="../ink/ink610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576.xml"/><Relationship Id="rId25" Type="http://schemas.openxmlformats.org/officeDocument/2006/relationships/customXml" Target="../ink/ink580.xml"/><Relationship Id="rId33" Type="http://schemas.openxmlformats.org/officeDocument/2006/relationships/customXml" Target="../ink/ink584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597.xml"/><Relationship Id="rId67" Type="http://schemas.openxmlformats.org/officeDocument/2006/relationships/customXml" Target="../ink/ink601.xml"/><Relationship Id="rId20" Type="http://schemas.openxmlformats.org/officeDocument/2006/relationships/image" Target="../media/image89.png"/><Relationship Id="rId41" Type="http://schemas.openxmlformats.org/officeDocument/2006/relationships/customXml" Target="../ink/ink588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605.xml"/><Relationship Id="rId83" Type="http://schemas.openxmlformats.org/officeDocument/2006/relationships/customXml" Target="../ink/ink6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575.xml"/><Relationship Id="rId23" Type="http://schemas.openxmlformats.org/officeDocument/2006/relationships/customXml" Target="../ink/ink579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592.xml"/><Relationship Id="rId57" Type="http://schemas.openxmlformats.org/officeDocument/2006/relationships/customXml" Target="../ink/ink596.xml"/><Relationship Id="rId10" Type="http://schemas.openxmlformats.org/officeDocument/2006/relationships/image" Target="../media/image84.png"/><Relationship Id="rId31" Type="http://schemas.openxmlformats.org/officeDocument/2006/relationships/customXml" Target="../ink/ink583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600.xml"/><Relationship Id="rId73" Type="http://schemas.openxmlformats.org/officeDocument/2006/relationships/customXml" Target="../ink/ink604.xml"/><Relationship Id="rId78" Type="http://schemas.openxmlformats.org/officeDocument/2006/relationships/image" Target="../media/image122.png"/><Relationship Id="rId81" Type="http://schemas.openxmlformats.org/officeDocument/2006/relationships/customXml" Target="../ink/ink608.xml"/><Relationship Id="rId86" Type="http://schemas.openxmlformats.org/officeDocument/2006/relationships/image" Target="../media/image131.png"/><Relationship Id="rId4" Type="http://schemas.openxmlformats.org/officeDocument/2006/relationships/image" Target="../media/image81.png"/><Relationship Id="rId9" Type="http://schemas.openxmlformats.org/officeDocument/2006/relationships/customXml" Target="../ink/ink572.xml"/><Relationship Id="rId13" Type="http://schemas.openxmlformats.org/officeDocument/2006/relationships/customXml" Target="../ink/ink574.xml"/><Relationship Id="rId18" Type="http://schemas.openxmlformats.org/officeDocument/2006/relationships/image" Target="../media/image88.png"/><Relationship Id="rId39" Type="http://schemas.openxmlformats.org/officeDocument/2006/relationships/customXml" Target="../ink/ink587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595.xml"/><Relationship Id="rId76" Type="http://schemas.openxmlformats.org/officeDocument/2006/relationships/image" Target="../media/image121.png"/><Relationship Id="rId7" Type="http://schemas.openxmlformats.org/officeDocument/2006/relationships/customXml" Target="../ink/ink571.xml"/><Relationship Id="rId71" Type="http://schemas.openxmlformats.org/officeDocument/2006/relationships/customXml" Target="../ink/ink603.xml"/><Relationship Id="rId2" Type="http://schemas.openxmlformats.org/officeDocument/2006/relationships/customXml" Target="../ink/ink569.xml"/><Relationship Id="rId29" Type="http://schemas.openxmlformats.org/officeDocument/2006/relationships/customXml" Target="../ink/ink582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590.xml"/><Relationship Id="rId66" Type="http://schemas.openxmlformats.org/officeDocument/2006/relationships/image" Target="../media/image112.png"/><Relationship Id="rId61" Type="http://schemas.openxmlformats.org/officeDocument/2006/relationships/customXml" Target="../ink/ink598.xml"/><Relationship Id="rId82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620.xml"/><Relationship Id="rId42" Type="http://schemas.openxmlformats.org/officeDocument/2006/relationships/image" Target="../media/image100.png"/><Relationship Id="rId47" Type="http://schemas.openxmlformats.org/officeDocument/2006/relationships/customXml" Target="../ink/ink633.xml"/><Relationship Id="rId63" Type="http://schemas.openxmlformats.org/officeDocument/2006/relationships/customXml" Target="../ink/ink641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16" Type="http://schemas.openxmlformats.org/officeDocument/2006/relationships/image" Target="../media/image87.png"/><Relationship Id="rId11" Type="http://schemas.openxmlformats.org/officeDocument/2006/relationships/customXml" Target="../ink/ink615.xml"/><Relationship Id="rId32" Type="http://schemas.openxmlformats.org/officeDocument/2006/relationships/image" Target="../media/image95.png"/><Relationship Id="rId37" Type="http://schemas.openxmlformats.org/officeDocument/2006/relationships/customXml" Target="../ink/ink628.xml"/><Relationship Id="rId53" Type="http://schemas.openxmlformats.org/officeDocument/2006/relationships/customXml" Target="../ink/ink636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649.xml"/><Relationship Id="rId5" Type="http://schemas.openxmlformats.org/officeDocument/2006/relationships/customXml" Target="../ink/ink612.xml"/><Relationship Id="rId19" Type="http://schemas.openxmlformats.org/officeDocument/2006/relationships/customXml" Target="../ink/ink619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623.xml"/><Relationship Id="rId30" Type="http://schemas.openxmlformats.org/officeDocument/2006/relationships/image" Target="../media/image94.png"/><Relationship Id="rId35" Type="http://schemas.openxmlformats.org/officeDocument/2006/relationships/customXml" Target="../ink/ink627.xml"/><Relationship Id="rId43" Type="http://schemas.openxmlformats.org/officeDocument/2006/relationships/customXml" Target="../ink/ink631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64" Type="http://schemas.openxmlformats.org/officeDocument/2006/relationships/image" Target="../media/image111.png"/><Relationship Id="rId69" Type="http://schemas.openxmlformats.org/officeDocument/2006/relationships/customXml" Target="../ink/ink644.xml"/><Relationship Id="rId77" Type="http://schemas.openxmlformats.org/officeDocument/2006/relationships/customXml" Target="../ink/ink648.xml"/><Relationship Id="rId8" Type="http://schemas.openxmlformats.org/officeDocument/2006/relationships/image" Target="../media/image83.png"/><Relationship Id="rId51" Type="http://schemas.openxmlformats.org/officeDocument/2006/relationships/customXml" Target="../ink/ink635.xml"/><Relationship Id="rId72" Type="http://schemas.openxmlformats.org/officeDocument/2006/relationships/image" Target="../media/image115.png"/><Relationship Id="rId80" Type="http://schemas.openxmlformats.org/officeDocument/2006/relationships/image" Target="../media/image123.png"/><Relationship Id="rId85" Type="http://schemas.openxmlformats.org/officeDocument/2006/relationships/customXml" Target="../ink/ink652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618.xml"/><Relationship Id="rId25" Type="http://schemas.openxmlformats.org/officeDocument/2006/relationships/customXml" Target="../ink/ink622.xml"/><Relationship Id="rId33" Type="http://schemas.openxmlformats.org/officeDocument/2006/relationships/customXml" Target="../ink/ink626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639.xml"/><Relationship Id="rId67" Type="http://schemas.openxmlformats.org/officeDocument/2006/relationships/customXml" Target="../ink/ink643.xml"/><Relationship Id="rId20" Type="http://schemas.openxmlformats.org/officeDocument/2006/relationships/image" Target="../media/image89.png"/><Relationship Id="rId41" Type="http://schemas.openxmlformats.org/officeDocument/2006/relationships/customXml" Target="../ink/ink630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647.xml"/><Relationship Id="rId83" Type="http://schemas.openxmlformats.org/officeDocument/2006/relationships/customXml" Target="../ink/ink651.xml"/><Relationship Id="rId88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617.xml"/><Relationship Id="rId23" Type="http://schemas.openxmlformats.org/officeDocument/2006/relationships/customXml" Target="../ink/ink621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634.xml"/><Relationship Id="rId57" Type="http://schemas.openxmlformats.org/officeDocument/2006/relationships/customXml" Target="../ink/ink638.xml"/><Relationship Id="rId10" Type="http://schemas.openxmlformats.org/officeDocument/2006/relationships/image" Target="../media/image84.png"/><Relationship Id="rId31" Type="http://schemas.openxmlformats.org/officeDocument/2006/relationships/customXml" Target="../ink/ink625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642.xml"/><Relationship Id="rId73" Type="http://schemas.openxmlformats.org/officeDocument/2006/relationships/customXml" Target="../ink/ink646.xml"/><Relationship Id="rId78" Type="http://schemas.openxmlformats.org/officeDocument/2006/relationships/image" Target="../media/image122.png"/><Relationship Id="rId81" Type="http://schemas.openxmlformats.org/officeDocument/2006/relationships/customXml" Target="../ink/ink650.xml"/><Relationship Id="rId86" Type="http://schemas.openxmlformats.org/officeDocument/2006/relationships/image" Target="../media/image132.png"/><Relationship Id="rId4" Type="http://schemas.openxmlformats.org/officeDocument/2006/relationships/image" Target="../media/image81.png"/><Relationship Id="rId9" Type="http://schemas.openxmlformats.org/officeDocument/2006/relationships/customXml" Target="../ink/ink614.xml"/><Relationship Id="rId13" Type="http://schemas.openxmlformats.org/officeDocument/2006/relationships/customXml" Target="../ink/ink616.xml"/><Relationship Id="rId18" Type="http://schemas.openxmlformats.org/officeDocument/2006/relationships/image" Target="../media/image88.png"/><Relationship Id="rId39" Type="http://schemas.openxmlformats.org/officeDocument/2006/relationships/customXml" Target="../ink/ink629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637.xml"/><Relationship Id="rId76" Type="http://schemas.openxmlformats.org/officeDocument/2006/relationships/image" Target="../media/image121.png"/><Relationship Id="rId7" Type="http://schemas.openxmlformats.org/officeDocument/2006/relationships/customXml" Target="../ink/ink613.xml"/><Relationship Id="rId71" Type="http://schemas.openxmlformats.org/officeDocument/2006/relationships/customXml" Target="../ink/ink645.xml"/><Relationship Id="rId2" Type="http://schemas.openxmlformats.org/officeDocument/2006/relationships/customXml" Target="../ink/ink611.xml"/><Relationship Id="rId29" Type="http://schemas.openxmlformats.org/officeDocument/2006/relationships/customXml" Target="../ink/ink624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632.xml"/><Relationship Id="rId66" Type="http://schemas.openxmlformats.org/officeDocument/2006/relationships/image" Target="../media/image112.png"/><Relationship Id="rId87" Type="http://schemas.openxmlformats.org/officeDocument/2006/relationships/customXml" Target="../ink/ink653.xml"/><Relationship Id="rId61" Type="http://schemas.openxmlformats.org/officeDocument/2006/relationships/customXml" Target="../ink/ink640.xml"/><Relationship Id="rId82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663.xml"/><Relationship Id="rId42" Type="http://schemas.openxmlformats.org/officeDocument/2006/relationships/image" Target="../media/image100.png"/><Relationship Id="rId47" Type="http://schemas.openxmlformats.org/officeDocument/2006/relationships/customXml" Target="../ink/ink676.xml"/><Relationship Id="rId63" Type="http://schemas.openxmlformats.org/officeDocument/2006/relationships/customXml" Target="../ink/ink684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89" Type="http://schemas.openxmlformats.org/officeDocument/2006/relationships/customXml" Target="../ink/ink697.xml"/><Relationship Id="rId16" Type="http://schemas.openxmlformats.org/officeDocument/2006/relationships/image" Target="../media/image87.png"/><Relationship Id="rId11" Type="http://schemas.openxmlformats.org/officeDocument/2006/relationships/customXml" Target="../ink/ink658.xml"/><Relationship Id="rId32" Type="http://schemas.openxmlformats.org/officeDocument/2006/relationships/image" Target="../media/image95.png"/><Relationship Id="rId37" Type="http://schemas.openxmlformats.org/officeDocument/2006/relationships/customXml" Target="../ink/ink671.xml"/><Relationship Id="rId53" Type="http://schemas.openxmlformats.org/officeDocument/2006/relationships/customXml" Target="../ink/ink679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692.xml"/><Relationship Id="rId5" Type="http://schemas.openxmlformats.org/officeDocument/2006/relationships/customXml" Target="../ink/ink655.xml"/><Relationship Id="rId90" Type="http://schemas.openxmlformats.org/officeDocument/2006/relationships/image" Target="../media/image136.png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666.xml"/><Relationship Id="rId30" Type="http://schemas.openxmlformats.org/officeDocument/2006/relationships/image" Target="../media/image94.png"/><Relationship Id="rId35" Type="http://schemas.openxmlformats.org/officeDocument/2006/relationships/customXml" Target="../ink/ink670.xml"/><Relationship Id="rId43" Type="http://schemas.openxmlformats.org/officeDocument/2006/relationships/customXml" Target="../ink/ink674.xml"/><Relationship Id="rId48" Type="http://schemas.openxmlformats.org/officeDocument/2006/relationships/image" Target="../media/image103.png"/><Relationship Id="rId56" Type="http://schemas.openxmlformats.org/officeDocument/2006/relationships/image" Target="../media/image107.png"/><Relationship Id="rId64" Type="http://schemas.openxmlformats.org/officeDocument/2006/relationships/image" Target="../media/image111.png"/><Relationship Id="rId69" Type="http://schemas.openxmlformats.org/officeDocument/2006/relationships/customXml" Target="../ink/ink687.xml"/><Relationship Id="rId77" Type="http://schemas.openxmlformats.org/officeDocument/2006/relationships/customXml" Target="../ink/ink691.xml"/><Relationship Id="rId8" Type="http://schemas.openxmlformats.org/officeDocument/2006/relationships/image" Target="../media/image83.png"/><Relationship Id="rId51" Type="http://schemas.openxmlformats.org/officeDocument/2006/relationships/customXml" Target="../ink/ink678.xml"/><Relationship Id="rId72" Type="http://schemas.openxmlformats.org/officeDocument/2006/relationships/image" Target="../media/image115.png"/><Relationship Id="rId80" Type="http://schemas.openxmlformats.org/officeDocument/2006/relationships/image" Target="../media/image123.png"/><Relationship Id="rId85" Type="http://schemas.openxmlformats.org/officeDocument/2006/relationships/customXml" Target="../ink/ink695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661.xml"/><Relationship Id="rId25" Type="http://schemas.openxmlformats.org/officeDocument/2006/relationships/customXml" Target="../ink/ink665.xml"/><Relationship Id="rId33" Type="http://schemas.openxmlformats.org/officeDocument/2006/relationships/customXml" Target="../ink/ink669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682.xml"/><Relationship Id="rId67" Type="http://schemas.openxmlformats.org/officeDocument/2006/relationships/customXml" Target="../ink/ink686.xml"/><Relationship Id="rId20" Type="http://schemas.openxmlformats.org/officeDocument/2006/relationships/image" Target="../media/image89.png"/><Relationship Id="rId41" Type="http://schemas.openxmlformats.org/officeDocument/2006/relationships/customXml" Target="../ink/ink673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690.xml"/><Relationship Id="rId83" Type="http://schemas.openxmlformats.org/officeDocument/2006/relationships/customXml" Target="../ink/ink694.xml"/><Relationship Id="rId88" Type="http://schemas.openxmlformats.org/officeDocument/2006/relationships/image" Target="../media/image135.png"/><Relationship Id="rId91" Type="http://schemas.openxmlformats.org/officeDocument/2006/relationships/customXml" Target="../ink/ink6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660.xml"/><Relationship Id="rId23" Type="http://schemas.openxmlformats.org/officeDocument/2006/relationships/customXml" Target="../ink/ink664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677.xml"/><Relationship Id="rId57" Type="http://schemas.openxmlformats.org/officeDocument/2006/relationships/customXml" Target="../ink/ink681.xml"/><Relationship Id="rId10" Type="http://schemas.openxmlformats.org/officeDocument/2006/relationships/image" Target="../media/image84.png"/><Relationship Id="rId31" Type="http://schemas.openxmlformats.org/officeDocument/2006/relationships/customXml" Target="../ink/ink668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685.xml"/><Relationship Id="rId73" Type="http://schemas.openxmlformats.org/officeDocument/2006/relationships/customXml" Target="../ink/ink689.xml"/><Relationship Id="rId78" Type="http://schemas.openxmlformats.org/officeDocument/2006/relationships/image" Target="../media/image122.png"/><Relationship Id="rId81" Type="http://schemas.openxmlformats.org/officeDocument/2006/relationships/customXml" Target="../ink/ink693.xml"/><Relationship Id="rId86" Type="http://schemas.openxmlformats.org/officeDocument/2006/relationships/image" Target="../media/image134.png"/><Relationship Id="rId4" Type="http://schemas.openxmlformats.org/officeDocument/2006/relationships/image" Target="../media/image81.png"/><Relationship Id="rId9" Type="http://schemas.openxmlformats.org/officeDocument/2006/relationships/customXml" Target="../ink/ink657.xml"/><Relationship Id="rId13" Type="http://schemas.openxmlformats.org/officeDocument/2006/relationships/customXml" Target="../ink/ink659.xml"/><Relationship Id="rId18" Type="http://schemas.openxmlformats.org/officeDocument/2006/relationships/image" Target="../media/image88.png"/><Relationship Id="rId39" Type="http://schemas.openxmlformats.org/officeDocument/2006/relationships/customXml" Target="../ink/ink672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680.xml"/><Relationship Id="rId76" Type="http://schemas.openxmlformats.org/officeDocument/2006/relationships/image" Target="../media/image121.png"/><Relationship Id="rId7" Type="http://schemas.openxmlformats.org/officeDocument/2006/relationships/customXml" Target="../ink/ink656.xml"/><Relationship Id="rId71" Type="http://schemas.openxmlformats.org/officeDocument/2006/relationships/customXml" Target="../ink/ink688.xml"/><Relationship Id="rId92" Type="http://schemas.openxmlformats.org/officeDocument/2006/relationships/image" Target="../media/image137.png"/><Relationship Id="rId2" Type="http://schemas.openxmlformats.org/officeDocument/2006/relationships/customXml" Target="../ink/ink654.xml"/><Relationship Id="rId29" Type="http://schemas.openxmlformats.org/officeDocument/2006/relationships/customXml" Target="../ink/ink667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675.xml"/><Relationship Id="rId66" Type="http://schemas.openxmlformats.org/officeDocument/2006/relationships/image" Target="../media/image112.png"/><Relationship Id="rId87" Type="http://schemas.openxmlformats.org/officeDocument/2006/relationships/customXml" Target="../ink/ink696.xml"/><Relationship Id="rId61" Type="http://schemas.openxmlformats.org/officeDocument/2006/relationships/customXml" Target="../ink/ink683.xml"/><Relationship Id="rId82" Type="http://schemas.openxmlformats.org/officeDocument/2006/relationships/image" Target="../media/image124.png"/><Relationship Id="rId19" Type="http://schemas.openxmlformats.org/officeDocument/2006/relationships/customXml" Target="../ink/ink66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708.xml"/><Relationship Id="rId42" Type="http://schemas.openxmlformats.org/officeDocument/2006/relationships/image" Target="../media/image100.png"/><Relationship Id="rId47" Type="http://schemas.openxmlformats.org/officeDocument/2006/relationships/customXml" Target="../ink/ink721.xml"/><Relationship Id="rId63" Type="http://schemas.openxmlformats.org/officeDocument/2006/relationships/customXml" Target="../ink/ink729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89" Type="http://schemas.openxmlformats.org/officeDocument/2006/relationships/customXml" Target="../ink/ink742.xml"/><Relationship Id="rId16" Type="http://schemas.openxmlformats.org/officeDocument/2006/relationships/image" Target="../media/image87.png"/><Relationship Id="rId11" Type="http://schemas.openxmlformats.org/officeDocument/2006/relationships/customXml" Target="../ink/ink703.xml"/><Relationship Id="rId32" Type="http://schemas.openxmlformats.org/officeDocument/2006/relationships/image" Target="../media/image95.png"/><Relationship Id="rId37" Type="http://schemas.openxmlformats.org/officeDocument/2006/relationships/customXml" Target="../ink/ink716.xml"/><Relationship Id="rId53" Type="http://schemas.openxmlformats.org/officeDocument/2006/relationships/customXml" Target="../ink/ink724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737.xml"/><Relationship Id="rId5" Type="http://schemas.openxmlformats.org/officeDocument/2006/relationships/customXml" Target="../ink/ink700.xml"/><Relationship Id="rId90" Type="http://schemas.openxmlformats.org/officeDocument/2006/relationships/image" Target="../media/image136.png"/><Relationship Id="rId95" Type="http://schemas.openxmlformats.org/officeDocument/2006/relationships/customXml" Target="../ink/ink745.xml"/><Relationship Id="rId22" Type="http://schemas.openxmlformats.org/officeDocument/2006/relationships/image" Target="../media/image90.png"/><Relationship Id="rId27" Type="http://schemas.openxmlformats.org/officeDocument/2006/relationships/customXml" Target="../ink/ink711.xml"/><Relationship Id="rId43" Type="http://schemas.openxmlformats.org/officeDocument/2006/relationships/customXml" Target="../ink/ink719.xml"/><Relationship Id="rId48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customXml" Target="../ink/ink732.xml"/><Relationship Id="rId80" Type="http://schemas.openxmlformats.org/officeDocument/2006/relationships/image" Target="../media/image123.png"/><Relationship Id="rId85" Type="http://schemas.openxmlformats.org/officeDocument/2006/relationships/customXml" Target="../ink/ink740.xml"/><Relationship Id="rId3" Type="http://schemas.openxmlformats.org/officeDocument/2006/relationships/image" Target="../media/image31.png"/><Relationship Id="rId12" Type="http://schemas.openxmlformats.org/officeDocument/2006/relationships/image" Target="../media/image85.png"/><Relationship Id="rId17" Type="http://schemas.openxmlformats.org/officeDocument/2006/relationships/customXml" Target="../ink/ink706.xml"/><Relationship Id="rId25" Type="http://schemas.openxmlformats.org/officeDocument/2006/relationships/customXml" Target="../ink/ink710.xml"/><Relationship Id="rId33" Type="http://schemas.openxmlformats.org/officeDocument/2006/relationships/customXml" Target="../ink/ink714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727.xml"/><Relationship Id="rId67" Type="http://schemas.openxmlformats.org/officeDocument/2006/relationships/customXml" Target="../ink/ink731.xml"/><Relationship Id="rId20" Type="http://schemas.openxmlformats.org/officeDocument/2006/relationships/image" Target="../media/image89.png"/><Relationship Id="rId41" Type="http://schemas.openxmlformats.org/officeDocument/2006/relationships/customXml" Target="../ink/ink718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735.xml"/><Relationship Id="rId83" Type="http://schemas.openxmlformats.org/officeDocument/2006/relationships/customXml" Target="../ink/ink739.xml"/><Relationship Id="rId88" Type="http://schemas.openxmlformats.org/officeDocument/2006/relationships/image" Target="../media/image135.png"/><Relationship Id="rId91" Type="http://schemas.openxmlformats.org/officeDocument/2006/relationships/customXml" Target="../ink/ink743.xml"/><Relationship Id="rId9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705.xml"/><Relationship Id="rId23" Type="http://schemas.openxmlformats.org/officeDocument/2006/relationships/customXml" Target="../ink/ink709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722.xml"/><Relationship Id="rId57" Type="http://schemas.openxmlformats.org/officeDocument/2006/relationships/customXml" Target="../ink/ink726.xml"/><Relationship Id="rId10" Type="http://schemas.openxmlformats.org/officeDocument/2006/relationships/image" Target="../media/image84.png"/><Relationship Id="rId31" Type="http://schemas.openxmlformats.org/officeDocument/2006/relationships/customXml" Target="../ink/ink713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730.xml"/><Relationship Id="rId73" Type="http://schemas.openxmlformats.org/officeDocument/2006/relationships/customXml" Target="../ink/ink734.xml"/><Relationship Id="rId78" Type="http://schemas.openxmlformats.org/officeDocument/2006/relationships/image" Target="../media/image122.png"/><Relationship Id="rId81" Type="http://schemas.openxmlformats.org/officeDocument/2006/relationships/customXml" Target="../ink/ink738.xml"/><Relationship Id="rId86" Type="http://schemas.openxmlformats.org/officeDocument/2006/relationships/image" Target="../media/image134.png"/><Relationship Id="rId94" Type="http://schemas.openxmlformats.org/officeDocument/2006/relationships/image" Target="../media/image138.png"/><Relationship Id="rId4" Type="http://schemas.openxmlformats.org/officeDocument/2006/relationships/image" Target="../media/image81.png"/><Relationship Id="rId9" Type="http://schemas.openxmlformats.org/officeDocument/2006/relationships/customXml" Target="../ink/ink702.xml"/><Relationship Id="rId13" Type="http://schemas.openxmlformats.org/officeDocument/2006/relationships/customXml" Target="../ink/ink704.xml"/><Relationship Id="rId18" Type="http://schemas.openxmlformats.org/officeDocument/2006/relationships/image" Target="../media/image88.png"/><Relationship Id="rId39" Type="http://schemas.openxmlformats.org/officeDocument/2006/relationships/customXml" Target="../ink/ink717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725.xml"/><Relationship Id="rId76" Type="http://schemas.openxmlformats.org/officeDocument/2006/relationships/image" Target="../media/image121.png"/><Relationship Id="rId97" Type="http://schemas.openxmlformats.org/officeDocument/2006/relationships/customXml" Target="../ink/ink746.xml"/><Relationship Id="rId7" Type="http://schemas.openxmlformats.org/officeDocument/2006/relationships/customXml" Target="../ink/ink701.xml"/><Relationship Id="rId71" Type="http://schemas.openxmlformats.org/officeDocument/2006/relationships/customXml" Target="../ink/ink733.xml"/><Relationship Id="rId92" Type="http://schemas.openxmlformats.org/officeDocument/2006/relationships/image" Target="../media/image137.png"/><Relationship Id="rId2" Type="http://schemas.openxmlformats.org/officeDocument/2006/relationships/customXml" Target="../ink/ink699.xml"/><Relationship Id="rId29" Type="http://schemas.openxmlformats.org/officeDocument/2006/relationships/customXml" Target="../ink/ink712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720.xml"/><Relationship Id="rId66" Type="http://schemas.openxmlformats.org/officeDocument/2006/relationships/image" Target="../media/image112.png"/><Relationship Id="rId87" Type="http://schemas.openxmlformats.org/officeDocument/2006/relationships/customXml" Target="../ink/ink741.xml"/><Relationship Id="rId61" Type="http://schemas.openxmlformats.org/officeDocument/2006/relationships/customXml" Target="../ink/ink728.xml"/><Relationship Id="rId82" Type="http://schemas.openxmlformats.org/officeDocument/2006/relationships/image" Target="../media/image124.png"/><Relationship Id="rId19" Type="http://schemas.openxmlformats.org/officeDocument/2006/relationships/customXml" Target="../ink/ink707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715.xml"/><Relationship Id="rId56" Type="http://schemas.openxmlformats.org/officeDocument/2006/relationships/image" Target="../media/image107.png"/><Relationship Id="rId77" Type="http://schemas.openxmlformats.org/officeDocument/2006/relationships/customXml" Target="../ink/ink736.xml"/><Relationship Id="rId8" Type="http://schemas.openxmlformats.org/officeDocument/2006/relationships/image" Target="../media/image83.png"/><Relationship Id="rId51" Type="http://schemas.openxmlformats.org/officeDocument/2006/relationships/customXml" Target="../ink/ink723.xml"/><Relationship Id="rId72" Type="http://schemas.openxmlformats.org/officeDocument/2006/relationships/image" Target="../media/image115.png"/><Relationship Id="rId93" Type="http://schemas.openxmlformats.org/officeDocument/2006/relationships/customXml" Target="../ink/ink744.xml"/><Relationship Id="rId98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2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8.png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33.xml"/><Relationship Id="rId10" Type="http://schemas.openxmlformats.org/officeDocument/2006/relationships/customXml" Target="../ink/ink24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customXml" Target="../ink/ink21.xml"/><Relationship Id="rId9" Type="http://schemas.openxmlformats.org/officeDocument/2006/relationships/image" Target="../media/image6.png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16.png"/><Relationship Id="rId30" Type="http://schemas.openxmlformats.org/officeDocument/2006/relationships/customXml" Target="../ink/ink34.xml"/><Relationship Id="rId8" Type="http://schemas.openxmlformats.org/officeDocument/2006/relationships/customXml" Target="../ink/ink23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756.xml"/><Relationship Id="rId42" Type="http://schemas.openxmlformats.org/officeDocument/2006/relationships/image" Target="../media/image100.png"/><Relationship Id="rId47" Type="http://schemas.openxmlformats.org/officeDocument/2006/relationships/customXml" Target="../ink/ink769.xml"/><Relationship Id="rId63" Type="http://schemas.openxmlformats.org/officeDocument/2006/relationships/customXml" Target="../ink/ink777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89" Type="http://schemas.openxmlformats.org/officeDocument/2006/relationships/customXml" Target="../ink/ink790.xml"/><Relationship Id="rId16" Type="http://schemas.openxmlformats.org/officeDocument/2006/relationships/image" Target="../media/image87.png"/><Relationship Id="rId11" Type="http://schemas.openxmlformats.org/officeDocument/2006/relationships/customXml" Target="../ink/ink751.xml"/><Relationship Id="rId32" Type="http://schemas.openxmlformats.org/officeDocument/2006/relationships/image" Target="../media/image95.png"/><Relationship Id="rId37" Type="http://schemas.openxmlformats.org/officeDocument/2006/relationships/customXml" Target="../ink/ink764.xml"/><Relationship Id="rId53" Type="http://schemas.openxmlformats.org/officeDocument/2006/relationships/customXml" Target="../ink/ink772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785.xml"/><Relationship Id="rId102" Type="http://schemas.openxmlformats.org/officeDocument/2006/relationships/image" Target="../media/image145.png"/><Relationship Id="rId5" Type="http://schemas.openxmlformats.org/officeDocument/2006/relationships/customXml" Target="../ink/ink748.xml"/><Relationship Id="rId90" Type="http://schemas.openxmlformats.org/officeDocument/2006/relationships/image" Target="../media/image136.png"/><Relationship Id="rId95" Type="http://schemas.openxmlformats.org/officeDocument/2006/relationships/customXml" Target="../ink/ink793.xml"/><Relationship Id="rId22" Type="http://schemas.openxmlformats.org/officeDocument/2006/relationships/image" Target="../media/image90.png"/><Relationship Id="rId27" Type="http://schemas.openxmlformats.org/officeDocument/2006/relationships/customXml" Target="../ink/ink759.xml"/><Relationship Id="rId43" Type="http://schemas.openxmlformats.org/officeDocument/2006/relationships/customXml" Target="../ink/ink767.xml"/><Relationship Id="rId48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customXml" Target="../ink/ink780.xml"/><Relationship Id="rId80" Type="http://schemas.openxmlformats.org/officeDocument/2006/relationships/image" Target="../media/image123.png"/><Relationship Id="rId85" Type="http://schemas.openxmlformats.org/officeDocument/2006/relationships/customXml" Target="../ink/ink788.xml"/><Relationship Id="rId12" Type="http://schemas.openxmlformats.org/officeDocument/2006/relationships/image" Target="../media/image85.png"/><Relationship Id="rId17" Type="http://schemas.openxmlformats.org/officeDocument/2006/relationships/customXml" Target="../ink/ink754.xml"/><Relationship Id="rId25" Type="http://schemas.openxmlformats.org/officeDocument/2006/relationships/customXml" Target="../ink/ink758.xml"/><Relationship Id="rId33" Type="http://schemas.openxmlformats.org/officeDocument/2006/relationships/customXml" Target="../ink/ink762.xml"/><Relationship Id="rId38" Type="http://schemas.openxmlformats.org/officeDocument/2006/relationships/image" Target="../media/image98.png"/><Relationship Id="rId46" Type="http://schemas.openxmlformats.org/officeDocument/2006/relationships/image" Target="../media/image102.png"/><Relationship Id="rId59" Type="http://schemas.openxmlformats.org/officeDocument/2006/relationships/customXml" Target="../ink/ink775.xml"/><Relationship Id="rId67" Type="http://schemas.openxmlformats.org/officeDocument/2006/relationships/customXml" Target="../ink/ink779.xml"/><Relationship Id="rId20" Type="http://schemas.openxmlformats.org/officeDocument/2006/relationships/image" Target="../media/image89.png"/><Relationship Id="rId41" Type="http://schemas.openxmlformats.org/officeDocument/2006/relationships/customXml" Target="../ink/ink766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783.xml"/><Relationship Id="rId83" Type="http://schemas.openxmlformats.org/officeDocument/2006/relationships/customXml" Target="../ink/ink787.xml"/><Relationship Id="rId88" Type="http://schemas.openxmlformats.org/officeDocument/2006/relationships/image" Target="../media/image135.png"/><Relationship Id="rId91" Type="http://schemas.openxmlformats.org/officeDocument/2006/relationships/customXml" Target="../ink/ink791.xml"/><Relationship Id="rId9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753.xml"/><Relationship Id="rId23" Type="http://schemas.openxmlformats.org/officeDocument/2006/relationships/customXml" Target="../ink/ink757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770.xml"/><Relationship Id="rId57" Type="http://schemas.openxmlformats.org/officeDocument/2006/relationships/customXml" Target="../ink/ink774.xml"/><Relationship Id="rId10" Type="http://schemas.openxmlformats.org/officeDocument/2006/relationships/image" Target="../media/image84.png"/><Relationship Id="rId31" Type="http://schemas.openxmlformats.org/officeDocument/2006/relationships/customXml" Target="../ink/ink761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778.xml"/><Relationship Id="rId73" Type="http://schemas.openxmlformats.org/officeDocument/2006/relationships/customXml" Target="../ink/ink782.xml"/><Relationship Id="rId78" Type="http://schemas.openxmlformats.org/officeDocument/2006/relationships/image" Target="../media/image122.png"/><Relationship Id="rId81" Type="http://schemas.openxmlformats.org/officeDocument/2006/relationships/customXml" Target="../ink/ink786.xml"/><Relationship Id="rId86" Type="http://schemas.openxmlformats.org/officeDocument/2006/relationships/image" Target="../media/image134.png"/><Relationship Id="rId94" Type="http://schemas.openxmlformats.org/officeDocument/2006/relationships/image" Target="../media/image141.png"/><Relationship Id="rId99" Type="http://schemas.openxmlformats.org/officeDocument/2006/relationships/customXml" Target="../ink/ink795.xml"/><Relationship Id="rId101" Type="http://schemas.openxmlformats.org/officeDocument/2006/relationships/customXml" Target="../ink/ink796.xml"/><Relationship Id="rId4" Type="http://schemas.openxmlformats.org/officeDocument/2006/relationships/image" Target="../media/image81.png"/><Relationship Id="rId9" Type="http://schemas.openxmlformats.org/officeDocument/2006/relationships/customXml" Target="../ink/ink750.xml"/><Relationship Id="rId13" Type="http://schemas.openxmlformats.org/officeDocument/2006/relationships/customXml" Target="../ink/ink752.xml"/><Relationship Id="rId18" Type="http://schemas.openxmlformats.org/officeDocument/2006/relationships/image" Target="../media/image88.png"/><Relationship Id="rId39" Type="http://schemas.openxmlformats.org/officeDocument/2006/relationships/customXml" Target="../ink/ink765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773.xml"/><Relationship Id="rId76" Type="http://schemas.openxmlformats.org/officeDocument/2006/relationships/image" Target="../media/image121.png"/><Relationship Id="rId97" Type="http://schemas.openxmlformats.org/officeDocument/2006/relationships/customXml" Target="../ink/ink794.xml"/><Relationship Id="rId7" Type="http://schemas.openxmlformats.org/officeDocument/2006/relationships/customXml" Target="../ink/ink749.xml"/><Relationship Id="rId71" Type="http://schemas.openxmlformats.org/officeDocument/2006/relationships/customXml" Target="../ink/ink781.xml"/><Relationship Id="rId92" Type="http://schemas.openxmlformats.org/officeDocument/2006/relationships/image" Target="../media/image137.png"/><Relationship Id="rId2" Type="http://schemas.openxmlformats.org/officeDocument/2006/relationships/customXml" Target="../ink/ink747.xml"/><Relationship Id="rId29" Type="http://schemas.openxmlformats.org/officeDocument/2006/relationships/customXml" Target="../ink/ink760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768.xml"/><Relationship Id="rId66" Type="http://schemas.openxmlformats.org/officeDocument/2006/relationships/image" Target="../media/image112.png"/><Relationship Id="rId87" Type="http://schemas.openxmlformats.org/officeDocument/2006/relationships/customXml" Target="../ink/ink789.xml"/><Relationship Id="rId61" Type="http://schemas.openxmlformats.org/officeDocument/2006/relationships/customXml" Target="../ink/ink776.xml"/><Relationship Id="rId82" Type="http://schemas.openxmlformats.org/officeDocument/2006/relationships/image" Target="../media/image124.png"/><Relationship Id="rId19" Type="http://schemas.openxmlformats.org/officeDocument/2006/relationships/customXml" Target="../ink/ink755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763.xml"/><Relationship Id="rId56" Type="http://schemas.openxmlformats.org/officeDocument/2006/relationships/image" Target="../media/image107.png"/><Relationship Id="rId77" Type="http://schemas.openxmlformats.org/officeDocument/2006/relationships/customXml" Target="../ink/ink784.xml"/><Relationship Id="rId100" Type="http://schemas.openxmlformats.org/officeDocument/2006/relationships/image" Target="../media/image144.png"/><Relationship Id="rId8" Type="http://schemas.openxmlformats.org/officeDocument/2006/relationships/image" Target="../media/image83.png"/><Relationship Id="rId51" Type="http://schemas.openxmlformats.org/officeDocument/2006/relationships/customXml" Target="../ink/ink771.xml"/><Relationship Id="rId72" Type="http://schemas.openxmlformats.org/officeDocument/2006/relationships/image" Target="../media/image115.png"/><Relationship Id="rId93" Type="http://schemas.openxmlformats.org/officeDocument/2006/relationships/customXml" Target="../ink/ink792.xml"/><Relationship Id="rId98" Type="http://schemas.openxmlformats.org/officeDocument/2006/relationships/image" Target="../media/image143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21" Type="http://schemas.openxmlformats.org/officeDocument/2006/relationships/customXml" Target="../ink/ink806.xml"/><Relationship Id="rId42" Type="http://schemas.openxmlformats.org/officeDocument/2006/relationships/image" Target="../media/image100.png"/><Relationship Id="rId47" Type="http://schemas.openxmlformats.org/officeDocument/2006/relationships/customXml" Target="../ink/ink819.xml"/><Relationship Id="rId63" Type="http://schemas.openxmlformats.org/officeDocument/2006/relationships/customXml" Target="../ink/ink827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89" Type="http://schemas.openxmlformats.org/officeDocument/2006/relationships/customXml" Target="../ink/ink840.xml"/><Relationship Id="rId16" Type="http://schemas.openxmlformats.org/officeDocument/2006/relationships/image" Target="../media/image87.png"/><Relationship Id="rId107" Type="http://schemas.openxmlformats.org/officeDocument/2006/relationships/customXml" Target="../ink/ink849.xml"/><Relationship Id="rId11" Type="http://schemas.openxmlformats.org/officeDocument/2006/relationships/customXml" Target="../ink/ink801.xml"/><Relationship Id="rId32" Type="http://schemas.openxmlformats.org/officeDocument/2006/relationships/image" Target="../media/image95.png"/><Relationship Id="rId37" Type="http://schemas.openxmlformats.org/officeDocument/2006/relationships/customXml" Target="../ink/ink814.xml"/><Relationship Id="rId53" Type="http://schemas.openxmlformats.org/officeDocument/2006/relationships/customXml" Target="../ink/ink822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835.xml"/><Relationship Id="rId102" Type="http://schemas.openxmlformats.org/officeDocument/2006/relationships/image" Target="../media/image145.png"/><Relationship Id="rId5" Type="http://schemas.openxmlformats.org/officeDocument/2006/relationships/customXml" Target="../ink/ink798.xml"/><Relationship Id="rId90" Type="http://schemas.openxmlformats.org/officeDocument/2006/relationships/image" Target="../media/image136.png"/><Relationship Id="rId95" Type="http://schemas.openxmlformats.org/officeDocument/2006/relationships/customXml" Target="../ink/ink843.xml"/><Relationship Id="rId22" Type="http://schemas.openxmlformats.org/officeDocument/2006/relationships/image" Target="../media/image90.png"/><Relationship Id="rId27" Type="http://schemas.openxmlformats.org/officeDocument/2006/relationships/customXml" Target="../ink/ink809.xml"/><Relationship Id="rId43" Type="http://schemas.openxmlformats.org/officeDocument/2006/relationships/customXml" Target="../ink/ink817.xml"/><Relationship Id="rId48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customXml" Target="../ink/ink830.xml"/><Relationship Id="rId80" Type="http://schemas.openxmlformats.org/officeDocument/2006/relationships/image" Target="../media/image123.png"/><Relationship Id="rId85" Type="http://schemas.openxmlformats.org/officeDocument/2006/relationships/customXml" Target="../ink/ink838.xml"/><Relationship Id="rId12" Type="http://schemas.openxmlformats.org/officeDocument/2006/relationships/image" Target="../media/image85.png"/><Relationship Id="rId17" Type="http://schemas.openxmlformats.org/officeDocument/2006/relationships/customXml" Target="../ink/ink804.xml"/><Relationship Id="rId33" Type="http://schemas.openxmlformats.org/officeDocument/2006/relationships/customXml" Target="../ink/ink812.xml"/><Relationship Id="rId38" Type="http://schemas.openxmlformats.org/officeDocument/2006/relationships/image" Target="../media/image98.png"/><Relationship Id="rId59" Type="http://schemas.openxmlformats.org/officeDocument/2006/relationships/customXml" Target="../ink/ink825.xml"/><Relationship Id="rId103" Type="http://schemas.openxmlformats.org/officeDocument/2006/relationships/customXml" Target="../ink/ink847.xml"/><Relationship Id="rId108" Type="http://schemas.openxmlformats.org/officeDocument/2006/relationships/image" Target="../media/image148.png"/><Relationship Id="rId20" Type="http://schemas.openxmlformats.org/officeDocument/2006/relationships/image" Target="../media/image89.png"/><Relationship Id="rId41" Type="http://schemas.openxmlformats.org/officeDocument/2006/relationships/customXml" Target="../ink/ink816.xml"/><Relationship Id="rId54" Type="http://schemas.openxmlformats.org/officeDocument/2006/relationships/image" Target="../media/image106.png"/><Relationship Id="rId62" Type="http://schemas.openxmlformats.org/officeDocument/2006/relationships/image" Target="../media/image110.png"/><Relationship Id="rId70" Type="http://schemas.openxmlformats.org/officeDocument/2006/relationships/image" Target="../media/image114.png"/><Relationship Id="rId75" Type="http://schemas.openxmlformats.org/officeDocument/2006/relationships/customXml" Target="../ink/ink833.xml"/><Relationship Id="rId83" Type="http://schemas.openxmlformats.org/officeDocument/2006/relationships/customXml" Target="../ink/ink837.xml"/><Relationship Id="rId88" Type="http://schemas.openxmlformats.org/officeDocument/2006/relationships/image" Target="../media/image135.png"/><Relationship Id="rId91" Type="http://schemas.openxmlformats.org/officeDocument/2006/relationships/customXml" Target="../ink/ink841.xml"/><Relationship Id="rId9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5" Type="http://schemas.openxmlformats.org/officeDocument/2006/relationships/customXml" Target="../ink/ink803.xml"/><Relationship Id="rId23" Type="http://schemas.openxmlformats.org/officeDocument/2006/relationships/customXml" Target="../ink/ink807.xml"/><Relationship Id="rId28" Type="http://schemas.openxmlformats.org/officeDocument/2006/relationships/image" Target="../media/image93.png"/><Relationship Id="rId36" Type="http://schemas.openxmlformats.org/officeDocument/2006/relationships/image" Target="../media/image97.png"/><Relationship Id="rId49" Type="http://schemas.openxmlformats.org/officeDocument/2006/relationships/customXml" Target="../ink/ink820.xml"/><Relationship Id="rId57" Type="http://schemas.openxmlformats.org/officeDocument/2006/relationships/customXml" Target="../ink/ink824.xml"/><Relationship Id="rId106" Type="http://schemas.openxmlformats.org/officeDocument/2006/relationships/image" Target="../media/image147.png"/><Relationship Id="rId10" Type="http://schemas.openxmlformats.org/officeDocument/2006/relationships/image" Target="../media/image84.png"/><Relationship Id="rId31" Type="http://schemas.openxmlformats.org/officeDocument/2006/relationships/customXml" Target="../ink/ink811.xml"/><Relationship Id="rId44" Type="http://schemas.openxmlformats.org/officeDocument/2006/relationships/image" Target="../media/image101.png"/><Relationship Id="rId52" Type="http://schemas.openxmlformats.org/officeDocument/2006/relationships/image" Target="../media/image105.png"/><Relationship Id="rId60" Type="http://schemas.openxmlformats.org/officeDocument/2006/relationships/image" Target="../media/image109.png"/><Relationship Id="rId65" Type="http://schemas.openxmlformats.org/officeDocument/2006/relationships/customXml" Target="../ink/ink828.xml"/><Relationship Id="rId73" Type="http://schemas.openxmlformats.org/officeDocument/2006/relationships/customXml" Target="../ink/ink832.xml"/><Relationship Id="rId78" Type="http://schemas.openxmlformats.org/officeDocument/2006/relationships/image" Target="../media/image122.png"/><Relationship Id="rId81" Type="http://schemas.openxmlformats.org/officeDocument/2006/relationships/customXml" Target="../ink/ink836.xml"/><Relationship Id="rId86" Type="http://schemas.openxmlformats.org/officeDocument/2006/relationships/image" Target="../media/image134.png"/><Relationship Id="rId94" Type="http://schemas.openxmlformats.org/officeDocument/2006/relationships/image" Target="../media/image141.png"/><Relationship Id="rId99" Type="http://schemas.openxmlformats.org/officeDocument/2006/relationships/customXml" Target="../ink/ink845.xml"/><Relationship Id="rId101" Type="http://schemas.openxmlformats.org/officeDocument/2006/relationships/customXml" Target="../ink/ink846.xml"/><Relationship Id="rId4" Type="http://schemas.openxmlformats.org/officeDocument/2006/relationships/image" Target="../media/image81.png"/><Relationship Id="rId9" Type="http://schemas.openxmlformats.org/officeDocument/2006/relationships/customXml" Target="../ink/ink800.xml"/><Relationship Id="rId13" Type="http://schemas.openxmlformats.org/officeDocument/2006/relationships/customXml" Target="../ink/ink802.xml"/><Relationship Id="rId18" Type="http://schemas.openxmlformats.org/officeDocument/2006/relationships/image" Target="../media/image88.png"/><Relationship Id="rId39" Type="http://schemas.openxmlformats.org/officeDocument/2006/relationships/customXml" Target="../ink/ink815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823.xml"/><Relationship Id="rId76" Type="http://schemas.openxmlformats.org/officeDocument/2006/relationships/image" Target="../media/image121.png"/><Relationship Id="rId97" Type="http://schemas.openxmlformats.org/officeDocument/2006/relationships/customXml" Target="../ink/ink844.xml"/><Relationship Id="rId104" Type="http://schemas.openxmlformats.org/officeDocument/2006/relationships/image" Target="../media/image146.png"/><Relationship Id="rId7" Type="http://schemas.openxmlformats.org/officeDocument/2006/relationships/customXml" Target="../ink/ink799.xml"/><Relationship Id="rId71" Type="http://schemas.openxmlformats.org/officeDocument/2006/relationships/customXml" Target="../ink/ink831.xml"/><Relationship Id="rId92" Type="http://schemas.openxmlformats.org/officeDocument/2006/relationships/image" Target="../media/image137.png"/><Relationship Id="rId2" Type="http://schemas.openxmlformats.org/officeDocument/2006/relationships/customXml" Target="../ink/ink797.xml"/><Relationship Id="rId29" Type="http://schemas.openxmlformats.org/officeDocument/2006/relationships/customXml" Target="../ink/ink810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818.xml"/><Relationship Id="rId66" Type="http://schemas.openxmlformats.org/officeDocument/2006/relationships/image" Target="../media/image112.png"/><Relationship Id="rId87" Type="http://schemas.openxmlformats.org/officeDocument/2006/relationships/customXml" Target="../ink/ink839.xml"/><Relationship Id="rId61" Type="http://schemas.openxmlformats.org/officeDocument/2006/relationships/customXml" Target="../ink/ink826.xml"/><Relationship Id="rId82" Type="http://schemas.openxmlformats.org/officeDocument/2006/relationships/image" Target="../media/image124.png"/><Relationship Id="rId19" Type="http://schemas.openxmlformats.org/officeDocument/2006/relationships/customXml" Target="../ink/ink805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813.xml"/><Relationship Id="rId56" Type="http://schemas.openxmlformats.org/officeDocument/2006/relationships/image" Target="../media/image107.png"/><Relationship Id="rId77" Type="http://schemas.openxmlformats.org/officeDocument/2006/relationships/customXml" Target="../ink/ink834.xml"/><Relationship Id="rId100" Type="http://schemas.openxmlformats.org/officeDocument/2006/relationships/image" Target="../media/image144.png"/><Relationship Id="rId105" Type="http://schemas.openxmlformats.org/officeDocument/2006/relationships/customXml" Target="../ink/ink848.xml"/><Relationship Id="rId8" Type="http://schemas.openxmlformats.org/officeDocument/2006/relationships/image" Target="../media/image83.png"/><Relationship Id="rId51" Type="http://schemas.openxmlformats.org/officeDocument/2006/relationships/customXml" Target="../ink/ink821.xml"/><Relationship Id="rId72" Type="http://schemas.openxmlformats.org/officeDocument/2006/relationships/image" Target="../media/image115.png"/><Relationship Id="rId93" Type="http://schemas.openxmlformats.org/officeDocument/2006/relationships/customXml" Target="../ink/ink842.xml"/><Relationship Id="rId98" Type="http://schemas.openxmlformats.org/officeDocument/2006/relationships/image" Target="../media/image143.png"/><Relationship Id="rId3" Type="http://schemas.openxmlformats.org/officeDocument/2006/relationships/image" Target="../media/image31.png"/><Relationship Id="rId25" Type="http://schemas.openxmlformats.org/officeDocument/2006/relationships/customXml" Target="../ink/ink808.xml"/><Relationship Id="rId46" Type="http://schemas.openxmlformats.org/officeDocument/2006/relationships/image" Target="../media/image102.png"/><Relationship Id="rId67" Type="http://schemas.openxmlformats.org/officeDocument/2006/relationships/customXml" Target="../ink/ink829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png"/><Relationship Id="rId117" Type="http://schemas.openxmlformats.org/officeDocument/2006/relationships/customXml" Target="../ink/ink907.xml"/><Relationship Id="rId21" Type="http://schemas.openxmlformats.org/officeDocument/2006/relationships/customXml" Target="../ink/ink859.xml"/><Relationship Id="rId42" Type="http://schemas.openxmlformats.org/officeDocument/2006/relationships/image" Target="../media/image100.png"/><Relationship Id="rId47" Type="http://schemas.openxmlformats.org/officeDocument/2006/relationships/customXml" Target="../ink/ink872.xml"/><Relationship Id="rId63" Type="http://schemas.openxmlformats.org/officeDocument/2006/relationships/customXml" Target="../ink/ink880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89" Type="http://schemas.openxmlformats.org/officeDocument/2006/relationships/customXml" Target="../ink/ink893.xml"/><Relationship Id="rId112" Type="http://schemas.openxmlformats.org/officeDocument/2006/relationships/image" Target="../media/image150.png"/><Relationship Id="rId16" Type="http://schemas.openxmlformats.org/officeDocument/2006/relationships/image" Target="../media/image87.png"/><Relationship Id="rId107" Type="http://schemas.openxmlformats.org/officeDocument/2006/relationships/customXml" Target="../ink/ink902.xml"/><Relationship Id="rId11" Type="http://schemas.openxmlformats.org/officeDocument/2006/relationships/customXml" Target="../ink/ink854.xml"/><Relationship Id="rId32" Type="http://schemas.openxmlformats.org/officeDocument/2006/relationships/image" Target="../media/image95.png"/><Relationship Id="rId37" Type="http://schemas.openxmlformats.org/officeDocument/2006/relationships/customXml" Target="../ink/ink867.xml"/><Relationship Id="rId53" Type="http://schemas.openxmlformats.org/officeDocument/2006/relationships/customXml" Target="../ink/ink875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888.xml"/><Relationship Id="rId102" Type="http://schemas.openxmlformats.org/officeDocument/2006/relationships/image" Target="../media/image145.png"/><Relationship Id="rId123" Type="http://schemas.openxmlformats.org/officeDocument/2006/relationships/customXml" Target="../ink/ink910.xml"/><Relationship Id="rId5" Type="http://schemas.openxmlformats.org/officeDocument/2006/relationships/customXml" Target="../ink/ink851.xml"/><Relationship Id="rId90" Type="http://schemas.openxmlformats.org/officeDocument/2006/relationships/image" Target="../media/image136.png"/><Relationship Id="rId95" Type="http://schemas.openxmlformats.org/officeDocument/2006/relationships/customXml" Target="../ink/ink896.xml"/><Relationship Id="rId22" Type="http://schemas.openxmlformats.org/officeDocument/2006/relationships/image" Target="../media/image90.png"/><Relationship Id="rId27" Type="http://schemas.openxmlformats.org/officeDocument/2006/relationships/customXml" Target="../ink/ink862.xml"/><Relationship Id="rId43" Type="http://schemas.openxmlformats.org/officeDocument/2006/relationships/customXml" Target="../ink/ink870.xml"/><Relationship Id="rId48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customXml" Target="../ink/ink883.xml"/><Relationship Id="rId113" Type="http://schemas.openxmlformats.org/officeDocument/2006/relationships/customXml" Target="../ink/ink905.xml"/><Relationship Id="rId118" Type="http://schemas.openxmlformats.org/officeDocument/2006/relationships/image" Target="../media/image153.png"/><Relationship Id="rId80" Type="http://schemas.openxmlformats.org/officeDocument/2006/relationships/image" Target="../media/image123.png"/><Relationship Id="rId85" Type="http://schemas.openxmlformats.org/officeDocument/2006/relationships/customXml" Target="../ink/ink891.xml"/><Relationship Id="rId12" Type="http://schemas.openxmlformats.org/officeDocument/2006/relationships/image" Target="../media/image85.png"/><Relationship Id="rId17" Type="http://schemas.openxmlformats.org/officeDocument/2006/relationships/customXml" Target="../ink/ink857.xml"/><Relationship Id="rId33" Type="http://schemas.openxmlformats.org/officeDocument/2006/relationships/customXml" Target="../ink/ink865.xml"/><Relationship Id="rId38" Type="http://schemas.openxmlformats.org/officeDocument/2006/relationships/image" Target="../media/image98.png"/><Relationship Id="rId59" Type="http://schemas.openxmlformats.org/officeDocument/2006/relationships/customXml" Target="../ink/ink878.xml"/><Relationship Id="rId103" Type="http://schemas.openxmlformats.org/officeDocument/2006/relationships/customXml" Target="../ink/ink900.xml"/><Relationship Id="rId108" Type="http://schemas.openxmlformats.org/officeDocument/2006/relationships/image" Target="../media/image148.png"/><Relationship Id="rId124" Type="http://schemas.openxmlformats.org/officeDocument/2006/relationships/image" Target="../media/image156.png"/><Relationship Id="rId54" Type="http://schemas.openxmlformats.org/officeDocument/2006/relationships/image" Target="../media/image106.png"/><Relationship Id="rId70" Type="http://schemas.openxmlformats.org/officeDocument/2006/relationships/image" Target="../media/image114.png"/><Relationship Id="rId75" Type="http://schemas.openxmlformats.org/officeDocument/2006/relationships/customXml" Target="../ink/ink886.xml"/><Relationship Id="rId91" Type="http://schemas.openxmlformats.org/officeDocument/2006/relationships/customXml" Target="../ink/ink894.xml"/><Relationship Id="rId9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23" Type="http://schemas.openxmlformats.org/officeDocument/2006/relationships/customXml" Target="../ink/ink860.xml"/><Relationship Id="rId28" Type="http://schemas.openxmlformats.org/officeDocument/2006/relationships/image" Target="../media/image93.png"/><Relationship Id="rId49" Type="http://schemas.openxmlformats.org/officeDocument/2006/relationships/customXml" Target="../ink/ink873.xml"/><Relationship Id="rId114" Type="http://schemas.openxmlformats.org/officeDocument/2006/relationships/image" Target="../media/image151.png"/><Relationship Id="rId119" Type="http://schemas.openxmlformats.org/officeDocument/2006/relationships/customXml" Target="../ink/ink908.xml"/><Relationship Id="rId44" Type="http://schemas.openxmlformats.org/officeDocument/2006/relationships/image" Target="../media/image101.png"/><Relationship Id="rId60" Type="http://schemas.openxmlformats.org/officeDocument/2006/relationships/image" Target="../media/image109.png"/><Relationship Id="rId65" Type="http://schemas.openxmlformats.org/officeDocument/2006/relationships/customXml" Target="../ink/ink881.xml"/><Relationship Id="rId81" Type="http://schemas.openxmlformats.org/officeDocument/2006/relationships/customXml" Target="../ink/ink889.xml"/><Relationship Id="rId86" Type="http://schemas.openxmlformats.org/officeDocument/2006/relationships/image" Target="../media/image134.png"/><Relationship Id="rId4" Type="http://schemas.openxmlformats.org/officeDocument/2006/relationships/image" Target="../media/image81.png"/><Relationship Id="rId9" Type="http://schemas.openxmlformats.org/officeDocument/2006/relationships/customXml" Target="../ink/ink853.xml"/><Relationship Id="rId13" Type="http://schemas.openxmlformats.org/officeDocument/2006/relationships/customXml" Target="../ink/ink855.xml"/><Relationship Id="rId18" Type="http://schemas.openxmlformats.org/officeDocument/2006/relationships/image" Target="../media/image88.png"/><Relationship Id="rId39" Type="http://schemas.openxmlformats.org/officeDocument/2006/relationships/customXml" Target="../ink/ink868.xml"/><Relationship Id="rId109" Type="http://schemas.openxmlformats.org/officeDocument/2006/relationships/customXml" Target="../ink/ink903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876.xml"/><Relationship Id="rId76" Type="http://schemas.openxmlformats.org/officeDocument/2006/relationships/image" Target="../media/image121.png"/><Relationship Id="rId97" Type="http://schemas.openxmlformats.org/officeDocument/2006/relationships/customXml" Target="../ink/ink897.xml"/><Relationship Id="rId104" Type="http://schemas.openxmlformats.org/officeDocument/2006/relationships/image" Target="../media/image146.png"/><Relationship Id="rId120" Type="http://schemas.openxmlformats.org/officeDocument/2006/relationships/image" Target="../media/image154.png"/><Relationship Id="rId7" Type="http://schemas.openxmlformats.org/officeDocument/2006/relationships/customXml" Target="../ink/ink852.xml"/><Relationship Id="rId71" Type="http://schemas.openxmlformats.org/officeDocument/2006/relationships/customXml" Target="../ink/ink884.xml"/><Relationship Id="rId92" Type="http://schemas.openxmlformats.org/officeDocument/2006/relationships/image" Target="../media/image137.png"/><Relationship Id="rId2" Type="http://schemas.openxmlformats.org/officeDocument/2006/relationships/customXml" Target="../ink/ink850.xml"/><Relationship Id="rId29" Type="http://schemas.openxmlformats.org/officeDocument/2006/relationships/customXml" Target="../ink/ink863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871.xml"/><Relationship Id="rId66" Type="http://schemas.openxmlformats.org/officeDocument/2006/relationships/image" Target="../media/image112.png"/><Relationship Id="rId87" Type="http://schemas.openxmlformats.org/officeDocument/2006/relationships/customXml" Target="../ink/ink892.xml"/><Relationship Id="rId110" Type="http://schemas.openxmlformats.org/officeDocument/2006/relationships/image" Target="../media/image149.png"/><Relationship Id="rId115" Type="http://schemas.openxmlformats.org/officeDocument/2006/relationships/customXml" Target="../ink/ink906.xml"/><Relationship Id="rId61" Type="http://schemas.openxmlformats.org/officeDocument/2006/relationships/customXml" Target="../ink/ink879.xml"/><Relationship Id="rId82" Type="http://schemas.openxmlformats.org/officeDocument/2006/relationships/image" Target="../media/image124.png"/><Relationship Id="rId19" Type="http://schemas.openxmlformats.org/officeDocument/2006/relationships/customXml" Target="../ink/ink858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866.xml"/><Relationship Id="rId56" Type="http://schemas.openxmlformats.org/officeDocument/2006/relationships/image" Target="../media/image107.png"/><Relationship Id="rId77" Type="http://schemas.openxmlformats.org/officeDocument/2006/relationships/customXml" Target="../ink/ink887.xml"/><Relationship Id="rId100" Type="http://schemas.openxmlformats.org/officeDocument/2006/relationships/image" Target="../media/image144.png"/><Relationship Id="rId105" Type="http://schemas.openxmlformats.org/officeDocument/2006/relationships/customXml" Target="../ink/ink901.xml"/><Relationship Id="rId8" Type="http://schemas.openxmlformats.org/officeDocument/2006/relationships/image" Target="../media/image83.png"/><Relationship Id="rId51" Type="http://schemas.openxmlformats.org/officeDocument/2006/relationships/customXml" Target="../ink/ink874.xml"/><Relationship Id="rId72" Type="http://schemas.openxmlformats.org/officeDocument/2006/relationships/image" Target="../media/image115.png"/><Relationship Id="rId93" Type="http://schemas.openxmlformats.org/officeDocument/2006/relationships/customXml" Target="../ink/ink895.xml"/><Relationship Id="rId98" Type="http://schemas.openxmlformats.org/officeDocument/2006/relationships/image" Target="../media/image143.png"/><Relationship Id="rId121" Type="http://schemas.openxmlformats.org/officeDocument/2006/relationships/customXml" Target="../ink/ink909.xml"/><Relationship Id="rId3" Type="http://schemas.openxmlformats.org/officeDocument/2006/relationships/image" Target="../media/image31.png"/><Relationship Id="rId25" Type="http://schemas.openxmlformats.org/officeDocument/2006/relationships/customXml" Target="../ink/ink861.xml"/><Relationship Id="rId46" Type="http://schemas.openxmlformats.org/officeDocument/2006/relationships/image" Target="../media/image102.png"/><Relationship Id="rId67" Type="http://schemas.openxmlformats.org/officeDocument/2006/relationships/customXml" Target="../ink/ink882.xml"/><Relationship Id="rId116" Type="http://schemas.openxmlformats.org/officeDocument/2006/relationships/image" Target="../media/image152.png"/><Relationship Id="rId20" Type="http://schemas.openxmlformats.org/officeDocument/2006/relationships/image" Target="../media/image89.png"/><Relationship Id="rId41" Type="http://schemas.openxmlformats.org/officeDocument/2006/relationships/customXml" Target="../ink/ink869.xml"/><Relationship Id="rId62" Type="http://schemas.openxmlformats.org/officeDocument/2006/relationships/image" Target="../media/image110.png"/><Relationship Id="rId83" Type="http://schemas.openxmlformats.org/officeDocument/2006/relationships/customXml" Target="../ink/ink890.xml"/><Relationship Id="rId88" Type="http://schemas.openxmlformats.org/officeDocument/2006/relationships/image" Target="../media/image135.png"/><Relationship Id="rId111" Type="http://schemas.openxmlformats.org/officeDocument/2006/relationships/customXml" Target="../ink/ink904.xml"/><Relationship Id="rId15" Type="http://schemas.openxmlformats.org/officeDocument/2006/relationships/customXml" Target="../ink/ink856.xml"/><Relationship Id="rId36" Type="http://schemas.openxmlformats.org/officeDocument/2006/relationships/image" Target="../media/image97.png"/><Relationship Id="rId57" Type="http://schemas.openxmlformats.org/officeDocument/2006/relationships/customXml" Target="../ink/ink877.xml"/><Relationship Id="rId106" Type="http://schemas.openxmlformats.org/officeDocument/2006/relationships/image" Target="../media/image147.png"/><Relationship Id="rId10" Type="http://schemas.openxmlformats.org/officeDocument/2006/relationships/image" Target="../media/image84.png"/><Relationship Id="rId31" Type="http://schemas.openxmlformats.org/officeDocument/2006/relationships/customXml" Target="../ink/ink864.xml"/><Relationship Id="rId52" Type="http://schemas.openxmlformats.org/officeDocument/2006/relationships/image" Target="../media/image105.png"/><Relationship Id="rId73" Type="http://schemas.openxmlformats.org/officeDocument/2006/relationships/customXml" Target="../ink/ink885.xml"/><Relationship Id="rId78" Type="http://schemas.openxmlformats.org/officeDocument/2006/relationships/image" Target="../media/image122.png"/><Relationship Id="rId94" Type="http://schemas.openxmlformats.org/officeDocument/2006/relationships/image" Target="../media/image141.png"/><Relationship Id="rId99" Type="http://schemas.openxmlformats.org/officeDocument/2006/relationships/customXml" Target="../ink/ink898.xml"/><Relationship Id="rId101" Type="http://schemas.openxmlformats.org/officeDocument/2006/relationships/customXml" Target="../ink/ink899.xml"/><Relationship Id="rId122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8.xml"/><Relationship Id="rId21" Type="http://schemas.openxmlformats.org/officeDocument/2006/relationships/customXml" Target="../ink/ink920.xml"/><Relationship Id="rId42" Type="http://schemas.openxmlformats.org/officeDocument/2006/relationships/image" Target="../media/image100.png"/><Relationship Id="rId47" Type="http://schemas.openxmlformats.org/officeDocument/2006/relationships/customXml" Target="../ink/ink933.xml"/><Relationship Id="rId63" Type="http://schemas.openxmlformats.org/officeDocument/2006/relationships/customXml" Target="../ink/ink941.xml"/><Relationship Id="rId68" Type="http://schemas.openxmlformats.org/officeDocument/2006/relationships/image" Target="../media/image113.png"/><Relationship Id="rId84" Type="http://schemas.openxmlformats.org/officeDocument/2006/relationships/image" Target="../media/image125.png"/><Relationship Id="rId89" Type="http://schemas.openxmlformats.org/officeDocument/2006/relationships/customXml" Target="../ink/ink954.xml"/><Relationship Id="rId112" Type="http://schemas.openxmlformats.org/officeDocument/2006/relationships/image" Target="../media/image150.png"/><Relationship Id="rId16" Type="http://schemas.openxmlformats.org/officeDocument/2006/relationships/image" Target="../media/image87.png"/><Relationship Id="rId107" Type="http://schemas.openxmlformats.org/officeDocument/2006/relationships/customXml" Target="../ink/ink963.xml"/><Relationship Id="rId11" Type="http://schemas.openxmlformats.org/officeDocument/2006/relationships/customXml" Target="../ink/ink915.xml"/><Relationship Id="rId32" Type="http://schemas.openxmlformats.org/officeDocument/2006/relationships/image" Target="../media/image95.png"/><Relationship Id="rId37" Type="http://schemas.openxmlformats.org/officeDocument/2006/relationships/customXml" Target="../ink/ink928.xml"/><Relationship Id="rId53" Type="http://schemas.openxmlformats.org/officeDocument/2006/relationships/customXml" Target="../ink/ink936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949.xml"/><Relationship Id="rId102" Type="http://schemas.openxmlformats.org/officeDocument/2006/relationships/image" Target="../media/image145.png"/><Relationship Id="rId123" Type="http://schemas.openxmlformats.org/officeDocument/2006/relationships/customXml" Target="../ink/ink971.xml"/><Relationship Id="rId128" Type="http://schemas.openxmlformats.org/officeDocument/2006/relationships/image" Target="../media/image158.png"/><Relationship Id="rId5" Type="http://schemas.openxmlformats.org/officeDocument/2006/relationships/customXml" Target="../ink/ink912.xml"/><Relationship Id="rId90" Type="http://schemas.openxmlformats.org/officeDocument/2006/relationships/image" Target="../media/image136.png"/><Relationship Id="rId95" Type="http://schemas.openxmlformats.org/officeDocument/2006/relationships/customXml" Target="../ink/ink957.xml"/><Relationship Id="rId22" Type="http://schemas.openxmlformats.org/officeDocument/2006/relationships/image" Target="../media/image90.png"/><Relationship Id="rId27" Type="http://schemas.openxmlformats.org/officeDocument/2006/relationships/customXml" Target="../ink/ink923.xml"/><Relationship Id="rId43" Type="http://schemas.openxmlformats.org/officeDocument/2006/relationships/customXml" Target="../ink/ink931.xml"/><Relationship Id="rId48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customXml" Target="../ink/ink944.xml"/><Relationship Id="rId113" Type="http://schemas.openxmlformats.org/officeDocument/2006/relationships/customXml" Target="../ink/ink966.xml"/><Relationship Id="rId118" Type="http://schemas.openxmlformats.org/officeDocument/2006/relationships/image" Target="../media/image153.png"/><Relationship Id="rId80" Type="http://schemas.openxmlformats.org/officeDocument/2006/relationships/image" Target="../media/image123.png"/><Relationship Id="rId85" Type="http://schemas.openxmlformats.org/officeDocument/2006/relationships/customXml" Target="../ink/ink952.xml"/><Relationship Id="rId12" Type="http://schemas.openxmlformats.org/officeDocument/2006/relationships/image" Target="../media/image85.png"/><Relationship Id="rId17" Type="http://schemas.openxmlformats.org/officeDocument/2006/relationships/customXml" Target="../ink/ink918.xml"/><Relationship Id="rId33" Type="http://schemas.openxmlformats.org/officeDocument/2006/relationships/customXml" Target="../ink/ink926.xml"/><Relationship Id="rId38" Type="http://schemas.openxmlformats.org/officeDocument/2006/relationships/image" Target="../media/image98.png"/><Relationship Id="rId59" Type="http://schemas.openxmlformats.org/officeDocument/2006/relationships/customXml" Target="../ink/ink939.xml"/><Relationship Id="rId103" Type="http://schemas.openxmlformats.org/officeDocument/2006/relationships/customXml" Target="../ink/ink961.xml"/><Relationship Id="rId108" Type="http://schemas.openxmlformats.org/officeDocument/2006/relationships/image" Target="../media/image148.png"/><Relationship Id="rId124" Type="http://schemas.openxmlformats.org/officeDocument/2006/relationships/image" Target="../media/image156.png"/><Relationship Id="rId129" Type="http://schemas.openxmlformats.org/officeDocument/2006/relationships/customXml" Target="../ink/ink974.xml"/><Relationship Id="rId54" Type="http://schemas.openxmlformats.org/officeDocument/2006/relationships/image" Target="../media/image106.png"/><Relationship Id="rId70" Type="http://schemas.openxmlformats.org/officeDocument/2006/relationships/image" Target="../media/image114.png"/><Relationship Id="rId75" Type="http://schemas.openxmlformats.org/officeDocument/2006/relationships/customXml" Target="../ink/ink947.xml"/><Relationship Id="rId91" Type="http://schemas.openxmlformats.org/officeDocument/2006/relationships/customXml" Target="../ink/ink955.xml"/><Relationship Id="rId9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23" Type="http://schemas.openxmlformats.org/officeDocument/2006/relationships/customXml" Target="../ink/ink921.xml"/><Relationship Id="rId28" Type="http://schemas.openxmlformats.org/officeDocument/2006/relationships/image" Target="../media/image93.png"/><Relationship Id="rId49" Type="http://schemas.openxmlformats.org/officeDocument/2006/relationships/customXml" Target="../ink/ink934.xml"/><Relationship Id="rId114" Type="http://schemas.openxmlformats.org/officeDocument/2006/relationships/image" Target="../media/image151.png"/><Relationship Id="rId119" Type="http://schemas.openxmlformats.org/officeDocument/2006/relationships/customXml" Target="../ink/ink969.xml"/><Relationship Id="rId44" Type="http://schemas.openxmlformats.org/officeDocument/2006/relationships/image" Target="../media/image101.png"/><Relationship Id="rId60" Type="http://schemas.openxmlformats.org/officeDocument/2006/relationships/image" Target="../media/image109.png"/><Relationship Id="rId65" Type="http://schemas.openxmlformats.org/officeDocument/2006/relationships/customXml" Target="../ink/ink942.xml"/><Relationship Id="rId81" Type="http://schemas.openxmlformats.org/officeDocument/2006/relationships/customXml" Target="../ink/ink950.xml"/><Relationship Id="rId86" Type="http://schemas.openxmlformats.org/officeDocument/2006/relationships/image" Target="../media/image134.png"/><Relationship Id="rId130" Type="http://schemas.openxmlformats.org/officeDocument/2006/relationships/image" Target="../media/image159.png"/><Relationship Id="rId13" Type="http://schemas.openxmlformats.org/officeDocument/2006/relationships/customXml" Target="../ink/ink916.xml"/><Relationship Id="rId18" Type="http://schemas.openxmlformats.org/officeDocument/2006/relationships/image" Target="../media/image88.png"/><Relationship Id="rId39" Type="http://schemas.openxmlformats.org/officeDocument/2006/relationships/customXml" Target="../ink/ink929.xml"/><Relationship Id="rId109" Type="http://schemas.openxmlformats.org/officeDocument/2006/relationships/customXml" Target="../ink/ink964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937.xml"/><Relationship Id="rId76" Type="http://schemas.openxmlformats.org/officeDocument/2006/relationships/image" Target="../media/image121.png"/><Relationship Id="rId97" Type="http://schemas.openxmlformats.org/officeDocument/2006/relationships/customXml" Target="../ink/ink958.xml"/><Relationship Id="rId104" Type="http://schemas.openxmlformats.org/officeDocument/2006/relationships/image" Target="../media/image146.png"/><Relationship Id="rId120" Type="http://schemas.openxmlformats.org/officeDocument/2006/relationships/image" Target="../media/image154.png"/><Relationship Id="rId125" Type="http://schemas.openxmlformats.org/officeDocument/2006/relationships/customXml" Target="../ink/ink972.xml"/><Relationship Id="rId7" Type="http://schemas.openxmlformats.org/officeDocument/2006/relationships/customXml" Target="../ink/ink913.xml"/><Relationship Id="rId71" Type="http://schemas.openxmlformats.org/officeDocument/2006/relationships/customXml" Target="../ink/ink945.xml"/><Relationship Id="rId92" Type="http://schemas.openxmlformats.org/officeDocument/2006/relationships/image" Target="../media/image137.png"/><Relationship Id="rId2" Type="http://schemas.openxmlformats.org/officeDocument/2006/relationships/customXml" Target="../ink/ink911.xml"/><Relationship Id="rId29" Type="http://schemas.openxmlformats.org/officeDocument/2006/relationships/customXml" Target="../ink/ink924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932.xml"/><Relationship Id="rId66" Type="http://schemas.openxmlformats.org/officeDocument/2006/relationships/image" Target="../media/image112.png"/><Relationship Id="rId87" Type="http://schemas.openxmlformats.org/officeDocument/2006/relationships/customXml" Target="../ink/ink953.xml"/><Relationship Id="rId110" Type="http://schemas.openxmlformats.org/officeDocument/2006/relationships/image" Target="../media/image149.png"/><Relationship Id="rId115" Type="http://schemas.openxmlformats.org/officeDocument/2006/relationships/customXml" Target="../ink/ink967.xml"/><Relationship Id="rId61" Type="http://schemas.openxmlformats.org/officeDocument/2006/relationships/customXml" Target="../ink/ink940.xml"/><Relationship Id="rId82" Type="http://schemas.openxmlformats.org/officeDocument/2006/relationships/image" Target="../media/image124.png"/><Relationship Id="rId19" Type="http://schemas.openxmlformats.org/officeDocument/2006/relationships/customXml" Target="../ink/ink919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927.xml"/><Relationship Id="rId56" Type="http://schemas.openxmlformats.org/officeDocument/2006/relationships/image" Target="../media/image107.png"/><Relationship Id="rId77" Type="http://schemas.openxmlformats.org/officeDocument/2006/relationships/customXml" Target="../ink/ink948.xml"/><Relationship Id="rId100" Type="http://schemas.openxmlformats.org/officeDocument/2006/relationships/image" Target="../media/image144.png"/><Relationship Id="rId105" Type="http://schemas.openxmlformats.org/officeDocument/2006/relationships/customXml" Target="../ink/ink962.xml"/><Relationship Id="rId126" Type="http://schemas.openxmlformats.org/officeDocument/2006/relationships/image" Target="../media/image157.png"/><Relationship Id="rId8" Type="http://schemas.openxmlformats.org/officeDocument/2006/relationships/image" Target="../media/image83.png"/><Relationship Id="rId51" Type="http://schemas.openxmlformats.org/officeDocument/2006/relationships/customXml" Target="../ink/ink935.xml"/><Relationship Id="rId72" Type="http://schemas.openxmlformats.org/officeDocument/2006/relationships/image" Target="../media/image115.png"/><Relationship Id="rId93" Type="http://schemas.openxmlformats.org/officeDocument/2006/relationships/customXml" Target="../ink/ink956.xml"/><Relationship Id="rId98" Type="http://schemas.openxmlformats.org/officeDocument/2006/relationships/image" Target="../media/image143.png"/><Relationship Id="rId121" Type="http://schemas.openxmlformats.org/officeDocument/2006/relationships/customXml" Target="../ink/ink970.xml"/><Relationship Id="rId3" Type="http://schemas.openxmlformats.org/officeDocument/2006/relationships/image" Target="../media/image31.png"/><Relationship Id="rId25" Type="http://schemas.openxmlformats.org/officeDocument/2006/relationships/customXml" Target="../ink/ink922.xml"/><Relationship Id="rId46" Type="http://schemas.openxmlformats.org/officeDocument/2006/relationships/image" Target="../media/image102.png"/><Relationship Id="rId67" Type="http://schemas.openxmlformats.org/officeDocument/2006/relationships/customXml" Target="../ink/ink943.xml"/><Relationship Id="rId116" Type="http://schemas.openxmlformats.org/officeDocument/2006/relationships/image" Target="../media/image152.png"/><Relationship Id="rId20" Type="http://schemas.openxmlformats.org/officeDocument/2006/relationships/image" Target="../media/image89.png"/><Relationship Id="rId41" Type="http://schemas.openxmlformats.org/officeDocument/2006/relationships/customXml" Target="../ink/ink930.xml"/><Relationship Id="rId62" Type="http://schemas.openxmlformats.org/officeDocument/2006/relationships/image" Target="../media/image110.png"/><Relationship Id="rId83" Type="http://schemas.openxmlformats.org/officeDocument/2006/relationships/customXml" Target="../ink/ink951.xml"/><Relationship Id="rId88" Type="http://schemas.openxmlformats.org/officeDocument/2006/relationships/image" Target="../media/image135.png"/><Relationship Id="rId111" Type="http://schemas.openxmlformats.org/officeDocument/2006/relationships/customXml" Target="../ink/ink965.xml"/><Relationship Id="rId15" Type="http://schemas.openxmlformats.org/officeDocument/2006/relationships/customXml" Target="../ink/ink917.xml"/><Relationship Id="rId36" Type="http://schemas.openxmlformats.org/officeDocument/2006/relationships/image" Target="../media/image97.png"/><Relationship Id="rId57" Type="http://schemas.openxmlformats.org/officeDocument/2006/relationships/customXml" Target="../ink/ink938.xml"/><Relationship Id="rId106" Type="http://schemas.openxmlformats.org/officeDocument/2006/relationships/image" Target="../media/image147.png"/><Relationship Id="rId127" Type="http://schemas.openxmlformats.org/officeDocument/2006/relationships/customXml" Target="../ink/ink973.xml"/><Relationship Id="rId10" Type="http://schemas.openxmlformats.org/officeDocument/2006/relationships/image" Target="../media/image84.png"/><Relationship Id="rId31" Type="http://schemas.openxmlformats.org/officeDocument/2006/relationships/customXml" Target="../ink/ink925.xml"/><Relationship Id="rId52" Type="http://schemas.openxmlformats.org/officeDocument/2006/relationships/image" Target="../media/image105.png"/><Relationship Id="rId73" Type="http://schemas.openxmlformats.org/officeDocument/2006/relationships/customXml" Target="../ink/ink946.xml"/><Relationship Id="rId78" Type="http://schemas.openxmlformats.org/officeDocument/2006/relationships/image" Target="../media/image122.png"/><Relationship Id="rId94" Type="http://schemas.openxmlformats.org/officeDocument/2006/relationships/image" Target="../media/image141.png"/><Relationship Id="rId99" Type="http://schemas.openxmlformats.org/officeDocument/2006/relationships/customXml" Target="../ink/ink959.xml"/><Relationship Id="rId101" Type="http://schemas.openxmlformats.org/officeDocument/2006/relationships/customXml" Target="../ink/ink960.xml"/><Relationship Id="rId122" Type="http://schemas.openxmlformats.org/officeDocument/2006/relationships/image" Target="../media/image155.png"/><Relationship Id="rId4" Type="http://schemas.openxmlformats.org/officeDocument/2006/relationships/image" Target="../media/image81.png"/><Relationship Id="rId9" Type="http://schemas.openxmlformats.org/officeDocument/2006/relationships/customXml" Target="../ink/ink914.xml"/><Relationship Id="rId26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2.xml"/><Relationship Id="rId21" Type="http://schemas.openxmlformats.org/officeDocument/2006/relationships/customXml" Target="../ink/ink984.xml"/><Relationship Id="rId42" Type="http://schemas.openxmlformats.org/officeDocument/2006/relationships/image" Target="../media/image100.png"/><Relationship Id="rId63" Type="http://schemas.openxmlformats.org/officeDocument/2006/relationships/customXml" Target="../ink/ink1005.xml"/><Relationship Id="rId84" Type="http://schemas.openxmlformats.org/officeDocument/2006/relationships/image" Target="../media/image125.png"/><Relationship Id="rId138" Type="http://schemas.openxmlformats.org/officeDocument/2006/relationships/image" Target="../media/image163.png"/><Relationship Id="rId107" Type="http://schemas.openxmlformats.org/officeDocument/2006/relationships/customXml" Target="../ink/ink1027.xml"/><Relationship Id="rId11" Type="http://schemas.openxmlformats.org/officeDocument/2006/relationships/customXml" Target="../ink/ink979.xml"/><Relationship Id="rId32" Type="http://schemas.openxmlformats.org/officeDocument/2006/relationships/image" Target="../media/image95.png"/><Relationship Id="rId37" Type="http://schemas.openxmlformats.org/officeDocument/2006/relationships/customXml" Target="../ink/ink992.xml"/><Relationship Id="rId53" Type="http://schemas.openxmlformats.org/officeDocument/2006/relationships/customXml" Target="../ink/ink1000.xml"/><Relationship Id="rId58" Type="http://schemas.openxmlformats.org/officeDocument/2006/relationships/image" Target="../media/image108.png"/><Relationship Id="rId74" Type="http://schemas.openxmlformats.org/officeDocument/2006/relationships/image" Target="../media/image120.png"/><Relationship Id="rId79" Type="http://schemas.openxmlformats.org/officeDocument/2006/relationships/customXml" Target="../ink/ink1013.xml"/><Relationship Id="rId102" Type="http://schemas.openxmlformats.org/officeDocument/2006/relationships/image" Target="../media/image145.png"/><Relationship Id="rId123" Type="http://schemas.openxmlformats.org/officeDocument/2006/relationships/customXml" Target="../ink/ink1035.xml"/><Relationship Id="rId128" Type="http://schemas.openxmlformats.org/officeDocument/2006/relationships/image" Target="../media/image158.png"/><Relationship Id="rId5" Type="http://schemas.openxmlformats.org/officeDocument/2006/relationships/customXml" Target="../ink/ink976.xml"/><Relationship Id="rId90" Type="http://schemas.openxmlformats.org/officeDocument/2006/relationships/image" Target="../media/image136.png"/><Relationship Id="rId95" Type="http://schemas.openxmlformats.org/officeDocument/2006/relationships/customXml" Target="../ink/ink1021.xml"/><Relationship Id="rId22" Type="http://schemas.openxmlformats.org/officeDocument/2006/relationships/image" Target="../media/image90.png"/><Relationship Id="rId27" Type="http://schemas.openxmlformats.org/officeDocument/2006/relationships/customXml" Target="../ink/ink987.xml"/><Relationship Id="rId43" Type="http://schemas.openxmlformats.org/officeDocument/2006/relationships/customXml" Target="../ink/ink995.xml"/><Relationship Id="rId48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customXml" Target="../ink/ink1008.xml"/><Relationship Id="rId113" Type="http://schemas.openxmlformats.org/officeDocument/2006/relationships/customXml" Target="../ink/ink1030.xml"/><Relationship Id="rId118" Type="http://schemas.openxmlformats.org/officeDocument/2006/relationships/image" Target="../media/image153.png"/><Relationship Id="rId134" Type="http://schemas.openxmlformats.org/officeDocument/2006/relationships/image" Target="../media/image161.png"/><Relationship Id="rId139" Type="http://schemas.openxmlformats.org/officeDocument/2006/relationships/customXml" Target="../ink/ink1043.xml"/><Relationship Id="rId80" Type="http://schemas.openxmlformats.org/officeDocument/2006/relationships/image" Target="../media/image123.png"/><Relationship Id="rId85" Type="http://schemas.openxmlformats.org/officeDocument/2006/relationships/customXml" Target="../ink/ink1016.xml"/><Relationship Id="rId12" Type="http://schemas.openxmlformats.org/officeDocument/2006/relationships/image" Target="../media/image85.png"/><Relationship Id="rId17" Type="http://schemas.openxmlformats.org/officeDocument/2006/relationships/customXml" Target="../ink/ink982.xml"/><Relationship Id="rId33" Type="http://schemas.openxmlformats.org/officeDocument/2006/relationships/customXml" Target="../ink/ink990.xml"/><Relationship Id="rId38" Type="http://schemas.openxmlformats.org/officeDocument/2006/relationships/image" Target="../media/image98.png"/><Relationship Id="rId59" Type="http://schemas.openxmlformats.org/officeDocument/2006/relationships/customXml" Target="../ink/ink1003.xml"/><Relationship Id="rId103" Type="http://schemas.openxmlformats.org/officeDocument/2006/relationships/customXml" Target="../ink/ink1025.xml"/><Relationship Id="rId108" Type="http://schemas.openxmlformats.org/officeDocument/2006/relationships/image" Target="../media/image148.png"/><Relationship Id="rId124" Type="http://schemas.openxmlformats.org/officeDocument/2006/relationships/image" Target="../media/image156.png"/><Relationship Id="rId129" Type="http://schemas.openxmlformats.org/officeDocument/2006/relationships/customXml" Target="../ink/ink1038.xml"/><Relationship Id="rId54" Type="http://schemas.openxmlformats.org/officeDocument/2006/relationships/image" Target="../media/image106.png"/><Relationship Id="rId70" Type="http://schemas.openxmlformats.org/officeDocument/2006/relationships/image" Target="../media/image114.png"/><Relationship Id="rId75" Type="http://schemas.openxmlformats.org/officeDocument/2006/relationships/customXml" Target="../ink/ink1011.xml"/><Relationship Id="rId91" Type="http://schemas.openxmlformats.org/officeDocument/2006/relationships/customXml" Target="../ink/ink1019.xml"/><Relationship Id="rId96" Type="http://schemas.openxmlformats.org/officeDocument/2006/relationships/image" Target="../media/image142.png"/><Relationship Id="rId14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23" Type="http://schemas.openxmlformats.org/officeDocument/2006/relationships/customXml" Target="../ink/ink985.xml"/><Relationship Id="rId28" Type="http://schemas.openxmlformats.org/officeDocument/2006/relationships/image" Target="../media/image93.png"/><Relationship Id="rId49" Type="http://schemas.openxmlformats.org/officeDocument/2006/relationships/customXml" Target="../ink/ink998.xml"/><Relationship Id="rId114" Type="http://schemas.openxmlformats.org/officeDocument/2006/relationships/image" Target="../media/image151.png"/><Relationship Id="rId119" Type="http://schemas.openxmlformats.org/officeDocument/2006/relationships/customXml" Target="../ink/ink1033.xml"/><Relationship Id="rId44" Type="http://schemas.openxmlformats.org/officeDocument/2006/relationships/image" Target="../media/image101.png"/><Relationship Id="rId60" Type="http://schemas.openxmlformats.org/officeDocument/2006/relationships/image" Target="../media/image109.png"/><Relationship Id="rId65" Type="http://schemas.openxmlformats.org/officeDocument/2006/relationships/customXml" Target="../ink/ink1006.xml"/><Relationship Id="rId81" Type="http://schemas.openxmlformats.org/officeDocument/2006/relationships/customXml" Target="../ink/ink1014.xml"/><Relationship Id="rId86" Type="http://schemas.openxmlformats.org/officeDocument/2006/relationships/image" Target="../media/image134.png"/><Relationship Id="rId130" Type="http://schemas.openxmlformats.org/officeDocument/2006/relationships/image" Target="../media/image159.png"/><Relationship Id="rId135" Type="http://schemas.openxmlformats.org/officeDocument/2006/relationships/customXml" Target="../ink/ink1041.xml"/><Relationship Id="rId13" Type="http://schemas.openxmlformats.org/officeDocument/2006/relationships/customXml" Target="../ink/ink980.xml"/><Relationship Id="rId18" Type="http://schemas.openxmlformats.org/officeDocument/2006/relationships/image" Target="../media/image88.png"/><Relationship Id="rId39" Type="http://schemas.openxmlformats.org/officeDocument/2006/relationships/customXml" Target="../ink/ink993.xml"/><Relationship Id="rId109" Type="http://schemas.openxmlformats.org/officeDocument/2006/relationships/customXml" Target="../ink/ink1028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1001.xml"/><Relationship Id="rId76" Type="http://schemas.openxmlformats.org/officeDocument/2006/relationships/image" Target="../media/image121.png"/><Relationship Id="rId97" Type="http://schemas.openxmlformats.org/officeDocument/2006/relationships/customXml" Target="../ink/ink1022.xml"/><Relationship Id="rId104" Type="http://schemas.openxmlformats.org/officeDocument/2006/relationships/image" Target="../media/image146.png"/><Relationship Id="rId120" Type="http://schemas.openxmlformats.org/officeDocument/2006/relationships/image" Target="../media/image154.png"/><Relationship Id="rId125" Type="http://schemas.openxmlformats.org/officeDocument/2006/relationships/customXml" Target="../ink/ink1036.xml"/><Relationship Id="rId141" Type="http://schemas.openxmlformats.org/officeDocument/2006/relationships/customXml" Target="../ink/ink1044.xml"/><Relationship Id="rId7" Type="http://schemas.openxmlformats.org/officeDocument/2006/relationships/customXml" Target="../ink/ink977.xml"/><Relationship Id="rId71" Type="http://schemas.openxmlformats.org/officeDocument/2006/relationships/customXml" Target="../ink/ink1009.xml"/><Relationship Id="rId92" Type="http://schemas.openxmlformats.org/officeDocument/2006/relationships/image" Target="../media/image137.png"/><Relationship Id="rId2" Type="http://schemas.openxmlformats.org/officeDocument/2006/relationships/customXml" Target="../ink/ink975.xml"/><Relationship Id="rId29" Type="http://schemas.openxmlformats.org/officeDocument/2006/relationships/customXml" Target="../ink/ink988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996.xml"/><Relationship Id="rId66" Type="http://schemas.openxmlformats.org/officeDocument/2006/relationships/image" Target="../media/image112.png"/><Relationship Id="rId87" Type="http://schemas.openxmlformats.org/officeDocument/2006/relationships/customXml" Target="../ink/ink1017.xml"/><Relationship Id="rId110" Type="http://schemas.openxmlformats.org/officeDocument/2006/relationships/image" Target="../media/image149.png"/><Relationship Id="rId115" Type="http://schemas.openxmlformats.org/officeDocument/2006/relationships/customXml" Target="../ink/ink1031.xml"/><Relationship Id="rId131" Type="http://schemas.openxmlformats.org/officeDocument/2006/relationships/customXml" Target="../ink/ink1039.xml"/><Relationship Id="rId136" Type="http://schemas.openxmlformats.org/officeDocument/2006/relationships/image" Target="../media/image162.png"/><Relationship Id="rId61" Type="http://schemas.openxmlformats.org/officeDocument/2006/relationships/customXml" Target="../ink/ink1004.xml"/><Relationship Id="rId82" Type="http://schemas.openxmlformats.org/officeDocument/2006/relationships/image" Target="../media/image124.png"/><Relationship Id="rId19" Type="http://schemas.openxmlformats.org/officeDocument/2006/relationships/customXml" Target="../ink/ink983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991.xml"/><Relationship Id="rId56" Type="http://schemas.openxmlformats.org/officeDocument/2006/relationships/image" Target="../media/image107.png"/><Relationship Id="rId77" Type="http://schemas.openxmlformats.org/officeDocument/2006/relationships/customXml" Target="../ink/ink1012.xml"/><Relationship Id="rId100" Type="http://schemas.openxmlformats.org/officeDocument/2006/relationships/image" Target="../media/image144.png"/><Relationship Id="rId105" Type="http://schemas.openxmlformats.org/officeDocument/2006/relationships/customXml" Target="../ink/ink1026.xml"/><Relationship Id="rId126" Type="http://schemas.openxmlformats.org/officeDocument/2006/relationships/image" Target="../media/image157.png"/><Relationship Id="rId8" Type="http://schemas.openxmlformats.org/officeDocument/2006/relationships/image" Target="../media/image83.png"/><Relationship Id="rId51" Type="http://schemas.openxmlformats.org/officeDocument/2006/relationships/customXml" Target="../ink/ink999.xml"/><Relationship Id="rId72" Type="http://schemas.openxmlformats.org/officeDocument/2006/relationships/image" Target="../media/image115.png"/><Relationship Id="rId93" Type="http://schemas.openxmlformats.org/officeDocument/2006/relationships/customXml" Target="../ink/ink1020.xml"/><Relationship Id="rId98" Type="http://schemas.openxmlformats.org/officeDocument/2006/relationships/image" Target="../media/image143.png"/><Relationship Id="rId121" Type="http://schemas.openxmlformats.org/officeDocument/2006/relationships/customXml" Target="../ink/ink1034.xml"/><Relationship Id="rId142" Type="http://schemas.openxmlformats.org/officeDocument/2006/relationships/image" Target="../media/image165.png"/><Relationship Id="rId3" Type="http://schemas.openxmlformats.org/officeDocument/2006/relationships/image" Target="../media/image31.png"/><Relationship Id="rId25" Type="http://schemas.openxmlformats.org/officeDocument/2006/relationships/customXml" Target="../ink/ink986.xml"/><Relationship Id="rId46" Type="http://schemas.openxmlformats.org/officeDocument/2006/relationships/image" Target="../media/image102.png"/><Relationship Id="rId67" Type="http://schemas.openxmlformats.org/officeDocument/2006/relationships/customXml" Target="../ink/ink1007.xml"/><Relationship Id="rId116" Type="http://schemas.openxmlformats.org/officeDocument/2006/relationships/image" Target="../media/image152.png"/><Relationship Id="rId137" Type="http://schemas.openxmlformats.org/officeDocument/2006/relationships/customXml" Target="../ink/ink1042.xml"/><Relationship Id="rId20" Type="http://schemas.openxmlformats.org/officeDocument/2006/relationships/image" Target="../media/image89.png"/><Relationship Id="rId41" Type="http://schemas.openxmlformats.org/officeDocument/2006/relationships/customXml" Target="../ink/ink994.xml"/><Relationship Id="rId62" Type="http://schemas.openxmlformats.org/officeDocument/2006/relationships/image" Target="../media/image110.png"/><Relationship Id="rId83" Type="http://schemas.openxmlformats.org/officeDocument/2006/relationships/customXml" Target="../ink/ink1015.xml"/><Relationship Id="rId88" Type="http://schemas.openxmlformats.org/officeDocument/2006/relationships/image" Target="../media/image135.png"/><Relationship Id="rId111" Type="http://schemas.openxmlformats.org/officeDocument/2006/relationships/customXml" Target="../ink/ink1029.xml"/><Relationship Id="rId132" Type="http://schemas.openxmlformats.org/officeDocument/2006/relationships/image" Target="../media/image160.png"/><Relationship Id="rId15" Type="http://schemas.openxmlformats.org/officeDocument/2006/relationships/customXml" Target="../ink/ink981.xml"/><Relationship Id="rId36" Type="http://schemas.openxmlformats.org/officeDocument/2006/relationships/image" Target="../media/image97.png"/><Relationship Id="rId57" Type="http://schemas.openxmlformats.org/officeDocument/2006/relationships/customXml" Target="../ink/ink1002.xml"/><Relationship Id="rId106" Type="http://schemas.openxmlformats.org/officeDocument/2006/relationships/image" Target="../media/image147.png"/><Relationship Id="rId127" Type="http://schemas.openxmlformats.org/officeDocument/2006/relationships/customXml" Target="../ink/ink1037.xml"/><Relationship Id="rId10" Type="http://schemas.openxmlformats.org/officeDocument/2006/relationships/image" Target="../media/image84.png"/><Relationship Id="rId31" Type="http://schemas.openxmlformats.org/officeDocument/2006/relationships/customXml" Target="../ink/ink989.xml"/><Relationship Id="rId52" Type="http://schemas.openxmlformats.org/officeDocument/2006/relationships/image" Target="../media/image105.png"/><Relationship Id="rId73" Type="http://schemas.openxmlformats.org/officeDocument/2006/relationships/customXml" Target="../ink/ink1010.xml"/><Relationship Id="rId78" Type="http://schemas.openxmlformats.org/officeDocument/2006/relationships/image" Target="../media/image122.png"/><Relationship Id="rId94" Type="http://schemas.openxmlformats.org/officeDocument/2006/relationships/image" Target="../media/image141.png"/><Relationship Id="rId99" Type="http://schemas.openxmlformats.org/officeDocument/2006/relationships/customXml" Target="../ink/ink1023.xml"/><Relationship Id="rId101" Type="http://schemas.openxmlformats.org/officeDocument/2006/relationships/customXml" Target="../ink/ink1024.xml"/><Relationship Id="rId122" Type="http://schemas.openxmlformats.org/officeDocument/2006/relationships/image" Target="../media/image155.png"/><Relationship Id="rId4" Type="http://schemas.openxmlformats.org/officeDocument/2006/relationships/image" Target="../media/image81.png"/><Relationship Id="rId9" Type="http://schemas.openxmlformats.org/officeDocument/2006/relationships/customXml" Target="../ink/ink978.xml"/><Relationship Id="rId26" Type="http://schemas.openxmlformats.org/officeDocument/2006/relationships/image" Target="../media/image92.png"/><Relationship Id="rId47" Type="http://schemas.openxmlformats.org/officeDocument/2006/relationships/customXml" Target="../ink/ink997.xml"/><Relationship Id="rId68" Type="http://schemas.openxmlformats.org/officeDocument/2006/relationships/image" Target="../media/image113.png"/><Relationship Id="rId89" Type="http://schemas.openxmlformats.org/officeDocument/2006/relationships/customXml" Target="../ink/ink1018.xml"/><Relationship Id="rId112" Type="http://schemas.openxmlformats.org/officeDocument/2006/relationships/image" Target="../media/image150.png"/><Relationship Id="rId133" Type="http://schemas.openxmlformats.org/officeDocument/2006/relationships/customXml" Target="../ink/ink1040.xml"/><Relationship Id="rId16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2.xml"/><Relationship Id="rId21" Type="http://schemas.openxmlformats.org/officeDocument/2006/relationships/customXml" Target="../ink/ink1054.xml"/><Relationship Id="rId42" Type="http://schemas.openxmlformats.org/officeDocument/2006/relationships/image" Target="../media/image100.png"/><Relationship Id="rId63" Type="http://schemas.openxmlformats.org/officeDocument/2006/relationships/customXml" Target="../ink/ink1075.xml"/><Relationship Id="rId84" Type="http://schemas.openxmlformats.org/officeDocument/2006/relationships/image" Target="../media/image125.png"/><Relationship Id="rId138" Type="http://schemas.openxmlformats.org/officeDocument/2006/relationships/image" Target="../media/image166.png"/><Relationship Id="rId107" Type="http://schemas.openxmlformats.org/officeDocument/2006/relationships/customXml" Target="../ink/ink1097.xml"/><Relationship Id="rId11" Type="http://schemas.openxmlformats.org/officeDocument/2006/relationships/customXml" Target="../ink/ink1049.xml"/><Relationship Id="rId32" Type="http://schemas.openxmlformats.org/officeDocument/2006/relationships/image" Target="../media/image95.png"/><Relationship Id="rId53" Type="http://schemas.openxmlformats.org/officeDocument/2006/relationships/customXml" Target="../ink/ink1070.xml"/><Relationship Id="rId74" Type="http://schemas.openxmlformats.org/officeDocument/2006/relationships/image" Target="../media/image120.png"/><Relationship Id="rId128" Type="http://schemas.openxmlformats.org/officeDocument/2006/relationships/image" Target="../media/image161.png"/><Relationship Id="rId149" Type="http://schemas.openxmlformats.org/officeDocument/2006/relationships/customXml" Target="../ink/ink1118.xml"/><Relationship Id="rId5" Type="http://schemas.openxmlformats.org/officeDocument/2006/relationships/customXml" Target="../ink/ink1046.xml"/><Relationship Id="rId95" Type="http://schemas.openxmlformats.org/officeDocument/2006/relationships/customXml" Target="../ink/ink1091.xml"/><Relationship Id="rId22" Type="http://schemas.openxmlformats.org/officeDocument/2006/relationships/image" Target="../media/image90.png"/><Relationship Id="rId43" Type="http://schemas.openxmlformats.org/officeDocument/2006/relationships/customXml" Target="../ink/ink1065.xml"/><Relationship Id="rId64" Type="http://schemas.openxmlformats.org/officeDocument/2006/relationships/image" Target="../media/image111.png"/><Relationship Id="rId118" Type="http://schemas.openxmlformats.org/officeDocument/2006/relationships/image" Target="../media/image153.png"/><Relationship Id="rId139" Type="http://schemas.openxmlformats.org/officeDocument/2006/relationships/customXml" Target="../ink/ink1113.xml"/><Relationship Id="rId80" Type="http://schemas.openxmlformats.org/officeDocument/2006/relationships/image" Target="../media/image123.png"/><Relationship Id="rId85" Type="http://schemas.openxmlformats.org/officeDocument/2006/relationships/customXml" Target="../ink/ink1086.xml"/><Relationship Id="rId150" Type="http://schemas.openxmlformats.org/officeDocument/2006/relationships/image" Target="../media/image172.png"/><Relationship Id="rId155" Type="http://schemas.openxmlformats.org/officeDocument/2006/relationships/customXml" Target="../ink/ink1121.xml"/><Relationship Id="rId12" Type="http://schemas.openxmlformats.org/officeDocument/2006/relationships/image" Target="../media/image85.png"/><Relationship Id="rId17" Type="http://schemas.openxmlformats.org/officeDocument/2006/relationships/customXml" Target="../ink/ink1052.xml"/><Relationship Id="rId33" Type="http://schemas.openxmlformats.org/officeDocument/2006/relationships/customXml" Target="../ink/ink1060.xml"/><Relationship Id="rId38" Type="http://schemas.openxmlformats.org/officeDocument/2006/relationships/image" Target="../media/image98.png"/><Relationship Id="rId59" Type="http://schemas.openxmlformats.org/officeDocument/2006/relationships/customXml" Target="../ink/ink1073.xml"/><Relationship Id="rId103" Type="http://schemas.openxmlformats.org/officeDocument/2006/relationships/customXml" Target="../ink/ink1095.xml"/><Relationship Id="rId108" Type="http://schemas.openxmlformats.org/officeDocument/2006/relationships/image" Target="../media/image148.png"/><Relationship Id="rId124" Type="http://schemas.openxmlformats.org/officeDocument/2006/relationships/image" Target="../media/image156.png"/><Relationship Id="rId129" Type="http://schemas.openxmlformats.org/officeDocument/2006/relationships/customXml" Target="../ink/ink1108.xml"/><Relationship Id="rId54" Type="http://schemas.openxmlformats.org/officeDocument/2006/relationships/image" Target="../media/image106.png"/><Relationship Id="rId70" Type="http://schemas.openxmlformats.org/officeDocument/2006/relationships/image" Target="../media/image114.png"/><Relationship Id="rId75" Type="http://schemas.openxmlformats.org/officeDocument/2006/relationships/customXml" Target="../ink/ink1081.xml"/><Relationship Id="rId91" Type="http://schemas.openxmlformats.org/officeDocument/2006/relationships/customXml" Target="../ink/ink1089.xml"/><Relationship Id="rId96" Type="http://schemas.openxmlformats.org/officeDocument/2006/relationships/image" Target="../media/image142.png"/><Relationship Id="rId140" Type="http://schemas.openxmlformats.org/officeDocument/2006/relationships/image" Target="../media/image167.png"/><Relationship Id="rId145" Type="http://schemas.openxmlformats.org/officeDocument/2006/relationships/customXml" Target="../ink/ink1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23" Type="http://schemas.openxmlformats.org/officeDocument/2006/relationships/customXml" Target="../ink/ink1055.xml"/><Relationship Id="rId28" Type="http://schemas.openxmlformats.org/officeDocument/2006/relationships/image" Target="../media/image93.png"/><Relationship Id="rId49" Type="http://schemas.openxmlformats.org/officeDocument/2006/relationships/customXml" Target="../ink/ink1068.xml"/><Relationship Id="rId114" Type="http://schemas.openxmlformats.org/officeDocument/2006/relationships/image" Target="../media/image151.png"/><Relationship Id="rId119" Type="http://schemas.openxmlformats.org/officeDocument/2006/relationships/customXml" Target="../ink/ink1103.xml"/><Relationship Id="rId44" Type="http://schemas.openxmlformats.org/officeDocument/2006/relationships/image" Target="../media/image101.png"/><Relationship Id="rId60" Type="http://schemas.openxmlformats.org/officeDocument/2006/relationships/image" Target="../media/image109.png"/><Relationship Id="rId65" Type="http://schemas.openxmlformats.org/officeDocument/2006/relationships/customXml" Target="../ink/ink1076.xml"/><Relationship Id="rId81" Type="http://schemas.openxmlformats.org/officeDocument/2006/relationships/customXml" Target="../ink/ink1084.xml"/><Relationship Id="rId86" Type="http://schemas.openxmlformats.org/officeDocument/2006/relationships/image" Target="../media/image134.png"/><Relationship Id="rId130" Type="http://schemas.openxmlformats.org/officeDocument/2006/relationships/image" Target="../media/image162.png"/><Relationship Id="rId135" Type="http://schemas.openxmlformats.org/officeDocument/2006/relationships/customXml" Target="../ink/ink1111.xml"/><Relationship Id="rId151" Type="http://schemas.openxmlformats.org/officeDocument/2006/relationships/customXml" Target="../ink/ink1119.xml"/><Relationship Id="rId156" Type="http://schemas.openxmlformats.org/officeDocument/2006/relationships/image" Target="../media/image175.png"/><Relationship Id="rId13" Type="http://schemas.openxmlformats.org/officeDocument/2006/relationships/customXml" Target="../ink/ink1050.xml"/><Relationship Id="rId18" Type="http://schemas.openxmlformats.org/officeDocument/2006/relationships/image" Target="../media/image88.png"/><Relationship Id="rId39" Type="http://schemas.openxmlformats.org/officeDocument/2006/relationships/customXml" Target="../ink/ink1063.xml"/><Relationship Id="rId109" Type="http://schemas.openxmlformats.org/officeDocument/2006/relationships/customXml" Target="../ink/ink1098.xml"/><Relationship Id="rId34" Type="http://schemas.openxmlformats.org/officeDocument/2006/relationships/image" Target="../media/image96.png"/><Relationship Id="rId50" Type="http://schemas.openxmlformats.org/officeDocument/2006/relationships/image" Target="../media/image104.png"/><Relationship Id="rId55" Type="http://schemas.openxmlformats.org/officeDocument/2006/relationships/customXml" Target="../ink/ink1071.xml"/><Relationship Id="rId76" Type="http://schemas.openxmlformats.org/officeDocument/2006/relationships/image" Target="../media/image121.png"/><Relationship Id="rId97" Type="http://schemas.openxmlformats.org/officeDocument/2006/relationships/customXml" Target="../ink/ink1092.xml"/><Relationship Id="rId104" Type="http://schemas.openxmlformats.org/officeDocument/2006/relationships/image" Target="../media/image146.png"/><Relationship Id="rId120" Type="http://schemas.openxmlformats.org/officeDocument/2006/relationships/image" Target="../media/image154.png"/><Relationship Id="rId125" Type="http://schemas.openxmlformats.org/officeDocument/2006/relationships/customXml" Target="../ink/ink1106.xml"/><Relationship Id="rId141" Type="http://schemas.openxmlformats.org/officeDocument/2006/relationships/customXml" Target="../ink/ink1114.xml"/><Relationship Id="rId146" Type="http://schemas.openxmlformats.org/officeDocument/2006/relationships/image" Target="../media/image170.png"/><Relationship Id="rId7" Type="http://schemas.openxmlformats.org/officeDocument/2006/relationships/customXml" Target="../ink/ink1047.xml"/><Relationship Id="rId71" Type="http://schemas.openxmlformats.org/officeDocument/2006/relationships/customXml" Target="../ink/ink1079.xml"/><Relationship Id="rId92" Type="http://schemas.openxmlformats.org/officeDocument/2006/relationships/image" Target="../media/image137.png"/><Relationship Id="rId2" Type="http://schemas.openxmlformats.org/officeDocument/2006/relationships/customXml" Target="../ink/ink1045.xml"/><Relationship Id="rId29" Type="http://schemas.openxmlformats.org/officeDocument/2006/relationships/customXml" Target="../ink/ink1058.xml"/><Relationship Id="rId24" Type="http://schemas.openxmlformats.org/officeDocument/2006/relationships/image" Target="../media/image91.png"/><Relationship Id="rId40" Type="http://schemas.openxmlformats.org/officeDocument/2006/relationships/image" Target="../media/image99.png"/><Relationship Id="rId45" Type="http://schemas.openxmlformats.org/officeDocument/2006/relationships/customXml" Target="../ink/ink1066.xml"/><Relationship Id="rId66" Type="http://schemas.openxmlformats.org/officeDocument/2006/relationships/image" Target="../media/image112.png"/><Relationship Id="rId87" Type="http://schemas.openxmlformats.org/officeDocument/2006/relationships/customXml" Target="../ink/ink1087.xml"/><Relationship Id="rId110" Type="http://schemas.openxmlformats.org/officeDocument/2006/relationships/image" Target="../media/image149.png"/><Relationship Id="rId115" Type="http://schemas.openxmlformats.org/officeDocument/2006/relationships/customXml" Target="../ink/ink1101.xml"/><Relationship Id="rId131" Type="http://schemas.openxmlformats.org/officeDocument/2006/relationships/customXml" Target="../ink/ink1109.xml"/><Relationship Id="rId136" Type="http://schemas.openxmlformats.org/officeDocument/2006/relationships/image" Target="../media/image165.png"/><Relationship Id="rId157" Type="http://schemas.openxmlformats.org/officeDocument/2006/relationships/customXml" Target="../ink/ink1122.xml"/><Relationship Id="rId61" Type="http://schemas.openxmlformats.org/officeDocument/2006/relationships/customXml" Target="../ink/ink1074.xml"/><Relationship Id="rId82" Type="http://schemas.openxmlformats.org/officeDocument/2006/relationships/image" Target="../media/image124.png"/><Relationship Id="rId152" Type="http://schemas.openxmlformats.org/officeDocument/2006/relationships/image" Target="../media/image173.png"/><Relationship Id="rId19" Type="http://schemas.openxmlformats.org/officeDocument/2006/relationships/customXml" Target="../ink/ink1053.xml"/><Relationship Id="rId14" Type="http://schemas.openxmlformats.org/officeDocument/2006/relationships/image" Target="../media/image86.png"/><Relationship Id="rId30" Type="http://schemas.openxmlformats.org/officeDocument/2006/relationships/image" Target="../media/image94.png"/><Relationship Id="rId35" Type="http://schemas.openxmlformats.org/officeDocument/2006/relationships/customXml" Target="../ink/ink1061.xml"/><Relationship Id="rId56" Type="http://schemas.openxmlformats.org/officeDocument/2006/relationships/image" Target="../media/image107.png"/><Relationship Id="rId77" Type="http://schemas.openxmlformats.org/officeDocument/2006/relationships/customXml" Target="../ink/ink1082.xml"/><Relationship Id="rId100" Type="http://schemas.openxmlformats.org/officeDocument/2006/relationships/image" Target="../media/image144.png"/><Relationship Id="rId105" Type="http://schemas.openxmlformats.org/officeDocument/2006/relationships/customXml" Target="../ink/ink1096.xml"/><Relationship Id="rId126" Type="http://schemas.openxmlformats.org/officeDocument/2006/relationships/image" Target="../media/image160.png"/><Relationship Id="rId147" Type="http://schemas.openxmlformats.org/officeDocument/2006/relationships/customXml" Target="../ink/ink1117.xml"/><Relationship Id="rId8" Type="http://schemas.openxmlformats.org/officeDocument/2006/relationships/image" Target="../media/image83.png"/><Relationship Id="rId51" Type="http://schemas.openxmlformats.org/officeDocument/2006/relationships/customXml" Target="../ink/ink1069.xml"/><Relationship Id="rId72" Type="http://schemas.openxmlformats.org/officeDocument/2006/relationships/image" Target="../media/image115.png"/><Relationship Id="rId93" Type="http://schemas.openxmlformats.org/officeDocument/2006/relationships/customXml" Target="../ink/ink1090.xml"/><Relationship Id="rId98" Type="http://schemas.openxmlformats.org/officeDocument/2006/relationships/image" Target="../media/image143.png"/><Relationship Id="rId121" Type="http://schemas.openxmlformats.org/officeDocument/2006/relationships/customXml" Target="../ink/ink1104.xml"/><Relationship Id="rId142" Type="http://schemas.openxmlformats.org/officeDocument/2006/relationships/image" Target="../media/image168.png"/><Relationship Id="rId3" Type="http://schemas.openxmlformats.org/officeDocument/2006/relationships/image" Target="../media/image31.png"/><Relationship Id="rId25" Type="http://schemas.openxmlformats.org/officeDocument/2006/relationships/customXml" Target="../ink/ink1056.xml"/><Relationship Id="rId46" Type="http://schemas.openxmlformats.org/officeDocument/2006/relationships/image" Target="../media/image102.png"/><Relationship Id="rId67" Type="http://schemas.openxmlformats.org/officeDocument/2006/relationships/customXml" Target="../ink/ink1077.xml"/><Relationship Id="rId116" Type="http://schemas.openxmlformats.org/officeDocument/2006/relationships/image" Target="../media/image152.png"/><Relationship Id="rId137" Type="http://schemas.openxmlformats.org/officeDocument/2006/relationships/customXml" Target="../ink/ink1112.xml"/><Relationship Id="rId158" Type="http://schemas.openxmlformats.org/officeDocument/2006/relationships/image" Target="../media/image176.png"/><Relationship Id="rId20" Type="http://schemas.openxmlformats.org/officeDocument/2006/relationships/image" Target="../media/image89.png"/><Relationship Id="rId41" Type="http://schemas.openxmlformats.org/officeDocument/2006/relationships/customXml" Target="../ink/ink1064.xml"/><Relationship Id="rId62" Type="http://schemas.openxmlformats.org/officeDocument/2006/relationships/image" Target="../media/image110.png"/><Relationship Id="rId83" Type="http://schemas.openxmlformats.org/officeDocument/2006/relationships/customXml" Target="../ink/ink1085.xml"/><Relationship Id="rId88" Type="http://schemas.openxmlformats.org/officeDocument/2006/relationships/image" Target="../media/image135.png"/><Relationship Id="rId111" Type="http://schemas.openxmlformats.org/officeDocument/2006/relationships/customXml" Target="../ink/ink1099.xml"/><Relationship Id="rId132" Type="http://schemas.openxmlformats.org/officeDocument/2006/relationships/image" Target="../media/image163.png"/><Relationship Id="rId153" Type="http://schemas.openxmlformats.org/officeDocument/2006/relationships/customXml" Target="../ink/ink1120.xml"/><Relationship Id="rId15" Type="http://schemas.openxmlformats.org/officeDocument/2006/relationships/customXml" Target="../ink/ink1051.xml"/><Relationship Id="rId36" Type="http://schemas.openxmlformats.org/officeDocument/2006/relationships/image" Target="../media/image97.png"/><Relationship Id="rId57" Type="http://schemas.openxmlformats.org/officeDocument/2006/relationships/customXml" Target="../ink/ink1072.xml"/><Relationship Id="rId106" Type="http://schemas.openxmlformats.org/officeDocument/2006/relationships/image" Target="../media/image147.png"/><Relationship Id="rId127" Type="http://schemas.openxmlformats.org/officeDocument/2006/relationships/customXml" Target="../ink/ink1107.xml"/><Relationship Id="rId10" Type="http://schemas.openxmlformats.org/officeDocument/2006/relationships/image" Target="../media/image84.png"/><Relationship Id="rId31" Type="http://schemas.openxmlformats.org/officeDocument/2006/relationships/customXml" Target="../ink/ink1059.xml"/><Relationship Id="rId52" Type="http://schemas.openxmlformats.org/officeDocument/2006/relationships/image" Target="../media/image105.png"/><Relationship Id="rId73" Type="http://schemas.openxmlformats.org/officeDocument/2006/relationships/customXml" Target="../ink/ink1080.xml"/><Relationship Id="rId78" Type="http://schemas.openxmlformats.org/officeDocument/2006/relationships/image" Target="../media/image122.png"/><Relationship Id="rId94" Type="http://schemas.openxmlformats.org/officeDocument/2006/relationships/image" Target="../media/image141.png"/><Relationship Id="rId99" Type="http://schemas.openxmlformats.org/officeDocument/2006/relationships/customXml" Target="../ink/ink1093.xml"/><Relationship Id="rId101" Type="http://schemas.openxmlformats.org/officeDocument/2006/relationships/customXml" Target="../ink/ink1094.xml"/><Relationship Id="rId122" Type="http://schemas.openxmlformats.org/officeDocument/2006/relationships/image" Target="../media/image155.png"/><Relationship Id="rId143" Type="http://schemas.openxmlformats.org/officeDocument/2006/relationships/customXml" Target="../ink/ink1115.xml"/><Relationship Id="rId148" Type="http://schemas.openxmlformats.org/officeDocument/2006/relationships/image" Target="../media/image171.png"/><Relationship Id="rId4" Type="http://schemas.openxmlformats.org/officeDocument/2006/relationships/image" Target="../media/image81.png"/><Relationship Id="rId9" Type="http://schemas.openxmlformats.org/officeDocument/2006/relationships/customXml" Target="../ink/ink1048.xml"/><Relationship Id="rId26" Type="http://schemas.openxmlformats.org/officeDocument/2006/relationships/image" Target="../media/image92.png"/><Relationship Id="rId47" Type="http://schemas.openxmlformats.org/officeDocument/2006/relationships/customXml" Target="../ink/ink1067.xml"/><Relationship Id="rId68" Type="http://schemas.openxmlformats.org/officeDocument/2006/relationships/image" Target="../media/image113.png"/><Relationship Id="rId89" Type="http://schemas.openxmlformats.org/officeDocument/2006/relationships/customXml" Target="../ink/ink1088.xml"/><Relationship Id="rId112" Type="http://schemas.openxmlformats.org/officeDocument/2006/relationships/image" Target="../media/image150.png"/><Relationship Id="rId133" Type="http://schemas.openxmlformats.org/officeDocument/2006/relationships/customXml" Target="../ink/ink1110.xml"/><Relationship Id="rId154" Type="http://schemas.openxmlformats.org/officeDocument/2006/relationships/image" Target="../media/image174.png"/><Relationship Id="rId16" Type="http://schemas.openxmlformats.org/officeDocument/2006/relationships/image" Target="../media/image87.png"/><Relationship Id="rId37" Type="http://schemas.openxmlformats.org/officeDocument/2006/relationships/customXml" Target="../ink/ink1062.xml"/><Relationship Id="rId58" Type="http://schemas.openxmlformats.org/officeDocument/2006/relationships/image" Target="../media/image108.png"/><Relationship Id="rId79" Type="http://schemas.openxmlformats.org/officeDocument/2006/relationships/customXml" Target="../ink/ink1083.xml"/><Relationship Id="rId102" Type="http://schemas.openxmlformats.org/officeDocument/2006/relationships/image" Target="../media/image145.png"/><Relationship Id="rId123" Type="http://schemas.openxmlformats.org/officeDocument/2006/relationships/customXml" Target="../ink/ink1105.xml"/><Relationship Id="rId144" Type="http://schemas.openxmlformats.org/officeDocument/2006/relationships/image" Target="../media/image169.png"/><Relationship Id="rId90" Type="http://schemas.openxmlformats.org/officeDocument/2006/relationships/image" Target="../media/image136.png"/><Relationship Id="rId27" Type="http://schemas.openxmlformats.org/officeDocument/2006/relationships/customXml" Target="../ink/ink1057.xml"/><Relationship Id="rId48" Type="http://schemas.openxmlformats.org/officeDocument/2006/relationships/image" Target="../media/image103.png"/><Relationship Id="rId69" Type="http://schemas.openxmlformats.org/officeDocument/2006/relationships/customXml" Target="../ink/ink1078.xml"/><Relationship Id="rId113" Type="http://schemas.openxmlformats.org/officeDocument/2006/relationships/customXml" Target="../ink/ink1100.xml"/><Relationship Id="rId134" Type="http://schemas.openxmlformats.org/officeDocument/2006/relationships/image" Target="../media/image1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6.xml"/><Relationship Id="rId13" Type="http://schemas.openxmlformats.org/officeDocument/2006/relationships/image" Target="../media/image181.png"/><Relationship Id="rId3" Type="http://schemas.openxmlformats.org/officeDocument/2006/relationships/image" Target="../media/image31.png"/><Relationship Id="rId7" Type="http://schemas.openxmlformats.org/officeDocument/2006/relationships/image" Target="../media/image178.png"/><Relationship Id="rId12" Type="http://schemas.openxmlformats.org/officeDocument/2006/relationships/customXml" Target="../ink/ink1128.xml"/><Relationship Id="rId2" Type="http://schemas.openxmlformats.org/officeDocument/2006/relationships/customXml" Target="../ink/ink11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5.xml"/><Relationship Id="rId11" Type="http://schemas.openxmlformats.org/officeDocument/2006/relationships/image" Target="../media/image180.png"/><Relationship Id="rId5" Type="http://schemas.openxmlformats.org/officeDocument/2006/relationships/image" Target="../media/image177.png"/><Relationship Id="rId10" Type="http://schemas.openxmlformats.org/officeDocument/2006/relationships/customXml" Target="../ink/ink1127.xml"/><Relationship Id="rId4" Type="http://schemas.openxmlformats.org/officeDocument/2006/relationships/customXml" Target="../ink/ink1124.xml"/><Relationship Id="rId9" Type="http://schemas.openxmlformats.org/officeDocument/2006/relationships/image" Target="../media/image1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2.xml"/><Relationship Id="rId13" Type="http://schemas.openxmlformats.org/officeDocument/2006/relationships/image" Target="../media/image181.png"/><Relationship Id="rId18" Type="http://schemas.openxmlformats.org/officeDocument/2006/relationships/customXml" Target="../ink/ink1137.xml"/><Relationship Id="rId3" Type="http://schemas.openxmlformats.org/officeDocument/2006/relationships/image" Target="../media/image31.png"/><Relationship Id="rId21" Type="http://schemas.openxmlformats.org/officeDocument/2006/relationships/image" Target="../media/image185.png"/><Relationship Id="rId7" Type="http://schemas.openxmlformats.org/officeDocument/2006/relationships/image" Target="../media/image178.png"/><Relationship Id="rId12" Type="http://schemas.openxmlformats.org/officeDocument/2006/relationships/customXml" Target="../ink/ink1134.xml"/><Relationship Id="rId17" Type="http://schemas.openxmlformats.org/officeDocument/2006/relationships/image" Target="../media/image183.png"/><Relationship Id="rId2" Type="http://schemas.openxmlformats.org/officeDocument/2006/relationships/customXml" Target="../ink/ink1129.xml"/><Relationship Id="rId16" Type="http://schemas.openxmlformats.org/officeDocument/2006/relationships/customXml" Target="../ink/ink1136.xml"/><Relationship Id="rId20" Type="http://schemas.openxmlformats.org/officeDocument/2006/relationships/customXml" Target="../ink/ink1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1.xml"/><Relationship Id="rId11" Type="http://schemas.openxmlformats.org/officeDocument/2006/relationships/image" Target="../media/image180.png"/><Relationship Id="rId5" Type="http://schemas.openxmlformats.org/officeDocument/2006/relationships/image" Target="../media/image177.png"/><Relationship Id="rId15" Type="http://schemas.openxmlformats.org/officeDocument/2006/relationships/image" Target="../media/image182.png"/><Relationship Id="rId23" Type="http://schemas.openxmlformats.org/officeDocument/2006/relationships/image" Target="../media/image186.png"/><Relationship Id="rId10" Type="http://schemas.openxmlformats.org/officeDocument/2006/relationships/customXml" Target="../ink/ink1133.xml"/><Relationship Id="rId19" Type="http://schemas.openxmlformats.org/officeDocument/2006/relationships/image" Target="../media/image184.png"/><Relationship Id="rId4" Type="http://schemas.openxmlformats.org/officeDocument/2006/relationships/customXml" Target="../ink/ink1130.xml"/><Relationship Id="rId9" Type="http://schemas.openxmlformats.org/officeDocument/2006/relationships/image" Target="../media/image179.png"/><Relationship Id="rId14" Type="http://schemas.openxmlformats.org/officeDocument/2006/relationships/customXml" Target="../ink/ink1135.xml"/><Relationship Id="rId22" Type="http://schemas.openxmlformats.org/officeDocument/2006/relationships/customXml" Target="../ink/ink113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3.xml"/><Relationship Id="rId13" Type="http://schemas.openxmlformats.org/officeDocument/2006/relationships/image" Target="../media/image181.png"/><Relationship Id="rId18" Type="http://schemas.openxmlformats.org/officeDocument/2006/relationships/customXml" Target="../ink/ink1148.xml"/><Relationship Id="rId3" Type="http://schemas.openxmlformats.org/officeDocument/2006/relationships/image" Target="../media/image31.png"/><Relationship Id="rId21" Type="http://schemas.openxmlformats.org/officeDocument/2006/relationships/image" Target="../media/image188.png"/><Relationship Id="rId7" Type="http://schemas.openxmlformats.org/officeDocument/2006/relationships/image" Target="../media/image178.png"/><Relationship Id="rId12" Type="http://schemas.openxmlformats.org/officeDocument/2006/relationships/customXml" Target="../ink/ink1145.xml"/><Relationship Id="rId17" Type="http://schemas.openxmlformats.org/officeDocument/2006/relationships/image" Target="../media/image183.png"/><Relationship Id="rId25" Type="http://schemas.openxmlformats.org/officeDocument/2006/relationships/image" Target="../media/image190.png"/><Relationship Id="rId2" Type="http://schemas.openxmlformats.org/officeDocument/2006/relationships/customXml" Target="../ink/ink1140.xml"/><Relationship Id="rId16" Type="http://schemas.openxmlformats.org/officeDocument/2006/relationships/customXml" Target="../ink/ink1147.xml"/><Relationship Id="rId20" Type="http://schemas.openxmlformats.org/officeDocument/2006/relationships/customXml" Target="../ink/ink11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2.xml"/><Relationship Id="rId11" Type="http://schemas.openxmlformats.org/officeDocument/2006/relationships/image" Target="../media/image180.png"/><Relationship Id="rId24" Type="http://schemas.openxmlformats.org/officeDocument/2006/relationships/customXml" Target="../ink/ink1151.xml"/><Relationship Id="rId5" Type="http://schemas.openxmlformats.org/officeDocument/2006/relationships/image" Target="../media/image177.png"/><Relationship Id="rId15" Type="http://schemas.openxmlformats.org/officeDocument/2006/relationships/image" Target="../media/image182.png"/><Relationship Id="rId23" Type="http://schemas.openxmlformats.org/officeDocument/2006/relationships/image" Target="../media/image189.png"/><Relationship Id="rId10" Type="http://schemas.openxmlformats.org/officeDocument/2006/relationships/customXml" Target="../ink/ink1144.xml"/><Relationship Id="rId19" Type="http://schemas.openxmlformats.org/officeDocument/2006/relationships/image" Target="../media/image187.png"/><Relationship Id="rId4" Type="http://schemas.openxmlformats.org/officeDocument/2006/relationships/customXml" Target="../ink/ink1141.xml"/><Relationship Id="rId9" Type="http://schemas.openxmlformats.org/officeDocument/2006/relationships/image" Target="../media/image179.png"/><Relationship Id="rId14" Type="http://schemas.openxmlformats.org/officeDocument/2006/relationships/customXml" Target="../ink/ink1146.xml"/><Relationship Id="rId22" Type="http://schemas.openxmlformats.org/officeDocument/2006/relationships/customXml" Target="../ink/ink115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5.xml"/><Relationship Id="rId13" Type="http://schemas.openxmlformats.org/officeDocument/2006/relationships/image" Target="../media/image181.png"/><Relationship Id="rId18" Type="http://schemas.openxmlformats.org/officeDocument/2006/relationships/customXml" Target="../ink/ink1160.xml"/><Relationship Id="rId3" Type="http://schemas.openxmlformats.org/officeDocument/2006/relationships/image" Target="../media/image31.png"/><Relationship Id="rId21" Type="http://schemas.openxmlformats.org/officeDocument/2006/relationships/image" Target="../media/image191.png"/><Relationship Id="rId7" Type="http://schemas.openxmlformats.org/officeDocument/2006/relationships/image" Target="../media/image178.png"/><Relationship Id="rId12" Type="http://schemas.openxmlformats.org/officeDocument/2006/relationships/customXml" Target="../ink/ink1157.xml"/><Relationship Id="rId17" Type="http://schemas.openxmlformats.org/officeDocument/2006/relationships/image" Target="../media/image183.png"/><Relationship Id="rId2" Type="http://schemas.openxmlformats.org/officeDocument/2006/relationships/customXml" Target="../ink/ink1152.xml"/><Relationship Id="rId16" Type="http://schemas.openxmlformats.org/officeDocument/2006/relationships/customXml" Target="../ink/ink1159.xml"/><Relationship Id="rId20" Type="http://schemas.openxmlformats.org/officeDocument/2006/relationships/customXml" Target="../ink/ink1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4.xml"/><Relationship Id="rId11" Type="http://schemas.openxmlformats.org/officeDocument/2006/relationships/image" Target="../media/image180.png"/><Relationship Id="rId5" Type="http://schemas.openxmlformats.org/officeDocument/2006/relationships/image" Target="../media/image177.png"/><Relationship Id="rId15" Type="http://schemas.openxmlformats.org/officeDocument/2006/relationships/image" Target="../media/image182.png"/><Relationship Id="rId10" Type="http://schemas.openxmlformats.org/officeDocument/2006/relationships/customXml" Target="../ink/ink1156.xml"/><Relationship Id="rId19" Type="http://schemas.openxmlformats.org/officeDocument/2006/relationships/image" Target="../media/image187.png"/><Relationship Id="rId4" Type="http://schemas.openxmlformats.org/officeDocument/2006/relationships/customXml" Target="../ink/ink1153.xml"/><Relationship Id="rId9" Type="http://schemas.openxmlformats.org/officeDocument/2006/relationships/image" Target="../media/image179.png"/><Relationship Id="rId14" Type="http://schemas.openxmlformats.org/officeDocument/2006/relationships/customXml" Target="../ink/ink115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customXml" Target="../ink/ink41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1.png"/><Relationship Id="rId2" Type="http://schemas.openxmlformats.org/officeDocument/2006/relationships/customXml" Target="../ink/ink36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8.png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49.xml"/><Relationship Id="rId10" Type="http://schemas.openxmlformats.org/officeDocument/2006/relationships/customXml" Target="../ink/ink40.xml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customXml" Target="../ink/ink37.xml"/><Relationship Id="rId9" Type="http://schemas.openxmlformats.org/officeDocument/2006/relationships/image" Target="../media/image6.png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16.png"/><Relationship Id="rId30" Type="http://schemas.openxmlformats.org/officeDocument/2006/relationships/customXml" Target="../ink/ink50.xml"/><Relationship Id="rId8" Type="http://schemas.openxmlformats.org/officeDocument/2006/relationships/customXml" Target="../ink/ink3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5.xml"/><Relationship Id="rId13" Type="http://schemas.openxmlformats.org/officeDocument/2006/relationships/image" Target="../media/image181.png"/><Relationship Id="rId18" Type="http://schemas.openxmlformats.org/officeDocument/2006/relationships/customXml" Target="../ink/ink1170.xml"/><Relationship Id="rId26" Type="http://schemas.openxmlformats.org/officeDocument/2006/relationships/customXml" Target="../ink/ink1174.xml"/><Relationship Id="rId3" Type="http://schemas.openxmlformats.org/officeDocument/2006/relationships/image" Target="../media/image31.png"/><Relationship Id="rId21" Type="http://schemas.openxmlformats.org/officeDocument/2006/relationships/image" Target="../media/image191.png"/><Relationship Id="rId7" Type="http://schemas.openxmlformats.org/officeDocument/2006/relationships/image" Target="../media/image178.png"/><Relationship Id="rId12" Type="http://schemas.openxmlformats.org/officeDocument/2006/relationships/customXml" Target="../ink/ink1167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2" Type="http://schemas.openxmlformats.org/officeDocument/2006/relationships/customXml" Target="../ink/ink1162.xml"/><Relationship Id="rId16" Type="http://schemas.openxmlformats.org/officeDocument/2006/relationships/customXml" Target="../ink/ink1169.xml"/><Relationship Id="rId20" Type="http://schemas.openxmlformats.org/officeDocument/2006/relationships/customXml" Target="../ink/ink1171.xml"/><Relationship Id="rId29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4.xml"/><Relationship Id="rId11" Type="http://schemas.openxmlformats.org/officeDocument/2006/relationships/image" Target="../media/image180.png"/><Relationship Id="rId24" Type="http://schemas.openxmlformats.org/officeDocument/2006/relationships/customXml" Target="../ink/ink1173.xml"/><Relationship Id="rId5" Type="http://schemas.openxmlformats.org/officeDocument/2006/relationships/image" Target="../media/image177.png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175.xml"/><Relationship Id="rId10" Type="http://schemas.openxmlformats.org/officeDocument/2006/relationships/customXml" Target="../ink/ink1166.xml"/><Relationship Id="rId19" Type="http://schemas.openxmlformats.org/officeDocument/2006/relationships/image" Target="../media/image187.png"/><Relationship Id="rId31" Type="http://schemas.openxmlformats.org/officeDocument/2006/relationships/image" Target="../media/image196.png"/><Relationship Id="rId4" Type="http://schemas.openxmlformats.org/officeDocument/2006/relationships/customXml" Target="../ink/ink1163.xml"/><Relationship Id="rId9" Type="http://schemas.openxmlformats.org/officeDocument/2006/relationships/image" Target="../media/image179.png"/><Relationship Id="rId14" Type="http://schemas.openxmlformats.org/officeDocument/2006/relationships/customXml" Target="../ink/ink1168.xml"/><Relationship Id="rId22" Type="http://schemas.openxmlformats.org/officeDocument/2006/relationships/customXml" Target="../ink/ink1172.xml"/><Relationship Id="rId27" Type="http://schemas.openxmlformats.org/officeDocument/2006/relationships/image" Target="../media/image194.png"/><Relationship Id="rId30" Type="http://schemas.openxmlformats.org/officeDocument/2006/relationships/customXml" Target="../ink/ink1176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customXml" Target="../ink/ink1185.xml"/><Relationship Id="rId26" Type="http://schemas.openxmlformats.org/officeDocument/2006/relationships/customXml" Target="../ink/ink1189.xml"/><Relationship Id="rId3" Type="http://schemas.openxmlformats.org/officeDocument/2006/relationships/image" Target="../media/image31.png"/><Relationship Id="rId21" Type="http://schemas.openxmlformats.org/officeDocument/2006/relationships/image" Target="../media/image191.png"/><Relationship Id="rId7" Type="http://schemas.openxmlformats.org/officeDocument/2006/relationships/image" Target="../media/image178.png"/><Relationship Id="rId12" Type="http://schemas.openxmlformats.org/officeDocument/2006/relationships/customXml" Target="../ink/ink1182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33" Type="http://schemas.openxmlformats.org/officeDocument/2006/relationships/image" Target="../media/image197.png"/><Relationship Id="rId2" Type="http://schemas.openxmlformats.org/officeDocument/2006/relationships/customXml" Target="../ink/ink1177.xml"/><Relationship Id="rId16" Type="http://schemas.openxmlformats.org/officeDocument/2006/relationships/customXml" Target="../ink/ink1184.xml"/><Relationship Id="rId20" Type="http://schemas.openxmlformats.org/officeDocument/2006/relationships/customXml" Target="../ink/ink1186.xml"/><Relationship Id="rId29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9.xml"/><Relationship Id="rId11" Type="http://schemas.openxmlformats.org/officeDocument/2006/relationships/image" Target="../media/image180.png"/><Relationship Id="rId24" Type="http://schemas.openxmlformats.org/officeDocument/2006/relationships/customXml" Target="../ink/ink1188.xml"/><Relationship Id="rId32" Type="http://schemas.openxmlformats.org/officeDocument/2006/relationships/customXml" Target="../ink/ink1192.xml"/><Relationship Id="rId5" Type="http://schemas.openxmlformats.org/officeDocument/2006/relationships/image" Target="../media/image177.png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190.xml"/><Relationship Id="rId10" Type="http://schemas.openxmlformats.org/officeDocument/2006/relationships/customXml" Target="../ink/ink1181.xml"/><Relationship Id="rId19" Type="http://schemas.openxmlformats.org/officeDocument/2006/relationships/image" Target="../media/image187.png"/><Relationship Id="rId31" Type="http://schemas.openxmlformats.org/officeDocument/2006/relationships/image" Target="../media/image196.png"/><Relationship Id="rId4" Type="http://schemas.openxmlformats.org/officeDocument/2006/relationships/customXml" Target="../ink/ink1178.xml"/><Relationship Id="rId9" Type="http://schemas.openxmlformats.org/officeDocument/2006/relationships/image" Target="../media/image179.png"/><Relationship Id="rId14" Type="http://schemas.openxmlformats.org/officeDocument/2006/relationships/customXml" Target="../ink/ink1183.xml"/><Relationship Id="rId22" Type="http://schemas.openxmlformats.org/officeDocument/2006/relationships/customXml" Target="../ink/ink1187.xml"/><Relationship Id="rId27" Type="http://schemas.openxmlformats.org/officeDocument/2006/relationships/image" Target="../media/image194.png"/><Relationship Id="rId30" Type="http://schemas.openxmlformats.org/officeDocument/2006/relationships/customXml" Target="../ink/ink1191.xml"/><Relationship Id="rId8" Type="http://schemas.openxmlformats.org/officeDocument/2006/relationships/customXml" Target="../ink/ink1180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customXml" Target="../ink/ink1201.xml"/><Relationship Id="rId26" Type="http://schemas.openxmlformats.org/officeDocument/2006/relationships/customXml" Target="../ink/ink1205.xml"/><Relationship Id="rId3" Type="http://schemas.openxmlformats.org/officeDocument/2006/relationships/image" Target="../media/image31.png"/><Relationship Id="rId21" Type="http://schemas.openxmlformats.org/officeDocument/2006/relationships/image" Target="../media/image191.png"/><Relationship Id="rId34" Type="http://schemas.openxmlformats.org/officeDocument/2006/relationships/customXml" Target="../ink/ink1209.xml"/><Relationship Id="rId7" Type="http://schemas.openxmlformats.org/officeDocument/2006/relationships/image" Target="../media/image178.png"/><Relationship Id="rId12" Type="http://schemas.openxmlformats.org/officeDocument/2006/relationships/customXml" Target="../ink/ink1198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33" Type="http://schemas.openxmlformats.org/officeDocument/2006/relationships/image" Target="../media/image197.png"/><Relationship Id="rId2" Type="http://schemas.openxmlformats.org/officeDocument/2006/relationships/customXml" Target="../ink/ink1193.xml"/><Relationship Id="rId16" Type="http://schemas.openxmlformats.org/officeDocument/2006/relationships/customXml" Target="../ink/ink1200.xml"/><Relationship Id="rId20" Type="http://schemas.openxmlformats.org/officeDocument/2006/relationships/customXml" Target="../ink/ink1202.xml"/><Relationship Id="rId29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5.xml"/><Relationship Id="rId11" Type="http://schemas.openxmlformats.org/officeDocument/2006/relationships/image" Target="../media/image180.png"/><Relationship Id="rId24" Type="http://schemas.openxmlformats.org/officeDocument/2006/relationships/customXml" Target="../ink/ink1204.xml"/><Relationship Id="rId32" Type="http://schemas.openxmlformats.org/officeDocument/2006/relationships/customXml" Target="../ink/ink1208.xml"/><Relationship Id="rId5" Type="http://schemas.openxmlformats.org/officeDocument/2006/relationships/image" Target="../media/image177.png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206.xml"/><Relationship Id="rId10" Type="http://schemas.openxmlformats.org/officeDocument/2006/relationships/customXml" Target="../ink/ink1197.xml"/><Relationship Id="rId19" Type="http://schemas.openxmlformats.org/officeDocument/2006/relationships/image" Target="../media/image187.png"/><Relationship Id="rId31" Type="http://schemas.openxmlformats.org/officeDocument/2006/relationships/image" Target="../media/image196.png"/><Relationship Id="rId4" Type="http://schemas.openxmlformats.org/officeDocument/2006/relationships/customXml" Target="../ink/ink1194.xml"/><Relationship Id="rId9" Type="http://schemas.openxmlformats.org/officeDocument/2006/relationships/image" Target="../media/image179.png"/><Relationship Id="rId14" Type="http://schemas.openxmlformats.org/officeDocument/2006/relationships/customXml" Target="../ink/ink1199.xml"/><Relationship Id="rId22" Type="http://schemas.openxmlformats.org/officeDocument/2006/relationships/customXml" Target="../ink/ink1203.xml"/><Relationship Id="rId27" Type="http://schemas.openxmlformats.org/officeDocument/2006/relationships/image" Target="../media/image194.png"/><Relationship Id="rId30" Type="http://schemas.openxmlformats.org/officeDocument/2006/relationships/customXml" Target="../ink/ink1207.xml"/><Relationship Id="rId35" Type="http://schemas.openxmlformats.org/officeDocument/2006/relationships/image" Target="../media/image198.png"/><Relationship Id="rId8" Type="http://schemas.openxmlformats.org/officeDocument/2006/relationships/customXml" Target="../ink/ink1196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customXml" Target="../ink/ink1218.xml"/><Relationship Id="rId26" Type="http://schemas.openxmlformats.org/officeDocument/2006/relationships/customXml" Target="../ink/ink1222.xml"/><Relationship Id="rId39" Type="http://schemas.openxmlformats.org/officeDocument/2006/relationships/image" Target="../media/image200.png"/><Relationship Id="rId21" Type="http://schemas.openxmlformats.org/officeDocument/2006/relationships/image" Target="../media/image191.png"/><Relationship Id="rId34" Type="http://schemas.openxmlformats.org/officeDocument/2006/relationships/customXml" Target="../ink/ink1226.xml"/><Relationship Id="rId42" Type="http://schemas.openxmlformats.org/officeDocument/2006/relationships/customXml" Target="../ink/ink1230.xml"/><Relationship Id="rId47" Type="http://schemas.openxmlformats.org/officeDocument/2006/relationships/image" Target="../media/image204.png"/><Relationship Id="rId50" Type="http://schemas.openxmlformats.org/officeDocument/2006/relationships/customXml" Target="../ink/ink1234.xml"/><Relationship Id="rId7" Type="http://schemas.openxmlformats.org/officeDocument/2006/relationships/image" Target="../media/image178.png"/><Relationship Id="rId2" Type="http://schemas.openxmlformats.org/officeDocument/2006/relationships/customXml" Target="../ink/ink1210.xml"/><Relationship Id="rId16" Type="http://schemas.openxmlformats.org/officeDocument/2006/relationships/customXml" Target="../ink/ink1217.xml"/><Relationship Id="rId29" Type="http://schemas.openxmlformats.org/officeDocument/2006/relationships/image" Target="../media/image195.png"/><Relationship Id="rId11" Type="http://schemas.openxmlformats.org/officeDocument/2006/relationships/image" Target="../media/image180.png"/><Relationship Id="rId24" Type="http://schemas.openxmlformats.org/officeDocument/2006/relationships/customXml" Target="../ink/ink1221.xml"/><Relationship Id="rId32" Type="http://schemas.openxmlformats.org/officeDocument/2006/relationships/customXml" Target="../ink/ink1225.xml"/><Relationship Id="rId37" Type="http://schemas.openxmlformats.org/officeDocument/2006/relationships/image" Target="../media/image199.png"/><Relationship Id="rId40" Type="http://schemas.openxmlformats.org/officeDocument/2006/relationships/customXml" Target="../ink/ink1229.xml"/><Relationship Id="rId45" Type="http://schemas.openxmlformats.org/officeDocument/2006/relationships/image" Target="../media/image203.png"/><Relationship Id="rId53" Type="http://schemas.openxmlformats.org/officeDocument/2006/relationships/image" Target="../media/image207.png"/><Relationship Id="rId5" Type="http://schemas.openxmlformats.org/officeDocument/2006/relationships/image" Target="../media/image177.png"/><Relationship Id="rId10" Type="http://schemas.openxmlformats.org/officeDocument/2006/relationships/customXml" Target="../ink/ink1214.xml"/><Relationship Id="rId19" Type="http://schemas.openxmlformats.org/officeDocument/2006/relationships/image" Target="../media/image187.png"/><Relationship Id="rId31" Type="http://schemas.openxmlformats.org/officeDocument/2006/relationships/image" Target="../media/image196.png"/><Relationship Id="rId44" Type="http://schemas.openxmlformats.org/officeDocument/2006/relationships/customXml" Target="../ink/ink1231.xml"/><Relationship Id="rId52" Type="http://schemas.openxmlformats.org/officeDocument/2006/relationships/customXml" Target="../ink/ink1235.xml"/><Relationship Id="rId4" Type="http://schemas.openxmlformats.org/officeDocument/2006/relationships/customXml" Target="../ink/ink1211.xml"/><Relationship Id="rId9" Type="http://schemas.openxmlformats.org/officeDocument/2006/relationships/image" Target="../media/image179.png"/><Relationship Id="rId14" Type="http://schemas.openxmlformats.org/officeDocument/2006/relationships/customXml" Target="../ink/ink1216.xml"/><Relationship Id="rId22" Type="http://schemas.openxmlformats.org/officeDocument/2006/relationships/customXml" Target="../ink/ink1220.xml"/><Relationship Id="rId27" Type="http://schemas.openxmlformats.org/officeDocument/2006/relationships/image" Target="../media/image194.png"/><Relationship Id="rId30" Type="http://schemas.openxmlformats.org/officeDocument/2006/relationships/customXml" Target="../ink/ink1224.xml"/><Relationship Id="rId35" Type="http://schemas.openxmlformats.org/officeDocument/2006/relationships/image" Target="../media/image198.png"/><Relationship Id="rId43" Type="http://schemas.openxmlformats.org/officeDocument/2006/relationships/image" Target="../media/image202.png"/><Relationship Id="rId48" Type="http://schemas.openxmlformats.org/officeDocument/2006/relationships/customXml" Target="../ink/ink1233.xml"/><Relationship Id="rId8" Type="http://schemas.openxmlformats.org/officeDocument/2006/relationships/customXml" Target="../ink/ink1213.xml"/><Relationship Id="rId51" Type="http://schemas.openxmlformats.org/officeDocument/2006/relationships/image" Target="../media/image206.png"/><Relationship Id="rId3" Type="http://schemas.openxmlformats.org/officeDocument/2006/relationships/image" Target="../media/image31.png"/><Relationship Id="rId12" Type="http://schemas.openxmlformats.org/officeDocument/2006/relationships/customXml" Target="../ink/ink1215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33" Type="http://schemas.openxmlformats.org/officeDocument/2006/relationships/image" Target="../media/image197.png"/><Relationship Id="rId38" Type="http://schemas.openxmlformats.org/officeDocument/2006/relationships/customXml" Target="../ink/ink1228.xml"/><Relationship Id="rId46" Type="http://schemas.openxmlformats.org/officeDocument/2006/relationships/customXml" Target="../ink/ink1232.xml"/><Relationship Id="rId20" Type="http://schemas.openxmlformats.org/officeDocument/2006/relationships/customXml" Target="../ink/ink1219.xml"/><Relationship Id="rId41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2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223.xml"/><Relationship Id="rId36" Type="http://schemas.openxmlformats.org/officeDocument/2006/relationships/customXml" Target="../ink/ink1227.xml"/><Relationship Id="rId49" Type="http://schemas.openxmlformats.org/officeDocument/2006/relationships/image" Target="../media/image205.pn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png"/><Relationship Id="rId18" Type="http://schemas.openxmlformats.org/officeDocument/2006/relationships/customXml" Target="../ink/ink1244.xml"/><Relationship Id="rId26" Type="http://schemas.openxmlformats.org/officeDocument/2006/relationships/customXml" Target="../ink/ink1248.xml"/><Relationship Id="rId39" Type="http://schemas.openxmlformats.org/officeDocument/2006/relationships/image" Target="../media/image200.png"/><Relationship Id="rId21" Type="http://schemas.openxmlformats.org/officeDocument/2006/relationships/image" Target="../media/image191.png"/><Relationship Id="rId34" Type="http://schemas.openxmlformats.org/officeDocument/2006/relationships/customXml" Target="../ink/ink1252.xml"/><Relationship Id="rId42" Type="http://schemas.openxmlformats.org/officeDocument/2006/relationships/customXml" Target="../ink/ink1256.xml"/><Relationship Id="rId47" Type="http://schemas.openxmlformats.org/officeDocument/2006/relationships/image" Target="../media/image204.png"/><Relationship Id="rId50" Type="http://schemas.openxmlformats.org/officeDocument/2006/relationships/customXml" Target="../ink/ink1260.xml"/><Relationship Id="rId55" Type="http://schemas.openxmlformats.org/officeDocument/2006/relationships/image" Target="../media/image210.png"/><Relationship Id="rId7" Type="http://schemas.openxmlformats.org/officeDocument/2006/relationships/image" Target="../media/image178.png"/><Relationship Id="rId2" Type="http://schemas.openxmlformats.org/officeDocument/2006/relationships/customXml" Target="../ink/ink1236.xml"/><Relationship Id="rId16" Type="http://schemas.openxmlformats.org/officeDocument/2006/relationships/customXml" Target="../ink/ink1243.xml"/><Relationship Id="rId29" Type="http://schemas.openxmlformats.org/officeDocument/2006/relationships/image" Target="../media/image195.png"/><Relationship Id="rId11" Type="http://schemas.openxmlformats.org/officeDocument/2006/relationships/image" Target="../media/image180.png"/><Relationship Id="rId24" Type="http://schemas.openxmlformats.org/officeDocument/2006/relationships/customXml" Target="../ink/ink1247.xml"/><Relationship Id="rId32" Type="http://schemas.openxmlformats.org/officeDocument/2006/relationships/customXml" Target="../ink/ink1251.xml"/><Relationship Id="rId37" Type="http://schemas.openxmlformats.org/officeDocument/2006/relationships/image" Target="../media/image199.png"/><Relationship Id="rId40" Type="http://schemas.openxmlformats.org/officeDocument/2006/relationships/customXml" Target="../ink/ink1255.xml"/><Relationship Id="rId45" Type="http://schemas.openxmlformats.org/officeDocument/2006/relationships/image" Target="../media/image203.png"/><Relationship Id="rId53" Type="http://schemas.openxmlformats.org/officeDocument/2006/relationships/image" Target="../media/image209.png"/><Relationship Id="rId5" Type="http://schemas.openxmlformats.org/officeDocument/2006/relationships/image" Target="../media/image177.png"/><Relationship Id="rId10" Type="http://schemas.openxmlformats.org/officeDocument/2006/relationships/customXml" Target="../ink/ink1240.xml"/><Relationship Id="rId19" Type="http://schemas.openxmlformats.org/officeDocument/2006/relationships/image" Target="../media/image187.png"/><Relationship Id="rId31" Type="http://schemas.openxmlformats.org/officeDocument/2006/relationships/image" Target="../media/image196.png"/><Relationship Id="rId44" Type="http://schemas.openxmlformats.org/officeDocument/2006/relationships/customXml" Target="../ink/ink1257.xml"/><Relationship Id="rId52" Type="http://schemas.openxmlformats.org/officeDocument/2006/relationships/customXml" Target="../ink/ink1261.xml"/><Relationship Id="rId4" Type="http://schemas.openxmlformats.org/officeDocument/2006/relationships/customXml" Target="../ink/ink1237.xml"/><Relationship Id="rId9" Type="http://schemas.openxmlformats.org/officeDocument/2006/relationships/image" Target="../media/image179.png"/><Relationship Id="rId14" Type="http://schemas.openxmlformats.org/officeDocument/2006/relationships/customXml" Target="../ink/ink1242.xml"/><Relationship Id="rId22" Type="http://schemas.openxmlformats.org/officeDocument/2006/relationships/customXml" Target="../ink/ink1246.xml"/><Relationship Id="rId27" Type="http://schemas.openxmlformats.org/officeDocument/2006/relationships/image" Target="../media/image194.png"/><Relationship Id="rId30" Type="http://schemas.openxmlformats.org/officeDocument/2006/relationships/customXml" Target="../ink/ink1250.xml"/><Relationship Id="rId35" Type="http://schemas.openxmlformats.org/officeDocument/2006/relationships/image" Target="../media/image198.png"/><Relationship Id="rId43" Type="http://schemas.openxmlformats.org/officeDocument/2006/relationships/image" Target="../media/image202.png"/><Relationship Id="rId48" Type="http://schemas.openxmlformats.org/officeDocument/2006/relationships/customXml" Target="../ink/ink1259.xml"/><Relationship Id="rId8" Type="http://schemas.openxmlformats.org/officeDocument/2006/relationships/customXml" Target="../ink/ink1239.xml"/><Relationship Id="rId51" Type="http://schemas.openxmlformats.org/officeDocument/2006/relationships/image" Target="../media/image208.png"/><Relationship Id="rId3" Type="http://schemas.openxmlformats.org/officeDocument/2006/relationships/image" Target="../media/image31.png"/><Relationship Id="rId12" Type="http://schemas.openxmlformats.org/officeDocument/2006/relationships/customXml" Target="../ink/ink1241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33" Type="http://schemas.openxmlformats.org/officeDocument/2006/relationships/image" Target="../media/image197.png"/><Relationship Id="rId38" Type="http://schemas.openxmlformats.org/officeDocument/2006/relationships/customXml" Target="../ink/ink1254.xml"/><Relationship Id="rId46" Type="http://schemas.openxmlformats.org/officeDocument/2006/relationships/customXml" Target="../ink/ink1258.xml"/><Relationship Id="rId20" Type="http://schemas.openxmlformats.org/officeDocument/2006/relationships/customXml" Target="../ink/ink1245.xml"/><Relationship Id="rId41" Type="http://schemas.openxmlformats.org/officeDocument/2006/relationships/image" Target="../media/image201.png"/><Relationship Id="rId54" Type="http://schemas.openxmlformats.org/officeDocument/2006/relationships/customXml" Target="../ink/ink126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38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249.xml"/><Relationship Id="rId36" Type="http://schemas.openxmlformats.org/officeDocument/2006/relationships/customXml" Target="../ink/ink1253.xml"/><Relationship Id="rId49" Type="http://schemas.openxmlformats.org/officeDocument/2006/relationships/image" Target="../media/image205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75.xml"/><Relationship Id="rId21" Type="http://schemas.openxmlformats.org/officeDocument/2006/relationships/image" Target="../media/image191.png"/><Relationship Id="rId42" Type="http://schemas.openxmlformats.org/officeDocument/2006/relationships/customXml" Target="../ink/ink1283.xml"/><Relationship Id="rId47" Type="http://schemas.openxmlformats.org/officeDocument/2006/relationships/image" Target="../media/image204.png"/><Relationship Id="rId63" Type="http://schemas.openxmlformats.org/officeDocument/2006/relationships/image" Target="../media/image214.png"/><Relationship Id="rId68" Type="http://schemas.openxmlformats.org/officeDocument/2006/relationships/customXml" Target="../ink/ink1296.xml"/><Relationship Id="rId2" Type="http://schemas.openxmlformats.org/officeDocument/2006/relationships/customXml" Target="../ink/ink1263.xml"/><Relationship Id="rId16" Type="http://schemas.openxmlformats.org/officeDocument/2006/relationships/customXml" Target="../ink/ink1270.xml"/><Relationship Id="rId29" Type="http://schemas.openxmlformats.org/officeDocument/2006/relationships/image" Target="../media/image195.png"/><Relationship Id="rId11" Type="http://schemas.openxmlformats.org/officeDocument/2006/relationships/image" Target="../media/image180.png"/><Relationship Id="rId24" Type="http://schemas.openxmlformats.org/officeDocument/2006/relationships/customXml" Target="../ink/ink1274.xml"/><Relationship Id="rId32" Type="http://schemas.openxmlformats.org/officeDocument/2006/relationships/customXml" Target="../ink/ink1278.xml"/><Relationship Id="rId37" Type="http://schemas.openxmlformats.org/officeDocument/2006/relationships/image" Target="../media/image199.png"/><Relationship Id="rId40" Type="http://schemas.openxmlformats.org/officeDocument/2006/relationships/customXml" Target="../ink/ink1282.xml"/><Relationship Id="rId45" Type="http://schemas.openxmlformats.org/officeDocument/2006/relationships/image" Target="../media/image203.png"/><Relationship Id="rId53" Type="http://schemas.openxmlformats.org/officeDocument/2006/relationships/image" Target="../media/image209.png"/><Relationship Id="rId58" Type="http://schemas.openxmlformats.org/officeDocument/2006/relationships/customXml" Target="../ink/ink1291.xml"/><Relationship Id="rId66" Type="http://schemas.openxmlformats.org/officeDocument/2006/relationships/customXml" Target="../ink/ink1295.xml"/><Relationship Id="rId5" Type="http://schemas.openxmlformats.org/officeDocument/2006/relationships/image" Target="../media/image177.png"/><Relationship Id="rId61" Type="http://schemas.openxmlformats.org/officeDocument/2006/relationships/image" Target="../media/image213.png"/><Relationship Id="rId19" Type="http://schemas.openxmlformats.org/officeDocument/2006/relationships/image" Target="../media/image187.png"/><Relationship Id="rId14" Type="http://schemas.openxmlformats.org/officeDocument/2006/relationships/customXml" Target="../ink/ink1269.xml"/><Relationship Id="rId22" Type="http://schemas.openxmlformats.org/officeDocument/2006/relationships/customXml" Target="../ink/ink1273.xml"/><Relationship Id="rId27" Type="http://schemas.openxmlformats.org/officeDocument/2006/relationships/image" Target="../media/image194.png"/><Relationship Id="rId30" Type="http://schemas.openxmlformats.org/officeDocument/2006/relationships/customXml" Target="../ink/ink1277.xml"/><Relationship Id="rId35" Type="http://schemas.openxmlformats.org/officeDocument/2006/relationships/image" Target="../media/image198.png"/><Relationship Id="rId43" Type="http://schemas.openxmlformats.org/officeDocument/2006/relationships/image" Target="../media/image202.png"/><Relationship Id="rId48" Type="http://schemas.openxmlformats.org/officeDocument/2006/relationships/customXml" Target="../ink/ink1286.xml"/><Relationship Id="rId56" Type="http://schemas.openxmlformats.org/officeDocument/2006/relationships/customXml" Target="../ink/ink1290.xml"/><Relationship Id="rId64" Type="http://schemas.openxmlformats.org/officeDocument/2006/relationships/customXml" Target="../ink/ink1294.xml"/><Relationship Id="rId69" Type="http://schemas.openxmlformats.org/officeDocument/2006/relationships/image" Target="../media/image217.png"/><Relationship Id="rId8" Type="http://schemas.openxmlformats.org/officeDocument/2006/relationships/customXml" Target="../ink/ink1266.xml"/><Relationship Id="rId51" Type="http://schemas.openxmlformats.org/officeDocument/2006/relationships/image" Target="../media/image208.png"/><Relationship Id="rId72" Type="http://schemas.openxmlformats.org/officeDocument/2006/relationships/customXml" Target="../ink/ink1298.xml"/><Relationship Id="rId3" Type="http://schemas.openxmlformats.org/officeDocument/2006/relationships/image" Target="../media/image31.png"/><Relationship Id="rId12" Type="http://schemas.openxmlformats.org/officeDocument/2006/relationships/customXml" Target="../ink/ink1268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33" Type="http://schemas.openxmlformats.org/officeDocument/2006/relationships/image" Target="../media/image197.png"/><Relationship Id="rId38" Type="http://schemas.openxmlformats.org/officeDocument/2006/relationships/customXml" Target="../ink/ink1281.xml"/><Relationship Id="rId46" Type="http://schemas.openxmlformats.org/officeDocument/2006/relationships/customXml" Target="../ink/ink1285.xml"/><Relationship Id="rId59" Type="http://schemas.openxmlformats.org/officeDocument/2006/relationships/image" Target="../media/image212.png"/><Relationship Id="rId67" Type="http://schemas.openxmlformats.org/officeDocument/2006/relationships/image" Target="../media/image216.png"/><Relationship Id="rId20" Type="http://schemas.openxmlformats.org/officeDocument/2006/relationships/customXml" Target="../ink/ink1272.xml"/><Relationship Id="rId41" Type="http://schemas.openxmlformats.org/officeDocument/2006/relationships/image" Target="../media/image201.png"/><Relationship Id="rId54" Type="http://schemas.openxmlformats.org/officeDocument/2006/relationships/customXml" Target="../ink/ink1289.xml"/><Relationship Id="rId62" Type="http://schemas.openxmlformats.org/officeDocument/2006/relationships/customXml" Target="../ink/ink1293.xml"/><Relationship Id="rId70" Type="http://schemas.openxmlformats.org/officeDocument/2006/relationships/customXml" Target="../ink/ink12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5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276.xml"/><Relationship Id="rId36" Type="http://schemas.openxmlformats.org/officeDocument/2006/relationships/customXml" Target="../ink/ink1280.xml"/><Relationship Id="rId49" Type="http://schemas.openxmlformats.org/officeDocument/2006/relationships/image" Target="../media/image205.png"/><Relationship Id="rId57" Type="http://schemas.openxmlformats.org/officeDocument/2006/relationships/image" Target="../media/image211.png"/><Relationship Id="rId10" Type="http://schemas.openxmlformats.org/officeDocument/2006/relationships/customXml" Target="../ink/ink1267.xml"/><Relationship Id="rId31" Type="http://schemas.openxmlformats.org/officeDocument/2006/relationships/image" Target="../media/image196.png"/><Relationship Id="rId44" Type="http://schemas.openxmlformats.org/officeDocument/2006/relationships/customXml" Target="../ink/ink1284.xml"/><Relationship Id="rId52" Type="http://schemas.openxmlformats.org/officeDocument/2006/relationships/customXml" Target="../ink/ink1288.xml"/><Relationship Id="rId60" Type="http://schemas.openxmlformats.org/officeDocument/2006/relationships/customXml" Target="../ink/ink1292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4" Type="http://schemas.openxmlformats.org/officeDocument/2006/relationships/customXml" Target="../ink/ink1264.xml"/><Relationship Id="rId9" Type="http://schemas.openxmlformats.org/officeDocument/2006/relationships/image" Target="../media/image179.png"/><Relationship Id="rId13" Type="http://schemas.openxmlformats.org/officeDocument/2006/relationships/image" Target="../media/image181.png"/><Relationship Id="rId18" Type="http://schemas.openxmlformats.org/officeDocument/2006/relationships/customXml" Target="../ink/ink1271.xml"/><Relationship Id="rId39" Type="http://schemas.openxmlformats.org/officeDocument/2006/relationships/image" Target="../media/image200.png"/><Relationship Id="rId34" Type="http://schemas.openxmlformats.org/officeDocument/2006/relationships/customXml" Target="../ink/ink1279.xml"/><Relationship Id="rId50" Type="http://schemas.openxmlformats.org/officeDocument/2006/relationships/customXml" Target="../ink/ink1287.xml"/><Relationship Id="rId55" Type="http://schemas.openxmlformats.org/officeDocument/2006/relationships/image" Target="../media/image210.png"/><Relationship Id="rId7" Type="http://schemas.openxmlformats.org/officeDocument/2006/relationships/image" Target="../media/image178.png"/><Relationship Id="rId71" Type="http://schemas.openxmlformats.org/officeDocument/2006/relationships/image" Target="../media/image218.png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11.xml"/><Relationship Id="rId21" Type="http://schemas.openxmlformats.org/officeDocument/2006/relationships/image" Target="../media/image191.png"/><Relationship Id="rId42" Type="http://schemas.openxmlformats.org/officeDocument/2006/relationships/customXml" Target="../ink/ink1319.xml"/><Relationship Id="rId47" Type="http://schemas.openxmlformats.org/officeDocument/2006/relationships/image" Target="../media/image204.png"/><Relationship Id="rId63" Type="http://schemas.openxmlformats.org/officeDocument/2006/relationships/image" Target="../media/image214.png"/><Relationship Id="rId68" Type="http://schemas.openxmlformats.org/officeDocument/2006/relationships/customXml" Target="../ink/ink1332.xml"/><Relationship Id="rId84" Type="http://schemas.openxmlformats.org/officeDocument/2006/relationships/customXml" Target="../ink/ink1340.xml"/><Relationship Id="rId16" Type="http://schemas.openxmlformats.org/officeDocument/2006/relationships/customXml" Target="../ink/ink1306.xml"/><Relationship Id="rId11" Type="http://schemas.openxmlformats.org/officeDocument/2006/relationships/image" Target="../media/image180.png"/><Relationship Id="rId32" Type="http://schemas.openxmlformats.org/officeDocument/2006/relationships/customXml" Target="../ink/ink1314.xml"/><Relationship Id="rId37" Type="http://schemas.openxmlformats.org/officeDocument/2006/relationships/image" Target="../media/image199.png"/><Relationship Id="rId53" Type="http://schemas.openxmlformats.org/officeDocument/2006/relationships/image" Target="../media/image209.png"/><Relationship Id="rId58" Type="http://schemas.openxmlformats.org/officeDocument/2006/relationships/customXml" Target="../ink/ink1327.xml"/><Relationship Id="rId74" Type="http://schemas.openxmlformats.org/officeDocument/2006/relationships/customXml" Target="../ink/ink1335.xml"/><Relationship Id="rId79" Type="http://schemas.openxmlformats.org/officeDocument/2006/relationships/image" Target="../media/image222.png"/><Relationship Id="rId5" Type="http://schemas.openxmlformats.org/officeDocument/2006/relationships/image" Target="../media/image177.png"/><Relationship Id="rId19" Type="http://schemas.openxmlformats.org/officeDocument/2006/relationships/image" Target="../media/image187.png"/><Relationship Id="rId14" Type="http://schemas.openxmlformats.org/officeDocument/2006/relationships/customXml" Target="../ink/ink1305.xml"/><Relationship Id="rId22" Type="http://schemas.openxmlformats.org/officeDocument/2006/relationships/customXml" Target="../ink/ink1309.xml"/><Relationship Id="rId27" Type="http://schemas.openxmlformats.org/officeDocument/2006/relationships/image" Target="../media/image194.png"/><Relationship Id="rId30" Type="http://schemas.openxmlformats.org/officeDocument/2006/relationships/customXml" Target="../ink/ink1313.xml"/><Relationship Id="rId35" Type="http://schemas.openxmlformats.org/officeDocument/2006/relationships/image" Target="../media/image198.png"/><Relationship Id="rId43" Type="http://schemas.openxmlformats.org/officeDocument/2006/relationships/image" Target="../media/image202.png"/><Relationship Id="rId48" Type="http://schemas.openxmlformats.org/officeDocument/2006/relationships/customXml" Target="../ink/ink1322.xml"/><Relationship Id="rId56" Type="http://schemas.openxmlformats.org/officeDocument/2006/relationships/customXml" Target="../ink/ink1326.xml"/><Relationship Id="rId64" Type="http://schemas.openxmlformats.org/officeDocument/2006/relationships/customXml" Target="../ink/ink1330.xml"/><Relationship Id="rId69" Type="http://schemas.openxmlformats.org/officeDocument/2006/relationships/image" Target="../media/image217.png"/><Relationship Id="rId77" Type="http://schemas.openxmlformats.org/officeDocument/2006/relationships/image" Target="../media/image221.png"/><Relationship Id="rId8" Type="http://schemas.openxmlformats.org/officeDocument/2006/relationships/customXml" Target="../ink/ink1302.xml"/><Relationship Id="rId51" Type="http://schemas.openxmlformats.org/officeDocument/2006/relationships/image" Target="../media/image208.png"/><Relationship Id="rId72" Type="http://schemas.openxmlformats.org/officeDocument/2006/relationships/customXml" Target="../ink/ink1334.xml"/><Relationship Id="rId80" Type="http://schemas.openxmlformats.org/officeDocument/2006/relationships/customXml" Target="../ink/ink1338.xml"/><Relationship Id="rId85" Type="http://schemas.openxmlformats.org/officeDocument/2006/relationships/image" Target="../media/image225.png"/><Relationship Id="rId3" Type="http://schemas.openxmlformats.org/officeDocument/2006/relationships/image" Target="../media/image31.png"/><Relationship Id="rId12" Type="http://schemas.openxmlformats.org/officeDocument/2006/relationships/customXml" Target="../ink/ink1304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33" Type="http://schemas.openxmlformats.org/officeDocument/2006/relationships/image" Target="../media/image197.png"/><Relationship Id="rId38" Type="http://schemas.openxmlformats.org/officeDocument/2006/relationships/customXml" Target="../ink/ink1317.xml"/><Relationship Id="rId46" Type="http://schemas.openxmlformats.org/officeDocument/2006/relationships/customXml" Target="../ink/ink1321.xml"/><Relationship Id="rId59" Type="http://schemas.openxmlformats.org/officeDocument/2006/relationships/image" Target="../media/image212.png"/><Relationship Id="rId67" Type="http://schemas.openxmlformats.org/officeDocument/2006/relationships/image" Target="../media/image216.png"/><Relationship Id="rId20" Type="http://schemas.openxmlformats.org/officeDocument/2006/relationships/customXml" Target="../ink/ink1308.xml"/><Relationship Id="rId41" Type="http://schemas.openxmlformats.org/officeDocument/2006/relationships/image" Target="../media/image201.png"/><Relationship Id="rId54" Type="http://schemas.openxmlformats.org/officeDocument/2006/relationships/customXml" Target="../ink/ink1325.xml"/><Relationship Id="rId62" Type="http://schemas.openxmlformats.org/officeDocument/2006/relationships/customXml" Target="../ink/ink1329.xml"/><Relationship Id="rId70" Type="http://schemas.openxmlformats.org/officeDocument/2006/relationships/customXml" Target="../ink/ink1333.xml"/><Relationship Id="rId75" Type="http://schemas.openxmlformats.org/officeDocument/2006/relationships/image" Target="../media/image220.png"/><Relationship Id="rId83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1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312.xml"/><Relationship Id="rId36" Type="http://schemas.openxmlformats.org/officeDocument/2006/relationships/customXml" Target="../ink/ink1316.xml"/><Relationship Id="rId49" Type="http://schemas.openxmlformats.org/officeDocument/2006/relationships/image" Target="../media/image205.png"/><Relationship Id="rId57" Type="http://schemas.openxmlformats.org/officeDocument/2006/relationships/image" Target="../media/image211.png"/><Relationship Id="rId10" Type="http://schemas.openxmlformats.org/officeDocument/2006/relationships/customXml" Target="../ink/ink1303.xml"/><Relationship Id="rId31" Type="http://schemas.openxmlformats.org/officeDocument/2006/relationships/image" Target="../media/image196.png"/><Relationship Id="rId44" Type="http://schemas.openxmlformats.org/officeDocument/2006/relationships/customXml" Target="../ink/ink1320.xml"/><Relationship Id="rId52" Type="http://schemas.openxmlformats.org/officeDocument/2006/relationships/customXml" Target="../ink/ink1324.xml"/><Relationship Id="rId60" Type="http://schemas.openxmlformats.org/officeDocument/2006/relationships/customXml" Target="../ink/ink1328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78" Type="http://schemas.openxmlformats.org/officeDocument/2006/relationships/customXml" Target="../ink/ink1337.xml"/><Relationship Id="rId81" Type="http://schemas.openxmlformats.org/officeDocument/2006/relationships/image" Target="../media/image223.png"/><Relationship Id="rId86" Type="http://schemas.openxmlformats.org/officeDocument/2006/relationships/customXml" Target="../ink/ink1341.xml"/><Relationship Id="rId4" Type="http://schemas.openxmlformats.org/officeDocument/2006/relationships/customXml" Target="../ink/ink1300.xml"/><Relationship Id="rId9" Type="http://schemas.openxmlformats.org/officeDocument/2006/relationships/image" Target="../media/image179.png"/><Relationship Id="rId13" Type="http://schemas.openxmlformats.org/officeDocument/2006/relationships/image" Target="../media/image181.png"/><Relationship Id="rId18" Type="http://schemas.openxmlformats.org/officeDocument/2006/relationships/customXml" Target="../ink/ink1307.xml"/><Relationship Id="rId39" Type="http://schemas.openxmlformats.org/officeDocument/2006/relationships/image" Target="../media/image200.png"/><Relationship Id="rId34" Type="http://schemas.openxmlformats.org/officeDocument/2006/relationships/customXml" Target="../ink/ink1315.xml"/><Relationship Id="rId50" Type="http://schemas.openxmlformats.org/officeDocument/2006/relationships/customXml" Target="../ink/ink1323.xml"/><Relationship Id="rId55" Type="http://schemas.openxmlformats.org/officeDocument/2006/relationships/image" Target="../media/image210.png"/><Relationship Id="rId76" Type="http://schemas.openxmlformats.org/officeDocument/2006/relationships/customXml" Target="../ink/ink1336.xml"/><Relationship Id="rId7" Type="http://schemas.openxmlformats.org/officeDocument/2006/relationships/image" Target="../media/image178.png"/><Relationship Id="rId71" Type="http://schemas.openxmlformats.org/officeDocument/2006/relationships/image" Target="../media/image218.png"/><Relationship Id="rId2" Type="http://schemas.openxmlformats.org/officeDocument/2006/relationships/customXml" Target="../ink/ink1299.xml"/><Relationship Id="rId29" Type="http://schemas.openxmlformats.org/officeDocument/2006/relationships/image" Target="../media/image195.png"/><Relationship Id="rId24" Type="http://schemas.openxmlformats.org/officeDocument/2006/relationships/customXml" Target="../ink/ink1310.xml"/><Relationship Id="rId40" Type="http://schemas.openxmlformats.org/officeDocument/2006/relationships/customXml" Target="../ink/ink1318.xml"/><Relationship Id="rId45" Type="http://schemas.openxmlformats.org/officeDocument/2006/relationships/image" Target="../media/image203.png"/><Relationship Id="rId66" Type="http://schemas.openxmlformats.org/officeDocument/2006/relationships/customXml" Target="../ink/ink1331.xml"/><Relationship Id="rId87" Type="http://schemas.openxmlformats.org/officeDocument/2006/relationships/image" Target="../media/image226.png"/><Relationship Id="rId61" Type="http://schemas.openxmlformats.org/officeDocument/2006/relationships/image" Target="../media/image213.png"/><Relationship Id="rId82" Type="http://schemas.openxmlformats.org/officeDocument/2006/relationships/customXml" Target="../ink/ink1339.xml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54.xml"/><Relationship Id="rId21" Type="http://schemas.openxmlformats.org/officeDocument/2006/relationships/image" Target="../media/image191.png"/><Relationship Id="rId42" Type="http://schemas.openxmlformats.org/officeDocument/2006/relationships/customXml" Target="../ink/ink1362.xml"/><Relationship Id="rId47" Type="http://schemas.openxmlformats.org/officeDocument/2006/relationships/image" Target="../media/image204.png"/><Relationship Id="rId63" Type="http://schemas.openxmlformats.org/officeDocument/2006/relationships/image" Target="../media/image214.png"/><Relationship Id="rId68" Type="http://schemas.openxmlformats.org/officeDocument/2006/relationships/customXml" Target="../ink/ink1375.xml"/><Relationship Id="rId84" Type="http://schemas.openxmlformats.org/officeDocument/2006/relationships/customXml" Target="../ink/ink1383.xml"/><Relationship Id="rId89" Type="http://schemas.openxmlformats.org/officeDocument/2006/relationships/image" Target="../media/image227.png"/><Relationship Id="rId16" Type="http://schemas.openxmlformats.org/officeDocument/2006/relationships/customXml" Target="../ink/ink1349.xml"/><Relationship Id="rId11" Type="http://schemas.openxmlformats.org/officeDocument/2006/relationships/image" Target="../media/image180.png"/><Relationship Id="rId32" Type="http://schemas.openxmlformats.org/officeDocument/2006/relationships/customXml" Target="../ink/ink1357.xml"/><Relationship Id="rId37" Type="http://schemas.openxmlformats.org/officeDocument/2006/relationships/image" Target="../media/image199.png"/><Relationship Id="rId53" Type="http://schemas.openxmlformats.org/officeDocument/2006/relationships/image" Target="../media/image209.png"/><Relationship Id="rId58" Type="http://schemas.openxmlformats.org/officeDocument/2006/relationships/customXml" Target="../ink/ink1370.xml"/><Relationship Id="rId74" Type="http://schemas.openxmlformats.org/officeDocument/2006/relationships/customXml" Target="../ink/ink1378.xml"/><Relationship Id="rId79" Type="http://schemas.openxmlformats.org/officeDocument/2006/relationships/image" Target="../media/image222.png"/><Relationship Id="rId5" Type="http://schemas.openxmlformats.org/officeDocument/2006/relationships/image" Target="../media/image177.png"/><Relationship Id="rId90" Type="http://schemas.openxmlformats.org/officeDocument/2006/relationships/customXml" Target="../ink/ink1386.xml"/><Relationship Id="rId95" Type="http://schemas.openxmlformats.org/officeDocument/2006/relationships/image" Target="../media/image230.png"/><Relationship Id="rId22" Type="http://schemas.openxmlformats.org/officeDocument/2006/relationships/customXml" Target="../ink/ink1352.xml"/><Relationship Id="rId27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customXml" Target="../ink/ink1365.xml"/><Relationship Id="rId64" Type="http://schemas.openxmlformats.org/officeDocument/2006/relationships/customXml" Target="../ink/ink1373.xml"/><Relationship Id="rId69" Type="http://schemas.openxmlformats.org/officeDocument/2006/relationships/image" Target="../media/image217.png"/><Relationship Id="rId80" Type="http://schemas.openxmlformats.org/officeDocument/2006/relationships/customXml" Target="../ink/ink1381.xml"/><Relationship Id="rId85" Type="http://schemas.openxmlformats.org/officeDocument/2006/relationships/image" Target="../media/image225.png"/><Relationship Id="rId3" Type="http://schemas.openxmlformats.org/officeDocument/2006/relationships/image" Target="../media/image31.png"/><Relationship Id="rId12" Type="http://schemas.openxmlformats.org/officeDocument/2006/relationships/customXml" Target="../ink/ink1347.xml"/><Relationship Id="rId17" Type="http://schemas.openxmlformats.org/officeDocument/2006/relationships/image" Target="../media/image183.png"/><Relationship Id="rId25" Type="http://schemas.openxmlformats.org/officeDocument/2006/relationships/image" Target="../media/image193.png"/><Relationship Id="rId33" Type="http://schemas.openxmlformats.org/officeDocument/2006/relationships/image" Target="../media/image197.png"/><Relationship Id="rId38" Type="http://schemas.openxmlformats.org/officeDocument/2006/relationships/customXml" Target="../ink/ink1360.xml"/><Relationship Id="rId46" Type="http://schemas.openxmlformats.org/officeDocument/2006/relationships/customXml" Target="../ink/ink1364.xml"/><Relationship Id="rId59" Type="http://schemas.openxmlformats.org/officeDocument/2006/relationships/image" Target="../media/image212.png"/><Relationship Id="rId67" Type="http://schemas.openxmlformats.org/officeDocument/2006/relationships/image" Target="../media/image216.png"/><Relationship Id="rId20" Type="http://schemas.openxmlformats.org/officeDocument/2006/relationships/customXml" Target="../ink/ink1351.xml"/><Relationship Id="rId41" Type="http://schemas.openxmlformats.org/officeDocument/2006/relationships/image" Target="../media/image201.png"/><Relationship Id="rId54" Type="http://schemas.openxmlformats.org/officeDocument/2006/relationships/customXml" Target="../ink/ink1368.xml"/><Relationship Id="rId62" Type="http://schemas.openxmlformats.org/officeDocument/2006/relationships/customXml" Target="../ink/ink1372.xml"/><Relationship Id="rId70" Type="http://schemas.openxmlformats.org/officeDocument/2006/relationships/customXml" Target="../ink/ink1376.xml"/><Relationship Id="rId75" Type="http://schemas.openxmlformats.org/officeDocument/2006/relationships/image" Target="../media/image220.png"/><Relationship Id="rId83" Type="http://schemas.openxmlformats.org/officeDocument/2006/relationships/image" Target="../media/image224.png"/><Relationship Id="rId88" Type="http://schemas.openxmlformats.org/officeDocument/2006/relationships/customXml" Target="../ink/ink1385.xml"/><Relationship Id="rId91" Type="http://schemas.openxmlformats.org/officeDocument/2006/relationships/image" Target="../media/image228.png"/><Relationship Id="rId96" Type="http://schemas.openxmlformats.org/officeDocument/2006/relationships/customXml" Target="../ink/ink13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4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355.xml"/><Relationship Id="rId36" Type="http://schemas.openxmlformats.org/officeDocument/2006/relationships/customXml" Target="../ink/ink1359.xml"/><Relationship Id="rId49" Type="http://schemas.openxmlformats.org/officeDocument/2006/relationships/image" Target="../media/image205.png"/><Relationship Id="rId57" Type="http://schemas.openxmlformats.org/officeDocument/2006/relationships/image" Target="../media/image211.png"/><Relationship Id="rId10" Type="http://schemas.openxmlformats.org/officeDocument/2006/relationships/customXml" Target="../ink/ink1346.xml"/><Relationship Id="rId31" Type="http://schemas.openxmlformats.org/officeDocument/2006/relationships/image" Target="../media/image196.png"/><Relationship Id="rId44" Type="http://schemas.openxmlformats.org/officeDocument/2006/relationships/customXml" Target="../ink/ink1363.xml"/><Relationship Id="rId52" Type="http://schemas.openxmlformats.org/officeDocument/2006/relationships/customXml" Target="../ink/ink1367.xml"/><Relationship Id="rId60" Type="http://schemas.openxmlformats.org/officeDocument/2006/relationships/customXml" Target="../ink/ink1371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78" Type="http://schemas.openxmlformats.org/officeDocument/2006/relationships/customXml" Target="../ink/ink1380.xml"/><Relationship Id="rId81" Type="http://schemas.openxmlformats.org/officeDocument/2006/relationships/image" Target="../media/image223.png"/><Relationship Id="rId86" Type="http://schemas.openxmlformats.org/officeDocument/2006/relationships/customXml" Target="../ink/ink1384.xml"/><Relationship Id="rId94" Type="http://schemas.openxmlformats.org/officeDocument/2006/relationships/customXml" Target="../ink/ink1388.xml"/><Relationship Id="rId99" Type="http://schemas.openxmlformats.org/officeDocument/2006/relationships/image" Target="../media/image232.png"/><Relationship Id="rId4" Type="http://schemas.openxmlformats.org/officeDocument/2006/relationships/customXml" Target="../ink/ink1343.xml"/><Relationship Id="rId9" Type="http://schemas.openxmlformats.org/officeDocument/2006/relationships/image" Target="../media/image179.png"/><Relationship Id="rId13" Type="http://schemas.openxmlformats.org/officeDocument/2006/relationships/image" Target="../media/image181.png"/><Relationship Id="rId18" Type="http://schemas.openxmlformats.org/officeDocument/2006/relationships/customXml" Target="../ink/ink1350.xml"/><Relationship Id="rId39" Type="http://schemas.openxmlformats.org/officeDocument/2006/relationships/image" Target="../media/image200.png"/><Relationship Id="rId34" Type="http://schemas.openxmlformats.org/officeDocument/2006/relationships/customXml" Target="../ink/ink1358.xml"/><Relationship Id="rId50" Type="http://schemas.openxmlformats.org/officeDocument/2006/relationships/customXml" Target="../ink/ink1366.xml"/><Relationship Id="rId55" Type="http://schemas.openxmlformats.org/officeDocument/2006/relationships/image" Target="../media/image210.png"/><Relationship Id="rId76" Type="http://schemas.openxmlformats.org/officeDocument/2006/relationships/customXml" Target="../ink/ink1379.xml"/><Relationship Id="rId97" Type="http://schemas.openxmlformats.org/officeDocument/2006/relationships/image" Target="../media/image231.png"/><Relationship Id="rId7" Type="http://schemas.openxmlformats.org/officeDocument/2006/relationships/image" Target="../media/image178.png"/><Relationship Id="rId71" Type="http://schemas.openxmlformats.org/officeDocument/2006/relationships/image" Target="../media/image218.png"/><Relationship Id="rId92" Type="http://schemas.openxmlformats.org/officeDocument/2006/relationships/customXml" Target="../ink/ink1387.xml"/><Relationship Id="rId2" Type="http://schemas.openxmlformats.org/officeDocument/2006/relationships/customXml" Target="../ink/ink1342.xml"/><Relationship Id="rId29" Type="http://schemas.openxmlformats.org/officeDocument/2006/relationships/image" Target="../media/image195.png"/><Relationship Id="rId24" Type="http://schemas.openxmlformats.org/officeDocument/2006/relationships/customXml" Target="../ink/ink1353.xml"/><Relationship Id="rId40" Type="http://schemas.openxmlformats.org/officeDocument/2006/relationships/customXml" Target="../ink/ink1361.xml"/><Relationship Id="rId45" Type="http://schemas.openxmlformats.org/officeDocument/2006/relationships/image" Target="../media/image203.png"/><Relationship Id="rId66" Type="http://schemas.openxmlformats.org/officeDocument/2006/relationships/customXml" Target="../ink/ink1374.xml"/><Relationship Id="rId87" Type="http://schemas.openxmlformats.org/officeDocument/2006/relationships/image" Target="../media/image226.png"/><Relationship Id="rId61" Type="http://schemas.openxmlformats.org/officeDocument/2006/relationships/image" Target="../media/image213.png"/><Relationship Id="rId82" Type="http://schemas.openxmlformats.org/officeDocument/2006/relationships/customXml" Target="../ink/ink1382.xml"/><Relationship Id="rId19" Type="http://schemas.openxmlformats.org/officeDocument/2006/relationships/image" Target="../media/image187.png"/><Relationship Id="rId14" Type="http://schemas.openxmlformats.org/officeDocument/2006/relationships/customXml" Target="../ink/ink1348.xml"/><Relationship Id="rId30" Type="http://schemas.openxmlformats.org/officeDocument/2006/relationships/customXml" Target="../ink/ink1356.xml"/><Relationship Id="rId35" Type="http://schemas.openxmlformats.org/officeDocument/2006/relationships/image" Target="../media/image198.png"/><Relationship Id="rId56" Type="http://schemas.openxmlformats.org/officeDocument/2006/relationships/customXml" Target="../ink/ink1369.xml"/><Relationship Id="rId77" Type="http://schemas.openxmlformats.org/officeDocument/2006/relationships/image" Target="../media/image221.png"/><Relationship Id="rId8" Type="http://schemas.openxmlformats.org/officeDocument/2006/relationships/customXml" Target="../ink/ink1345.xml"/><Relationship Id="rId51" Type="http://schemas.openxmlformats.org/officeDocument/2006/relationships/image" Target="../media/image208.png"/><Relationship Id="rId72" Type="http://schemas.openxmlformats.org/officeDocument/2006/relationships/customXml" Target="../ink/ink1377.xml"/><Relationship Id="rId93" Type="http://schemas.openxmlformats.org/officeDocument/2006/relationships/image" Target="../media/image229.png"/><Relationship Id="rId98" Type="http://schemas.openxmlformats.org/officeDocument/2006/relationships/customXml" Target="../ink/ink1390.xml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03.xml"/><Relationship Id="rId21" Type="http://schemas.openxmlformats.org/officeDocument/2006/relationships/image" Target="../media/image191.png"/><Relationship Id="rId42" Type="http://schemas.openxmlformats.org/officeDocument/2006/relationships/customXml" Target="../ink/ink1411.xml"/><Relationship Id="rId47" Type="http://schemas.openxmlformats.org/officeDocument/2006/relationships/image" Target="../media/image204.png"/><Relationship Id="rId63" Type="http://schemas.openxmlformats.org/officeDocument/2006/relationships/image" Target="../media/image214.png"/><Relationship Id="rId68" Type="http://schemas.openxmlformats.org/officeDocument/2006/relationships/customXml" Target="../ink/ink1424.xml"/><Relationship Id="rId84" Type="http://schemas.openxmlformats.org/officeDocument/2006/relationships/customXml" Target="../ink/ink1432.xml"/><Relationship Id="rId89" Type="http://schemas.openxmlformats.org/officeDocument/2006/relationships/image" Target="../media/image227.png"/><Relationship Id="rId16" Type="http://schemas.openxmlformats.org/officeDocument/2006/relationships/customXml" Target="../ink/ink1398.xml"/><Relationship Id="rId107" Type="http://schemas.openxmlformats.org/officeDocument/2006/relationships/image" Target="../media/image236.png"/><Relationship Id="rId11" Type="http://schemas.openxmlformats.org/officeDocument/2006/relationships/image" Target="../media/image180.png"/><Relationship Id="rId32" Type="http://schemas.openxmlformats.org/officeDocument/2006/relationships/customXml" Target="../ink/ink1406.xml"/><Relationship Id="rId37" Type="http://schemas.openxmlformats.org/officeDocument/2006/relationships/image" Target="../media/image199.png"/><Relationship Id="rId53" Type="http://schemas.openxmlformats.org/officeDocument/2006/relationships/image" Target="../media/image209.png"/><Relationship Id="rId58" Type="http://schemas.openxmlformats.org/officeDocument/2006/relationships/customXml" Target="../ink/ink1419.xml"/><Relationship Id="rId74" Type="http://schemas.openxmlformats.org/officeDocument/2006/relationships/customXml" Target="../ink/ink1427.xml"/><Relationship Id="rId79" Type="http://schemas.openxmlformats.org/officeDocument/2006/relationships/image" Target="../media/image222.png"/><Relationship Id="rId102" Type="http://schemas.openxmlformats.org/officeDocument/2006/relationships/customXml" Target="../ink/ink1441.xml"/><Relationship Id="rId5" Type="http://schemas.openxmlformats.org/officeDocument/2006/relationships/image" Target="../media/image177.png"/><Relationship Id="rId90" Type="http://schemas.openxmlformats.org/officeDocument/2006/relationships/customXml" Target="../ink/ink1435.xml"/><Relationship Id="rId95" Type="http://schemas.openxmlformats.org/officeDocument/2006/relationships/image" Target="../media/image230.png"/><Relationship Id="rId22" Type="http://schemas.openxmlformats.org/officeDocument/2006/relationships/customXml" Target="../ink/ink1401.xml"/><Relationship Id="rId27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customXml" Target="../ink/ink1414.xml"/><Relationship Id="rId64" Type="http://schemas.openxmlformats.org/officeDocument/2006/relationships/customXml" Target="../ink/ink1422.xml"/><Relationship Id="rId69" Type="http://schemas.openxmlformats.org/officeDocument/2006/relationships/image" Target="../media/image217.png"/><Relationship Id="rId80" Type="http://schemas.openxmlformats.org/officeDocument/2006/relationships/customXml" Target="../ink/ink1430.xml"/><Relationship Id="rId85" Type="http://schemas.openxmlformats.org/officeDocument/2006/relationships/image" Target="../media/image225.png"/><Relationship Id="rId12" Type="http://schemas.openxmlformats.org/officeDocument/2006/relationships/customXml" Target="../ink/ink1396.xml"/><Relationship Id="rId17" Type="http://schemas.openxmlformats.org/officeDocument/2006/relationships/image" Target="../media/image183.png"/><Relationship Id="rId33" Type="http://schemas.openxmlformats.org/officeDocument/2006/relationships/image" Target="../media/image197.png"/><Relationship Id="rId38" Type="http://schemas.openxmlformats.org/officeDocument/2006/relationships/customXml" Target="../ink/ink1409.xml"/><Relationship Id="rId59" Type="http://schemas.openxmlformats.org/officeDocument/2006/relationships/image" Target="../media/image212.png"/><Relationship Id="rId103" Type="http://schemas.openxmlformats.org/officeDocument/2006/relationships/image" Target="../media/image234.png"/><Relationship Id="rId108" Type="http://schemas.openxmlformats.org/officeDocument/2006/relationships/customXml" Target="../ink/ink1444.xml"/><Relationship Id="rId54" Type="http://schemas.openxmlformats.org/officeDocument/2006/relationships/customXml" Target="../ink/ink1417.xml"/><Relationship Id="rId70" Type="http://schemas.openxmlformats.org/officeDocument/2006/relationships/customXml" Target="../ink/ink1425.xml"/><Relationship Id="rId75" Type="http://schemas.openxmlformats.org/officeDocument/2006/relationships/image" Target="../media/image220.png"/><Relationship Id="rId91" Type="http://schemas.openxmlformats.org/officeDocument/2006/relationships/image" Target="../media/image228.png"/><Relationship Id="rId96" Type="http://schemas.openxmlformats.org/officeDocument/2006/relationships/customXml" Target="../ink/ink14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3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404.xml"/><Relationship Id="rId36" Type="http://schemas.openxmlformats.org/officeDocument/2006/relationships/customXml" Target="../ink/ink1408.xml"/><Relationship Id="rId49" Type="http://schemas.openxmlformats.org/officeDocument/2006/relationships/image" Target="../media/image205.png"/><Relationship Id="rId57" Type="http://schemas.openxmlformats.org/officeDocument/2006/relationships/image" Target="../media/image211.png"/><Relationship Id="rId106" Type="http://schemas.openxmlformats.org/officeDocument/2006/relationships/customXml" Target="../ink/ink1443.xml"/><Relationship Id="rId10" Type="http://schemas.openxmlformats.org/officeDocument/2006/relationships/customXml" Target="../ink/ink1395.xml"/><Relationship Id="rId31" Type="http://schemas.openxmlformats.org/officeDocument/2006/relationships/image" Target="../media/image196.png"/><Relationship Id="rId44" Type="http://schemas.openxmlformats.org/officeDocument/2006/relationships/customXml" Target="../ink/ink1412.xml"/><Relationship Id="rId52" Type="http://schemas.openxmlformats.org/officeDocument/2006/relationships/customXml" Target="../ink/ink1416.xml"/><Relationship Id="rId60" Type="http://schemas.openxmlformats.org/officeDocument/2006/relationships/customXml" Target="../ink/ink1420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78" Type="http://schemas.openxmlformats.org/officeDocument/2006/relationships/customXml" Target="../ink/ink1429.xml"/><Relationship Id="rId81" Type="http://schemas.openxmlformats.org/officeDocument/2006/relationships/image" Target="../media/image223.png"/><Relationship Id="rId86" Type="http://schemas.openxmlformats.org/officeDocument/2006/relationships/customXml" Target="../ink/ink1433.xml"/><Relationship Id="rId94" Type="http://schemas.openxmlformats.org/officeDocument/2006/relationships/customXml" Target="../ink/ink1437.xml"/><Relationship Id="rId99" Type="http://schemas.openxmlformats.org/officeDocument/2006/relationships/image" Target="../media/image232.png"/><Relationship Id="rId101" Type="http://schemas.openxmlformats.org/officeDocument/2006/relationships/image" Target="../media/image233.png"/><Relationship Id="rId4" Type="http://schemas.openxmlformats.org/officeDocument/2006/relationships/customXml" Target="../ink/ink1392.xml"/><Relationship Id="rId9" Type="http://schemas.openxmlformats.org/officeDocument/2006/relationships/image" Target="../media/image179.png"/><Relationship Id="rId13" Type="http://schemas.openxmlformats.org/officeDocument/2006/relationships/image" Target="../media/image181.png"/><Relationship Id="rId18" Type="http://schemas.openxmlformats.org/officeDocument/2006/relationships/customXml" Target="../ink/ink1399.xml"/><Relationship Id="rId39" Type="http://schemas.openxmlformats.org/officeDocument/2006/relationships/image" Target="../media/image200.png"/><Relationship Id="rId109" Type="http://schemas.openxmlformats.org/officeDocument/2006/relationships/image" Target="../media/image237.png"/><Relationship Id="rId34" Type="http://schemas.openxmlformats.org/officeDocument/2006/relationships/customXml" Target="../ink/ink1407.xml"/><Relationship Id="rId50" Type="http://schemas.openxmlformats.org/officeDocument/2006/relationships/customXml" Target="../ink/ink1415.xml"/><Relationship Id="rId55" Type="http://schemas.openxmlformats.org/officeDocument/2006/relationships/image" Target="../media/image210.png"/><Relationship Id="rId76" Type="http://schemas.openxmlformats.org/officeDocument/2006/relationships/customXml" Target="../ink/ink1428.xml"/><Relationship Id="rId97" Type="http://schemas.openxmlformats.org/officeDocument/2006/relationships/image" Target="../media/image231.png"/><Relationship Id="rId104" Type="http://schemas.openxmlformats.org/officeDocument/2006/relationships/customXml" Target="../ink/ink1442.xml"/><Relationship Id="rId7" Type="http://schemas.openxmlformats.org/officeDocument/2006/relationships/image" Target="../media/image178.png"/><Relationship Id="rId71" Type="http://schemas.openxmlformats.org/officeDocument/2006/relationships/image" Target="../media/image218.png"/><Relationship Id="rId92" Type="http://schemas.openxmlformats.org/officeDocument/2006/relationships/customXml" Target="../ink/ink1436.xml"/><Relationship Id="rId2" Type="http://schemas.openxmlformats.org/officeDocument/2006/relationships/customXml" Target="../ink/ink1391.xml"/><Relationship Id="rId29" Type="http://schemas.openxmlformats.org/officeDocument/2006/relationships/image" Target="../media/image195.png"/><Relationship Id="rId24" Type="http://schemas.openxmlformats.org/officeDocument/2006/relationships/customXml" Target="../ink/ink1402.xml"/><Relationship Id="rId40" Type="http://schemas.openxmlformats.org/officeDocument/2006/relationships/customXml" Target="../ink/ink1410.xml"/><Relationship Id="rId45" Type="http://schemas.openxmlformats.org/officeDocument/2006/relationships/image" Target="../media/image203.png"/><Relationship Id="rId66" Type="http://schemas.openxmlformats.org/officeDocument/2006/relationships/customXml" Target="../ink/ink1423.xml"/><Relationship Id="rId87" Type="http://schemas.openxmlformats.org/officeDocument/2006/relationships/image" Target="../media/image226.png"/><Relationship Id="rId61" Type="http://schemas.openxmlformats.org/officeDocument/2006/relationships/image" Target="../media/image213.png"/><Relationship Id="rId82" Type="http://schemas.openxmlformats.org/officeDocument/2006/relationships/customXml" Target="../ink/ink1431.xml"/><Relationship Id="rId19" Type="http://schemas.openxmlformats.org/officeDocument/2006/relationships/image" Target="../media/image187.png"/><Relationship Id="rId14" Type="http://schemas.openxmlformats.org/officeDocument/2006/relationships/customXml" Target="../ink/ink1397.xml"/><Relationship Id="rId30" Type="http://schemas.openxmlformats.org/officeDocument/2006/relationships/customXml" Target="../ink/ink1405.xml"/><Relationship Id="rId35" Type="http://schemas.openxmlformats.org/officeDocument/2006/relationships/image" Target="../media/image198.png"/><Relationship Id="rId56" Type="http://schemas.openxmlformats.org/officeDocument/2006/relationships/customXml" Target="../ink/ink1418.xml"/><Relationship Id="rId77" Type="http://schemas.openxmlformats.org/officeDocument/2006/relationships/image" Target="../media/image221.png"/><Relationship Id="rId100" Type="http://schemas.openxmlformats.org/officeDocument/2006/relationships/customXml" Target="../ink/ink1440.xml"/><Relationship Id="rId105" Type="http://schemas.openxmlformats.org/officeDocument/2006/relationships/image" Target="../media/image235.png"/><Relationship Id="rId8" Type="http://schemas.openxmlformats.org/officeDocument/2006/relationships/customXml" Target="../ink/ink1394.xml"/><Relationship Id="rId51" Type="http://schemas.openxmlformats.org/officeDocument/2006/relationships/image" Target="../media/image208.png"/><Relationship Id="rId72" Type="http://schemas.openxmlformats.org/officeDocument/2006/relationships/customXml" Target="../ink/ink1426.xml"/><Relationship Id="rId93" Type="http://schemas.openxmlformats.org/officeDocument/2006/relationships/image" Target="../media/image229.png"/><Relationship Id="rId98" Type="http://schemas.openxmlformats.org/officeDocument/2006/relationships/customXml" Target="../ink/ink1439.xml"/><Relationship Id="rId3" Type="http://schemas.openxmlformats.org/officeDocument/2006/relationships/image" Target="../media/image31.png"/><Relationship Id="rId25" Type="http://schemas.openxmlformats.org/officeDocument/2006/relationships/image" Target="../media/image193.png"/><Relationship Id="rId46" Type="http://schemas.openxmlformats.org/officeDocument/2006/relationships/customXml" Target="../ink/ink1413.xml"/><Relationship Id="rId67" Type="http://schemas.openxmlformats.org/officeDocument/2006/relationships/image" Target="../media/image216.png"/><Relationship Id="rId20" Type="http://schemas.openxmlformats.org/officeDocument/2006/relationships/customXml" Target="../ink/ink1400.xml"/><Relationship Id="rId41" Type="http://schemas.openxmlformats.org/officeDocument/2006/relationships/image" Target="../media/image201.png"/><Relationship Id="rId62" Type="http://schemas.openxmlformats.org/officeDocument/2006/relationships/customXml" Target="../ink/ink1421.xml"/><Relationship Id="rId83" Type="http://schemas.openxmlformats.org/officeDocument/2006/relationships/image" Target="../media/image224.png"/><Relationship Id="rId88" Type="http://schemas.openxmlformats.org/officeDocument/2006/relationships/customXml" Target="../ink/ink1434.xml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57.xml"/><Relationship Id="rId21" Type="http://schemas.openxmlformats.org/officeDocument/2006/relationships/image" Target="../media/image191.png"/><Relationship Id="rId42" Type="http://schemas.openxmlformats.org/officeDocument/2006/relationships/customXml" Target="../ink/ink1465.xml"/><Relationship Id="rId47" Type="http://schemas.openxmlformats.org/officeDocument/2006/relationships/image" Target="../media/image204.png"/><Relationship Id="rId63" Type="http://schemas.openxmlformats.org/officeDocument/2006/relationships/image" Target="../media/image214.png"/><Relationship Id="rId68" Type="http://schemas.openxmlformats.org/officeDocument/2006/relationships/customXml" Target="../ink/ink1478.xml"/><Relationship Id="rId84" Type="http://schemas.openxmlformats.org/officeDocument/2006/relationships/customXml" Target="../ink/ink1486.xml"/><Relationship Id="rId89" Type="http://schemas.openxmlformats.org/officeDocument/2006/relationships/image" Target="../media/image227.png"/><Relationship Id="rId16" Type="http://schemas.openxmlformats.org/officeDocument/2006/relationships/customXml" Target="../ink/ink1452.xml"/><Relationship Id="rId107" Type="http://schemas.openxmlformats.org/officeDocument/2006/relationships/image" Target="../media/image236.png"/><Relationship Id="rId11" Type="http://schemas.openxmlformats.org/officeDocument/2006/relationships/image" Target="../media/image180.png"/><Relationship Id="rId32" Type="http://schemas.openxmlformats.org/officeDocument/2006/relationships/customXml" Target="../ink/ink1460.xml"/><Relationship Id="rId37" Type="http://schemas.openxmlformats.org/officeDocument/2006/relationships/image" Target="../media/image199.png"/><Relationship Id="rId53" Type="http://schemas.openxmlformats.org/officeDocument/2006/relationships/image" Target="../media/image209.png"/><Relationship Id="rId58" Type="http://schemas.openxmlformats.org/officeDocument/2006/relationships/customXml" Target="../ink/ink1473.xml"/><Relationship Id="rId74" Type="http://schemas.openxmlformats.org/officeDocument/2006/relationships/customXml" Target="../ink/ink1481.xml"/><Relationship Id="rId79" Type="http://schemas.openxmlformats.org/officeDocument/2006/relationships/image" Target="../media/image222.png"/><Relationship Id="rId102" Type="http://schemas.openxmlformats.org/officeDocument/2006/relationships/customXml" Target="../ink/ink1495.xml"/><Relationship Id="rId5" Type="http://schemas.openxmlformats.org/officeDocument/2006/relationships/image" Target="../media/image177.png"/><Relationship Id="rId90" Type="http://schemas.openxmlformats.org/officeDocument/2006/relationships/customXml" Target="../ink/ink1489.xml"/><Relationship Id="rId95" Type="http://schemas.openxmlformats.org/officeDocument/2006/relationships/image" Target="../media/image230.png"/><Relationship Id="rId22" Type="http://schemas.openxmlformats.org/officeDocument/2006/relationships/customXml" Target="../ink/ink1455.xml"/><Relationship Id="rId27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customXml" Target="../ink/ink1468.xml"/><Relationship Id="rId64" Type="http://schemas.openxmlformats.org/officeDocument/2006/relationships/customXml" Target="../ink/ink1476.xml"/><Relationship Id="rId69" Type="http://schemas.openxmlformats.org/officeDocument/2006/relationships/image" Target="../media/image217.png"/><Relationship Id="rId80" Type="http://schemas.openxmlformats.org/officeDocument/2006/relationships/customXml" Target="../ink/ink1484.xml"/><Relationship Id="rId85" Type="http://schemas.openxmlformats.org/officeDocument/2006/relationships/image" Target="../media/image225.png"/><Relationship Id="rId12" Type="http://schemas.openxmlformats.org/officeDocument/2006/relationships/customXml" Target="../ink/ink1450.xml"/><Relationship Id="rId17" Type="http://schemas.openxmlformats.org/officeDocument/2006/relationships/image" Target="../media/image183.png"/><Relationship Id="rId33" Type="http://schemas.openxmlformats.org/officeDocument/2006/relationships/image" Target="../media/image197.png"/><Relationship Id="rId38" Type="http://schemas.openxmlformats.org/officeDocument/2006/relationships/customXml" Target="../ink/ink1463.xml"/><Relationship Id="rId59" Type="http://schemas.openxmlformats.org/officeDocument/2006/relationships/image" Target="../media/image212.png"/><Relationship Id="rId103" Type="http://schemas.openxmlformats.org/officeDocument/2006/relationships/image" Target="../media/image234.png"/><Relationship Id="rId108" Type="http://schemas.openxmlformats.org/officeDocument/2006/relationships/customXml" Target="../ink/ink1498.xml"/><Relationship Id="rId54" Type="http://schemas.openxmlformats.org/officeDocument/2006/relationships/customXml" Target="../ink/ink1471.xml"/><Relationship Id="rId70" Type="http://schemas.openxmlformats.org/officeDocument/2006/relationships/customXml" Target="../ink/ink1479.xml"/><Relationship Id="rId75" Type="http://schemas.openxmlformats.org/officeDocument/2006/relationships/image" Target="../media/image220.png"/><Relationship Id="rId91" Type="http://schemas.openxmlformats.org/officeDocument/2006/relationships/image" Target="../media/image228.png"/><Relationship Id="rId96" Type="http://schemas.openxmlformats.org/officeDocument/2006/relationships/customXml" Target="../ink/ink14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7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458.xml"/><Relationship Id="rId36" Type="http://schemas.openxmlformats.org/officeDocument/2006/relationships/customXml" Target="../ink/ink1462.xml"/><Relationship Id="rId49" Type="http://schemas.openxmlformats.org/officeDocument/2006/relationships/image" Target="../media/image205.png"/><Relationship Id="rId57" Type="http://schemas.openxmlformats.org/officeDocument/2006/relationships/image" Target="../media/image211.png"/><Relationship Id="rId106" Type="http://schemas.openxmlformats.org/officeDocument/2006/relationships/customXml" Target="../ink/ink1497.xml"/><Relationship Id="rId10" Type="http://schemas.openxmlformats.org/officeDocument/2006/relationships/customXml" Target="../ink/ink1449.xml"/><Relationship Id="rId31" Type="http://schemas.openxmlformats.org/officeDocument/2006/relationships/image" Target="../media/image196.png"/><Relationship Id="rId44" Type="http://schemas.openxmlformats.org/officeDocument/2006/relationships/customXml" Target="../ink/ink1466.xml"/><Relationship Id="rId52" Type="http://schemas.openxmlformats.org/officeDocument/2006/relationships/customXml" Target="../ink/ink1470.xml"/><Relationship Id="rId60" Type="http://schemas.openxmlformats.org/officeDocument/2006/relationships/customXml" Target="../ink/ink1474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78" Type="http://schemas.openxmlformats.org/officeDocument/2006/relationships/customXml" Target="../ink/ink1483.xml"/><Relationship Id="rId81" Type="http://schemas.openxmlformats.org/officeDocument/2006/relationships/image" Target="../media/image223.png"/><Relationship Id="rId86" Type="http://schemas.openxmlformats.org/officeDocument/2006/relationships/customXml" Target="../ink/ink1487.xml"/><Relationship Id="rId94" Type="http://schemas.openxmlformats.org/officeDocument/2006/relationships/customXml" Target="../ink/ink1491.xml"/><Relationship Id="rId99" Type="http://schemas.openxmlformats.org/officeDocument/2006/relationships/image" Target="../media/image232.png"/><Relationship Id="rId101" Type="http://schemas.openxmlformats.org/officeDocument/2006/relationships/image" Target="../media/image233.png"/><Relationship Id="rId4" Type="http://schemas.openxmlformats.org/officeDocument/2006/relationships/customXml" Target="../ink/ink1446.xml"/><Relationship Id="rId9" Type="http://schemas.openxmlformats.org/officeDocument/2006/relationships/image" Target="../media/image179.png"/><Relationship Id="rId13" Type="http://schemas.openxmlformats.org/officeDocument/2006/relationships/image" Target="../media/image181.png"/><Relationship Id="rId18" Type="http://schemas.openxmlformats.org/officeDocument/2006/relationships/customXml" Target="../ink/ink1453.xml"/><Relationship Id="rId39" Type="http://schemas.openxmlformats.org/officeDocument/2006/relationships/image" Target="../media/image200.png"/><Relationship Id="rId109" Type="http://schemas.openxmlformats.org/officeDocument/2006/relationships/image" Target="../media/image238.png"/><Relationship Id="rId34" Type="http://schemas.openxmlformats.org/officeDocument/2006/relationships/customXml" Target="../ink/ink1461.xml"/><Relationship Id="rId50" Type="http://schemas.openxmlformats.org/officeDocument/2006/relationships/customXml" Target="../ink/ink1469.xml"/><Relationship Id="rId55" Type="http://schemas.openxmlformats.org/officeDocument/2006/relationships/image" Target="../media/image210.png"/><Relationship Id="rId76" Type="http://schemas.openxmlformats.org/officeDocument/2006/relationships/customXml" Target="../ink/ink1482.xml"/><Relationship Id="rId97" Type="http://schemas.openxmlformats.org/officeDocument/2006/relationships/image" Target="../media/image231.png"/><Relationship Id="rId104" Type="http://schemas.openxmlformats.org/officeDocument/2006/relationships/customXml" Target="../ink/ink1496.xml"/><Relationship Id="rId7" Type="http://schemas.openxmlformats.org/officeDocument/2006/relationships/image" Target="../media/image178.png"/><Relationship Id="rId71" Type="http://schemas.openxmlformats.org/officeDocument/2006/relationships/image" Target="../media/image218.png"/><Relationship Id="rId92" Type="http://schemas.openxmlformats.org/officeDocument/2006/relationships/customXml" Target="../ink/ink1490.xml"/><Relationship Id="rId2" Type="http://schemas.openxmlformats.org/officeDocument/2006/relationships/customXml" Target="../ink/ink1445.xml"/><Relationship Id="rId29" Type="http://schemas.openxmlformats.org/officeDocument/2006/relationships/image" Target="../media/image195.png"/><Relationship Id="rId24" Type="http://schemas.openxmlformats.org/officeDocument/2006/relationships/customXml" Target="../ink/ink1456.xml"/><Relationship Id="rId40" Type="http://schemas.openxmlformats.org/officeDocument/2006/relationships/customXml" Target="../ink/ink1464.xml"/><Relationship Id="rId45" Type="http://schemas.openxmlformats.org/officeDocument/2006/relationships/image" Target="../media/image203.png"/><Relationship Id="rId66" Type="http://schemas.openxmlformats.org/officeDocument/2006/relationships/customXml" Target="../ink/ink1477.xml"/><Relationship Id="rId87" Type="http://schemas.openxmlformats.org/officeDocument/2006/relationships/image" Target="../media/image226.png"/><Relationship Id="rId110" Type="http://schemas.openxmlformats.org/officeDocument/2006/relationships/customXml" Target="../ink/ink1499.xml"/><Relationship Id="rId61" Type="http://schemas.openxmlformats.org/officeDocument/2006/relationships/image" Target="../media/image213.png"/><Relationship Id="rId82" Type="http://schemas.openxmlformats.org/officeDocument/2006/relationships/customXml" Target="../ink/ink1485.xml"/><Relationship Id="rId19" Type="http://schemas.openxmlformats.org/officeDocument/2006/relationships/image" Target="../media/image187.png"/><Relationship Id="rId14" Type="http://schemas.openxmlformats.org/officeDocument/2006/relationships/customXml" Target="../ink/ink1451.xml"/><Relationship Id="rId30" Type="http://schemas.openxmlformats.org/officeDocument/2006/relationships/customXml" Target="../ink/ink1459.xml"/><Relationship Id="rId35" Type="http://schemas.openxmlformats.org/officeDocument/2006/relationships/image" Target="../media/image198.png"/><Relationship Id="rId56" Type="http://schemas.openxmlformats.org/officeDocument/2006/relationships/customXml" Target="../ink/ink1472.xml"/><Relationship Id="rId77" Type="http://schemas.openxmlformats.org/officeDocument/2006/relationships/image" Target="../media/image221.png"/><Relationship Id="rId100" Type="http://schemas.openxmlformats.org/officeDocument/2006/relationships/customXml" Target="../ink/ink1494.xml"/><Relationship Id="rId105" Type="http://schemas.openxmlformats.org/officeDocument/2006/relationships/image" Target="../media/image235.png"/><Relationship Id="rId8" Type="http://schemas.openxmlformats.org/officeDocument/2006/relationships/customXml" Target="../ink/ink1448.xml"/><Relationship Id="rId51" Type="http://schemas.openxmlformats.org/officeDocument/2006/relationships/image" Target="../media/image208.png"/><Relationship Id="rId72" Type="http://schemas.openxmlformats.org/officeDocument/2006/relationships/customXml" Target="../ink/ink1480.xml"/><Relationship Id="rId93" Type="http://schemas.openxmlformats.org/officeDocument/2006/relationships/image" Target="../media/image229.png"/><Relationship Id="rId98" Type="http://schemas.openxmlformats.org/officeDocument/2006/relationships/customXml" Target="../ink/ink1493.xml"/><Relationship Id="rId3" Type="http://schemas.openxmlformats.org/officeDocument/2006/relationships/image" Target="../media/image31.png"/><Relationship Id="rId25" Type="http://schemas.openxmlformats.org/officeDocument/2006/relationships/image" Target="../media/image193.png"/><Relationship Id="rId46" Type="http://schemas.openxmlformats.org/officeDocument/2006/relationships/customXml" Target="../ink/ink1467.xml"/><Relationship Id="rId67" Type="http://schemas.openxmlformats.org/officeDocument/2006/relationships/image" Target="../media/image216.png"/><Relationship Id="rId20" Type="http://schemas.openxmlformats.org/officeDocument/2006/relationships/customXml" Target="../ink/ink1454.xml"/><Relationship Id="rId41" Type="http://schemas.openxmlformats.org/officeDocument/2006/relationships/image" Target="../media/image201.png"/><Relationship Id="rId62" Type="http://schemas.openxmlformats.org/officeDocument/2006/relationships/customXml" Target="../ink/ink1475.xml"/><Relationship Id="rId83" Type="http://schemas.openxmlformats.org/officeDocument/2006/relationships/image" Target="../media/image224.png"/><Relationship Id="rId88" Type="http://schemas.openxmlformats.org/officeDocument/2006/relationships/customXml" Target="../ink/ink1488.xml"/><Relationship Id="rId111" Type="http://schemas.openxmlformats.org/officeDocument/2006/relationships/image" Target="../media/image23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60.xml"/><Relationship Id="rId26" Type="http://schemas.openxmlformats.org/officeDocument/2006/relationships/customXml" Target="../ink/ink64.xml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34" Type="http://schemas.openxmlformats.org/officeDocument/2006/relationships/customXml" Target="../ink/ink68.xml"/><Relationship Id="rId7" Type="http://schemas.openxmlformats.org/officeDocument/2006/relationships/image" Target="../media/image5.png"/><Relationship Id="rId12" Type="http://schemas.openxmlformats.org/officeDocument/2006/relationships/customXml" Target="../ink/ink57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1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8.png"/><Relationship Id="rId24" Type="http://schemas.openxmlformats.org/officeDocument/2006/relationships/customXml" Target="../ink/ink63.xml"/><Relationship Id="rId32" Type="http://schemas.openxmlformats.org/officeDocument/2006/relationships/customXml" Target="../ink/ink67.xml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65.xml"/><Relationship Id="rId10" Type="http://schemas.openxmlformats.org/officeDocument/2006/relationships/customXml" Target="../ink/ink56.xml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customXml" Target="../ink/ink53.xml"/><Relationship Id="rId9" Type="http://schemas.openxmlformats.org/officeDocument/2006/relationships/image" Target="../media/image6.png"/><Relationship Id="rId14" Type="http://schemas.openxmlformats.org/officeDocument/2006/relationships/customXml" Target="../ink/ink58.xml"/><Relationship Id="rId22" Type="http://schemas.openxmlformats.org/officeDocument/2006/relationships/customXml" Target="../ink/ink62.xml"/><Relationship Id="rId27" Type="http://schemas.openxmlformats.org/officeDocument/2006/relationships/image" Target="../media/image16.png"/><Relationship Id="rId30" Type="http://schemas.openxmlformats.org/officeDocument/2006/relationships/customXml" Target="../ink/ink66.xml"/><Relationship Id="rId35" Type="http://schemas.openxmlformats.org/officeDocument/2006/relationships/image" Target="../media/image22.png"/><Relationship Id="rId8" Type="http://schemas.openxmlformats.org/officeDocument/2006/relationships/customXml" Target="../ink/ink55.xml"/></Relationships>
</file>

<file path=ppt/slides/_rels/slide5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12.xml"/><Relationship Id="rId21" Type="http://schemas.openxmlformats.org/officeDocument/2006/relationships/image" Target="../media/image191.png"/><Relationship Id="rId42" Type="http://schemas.openxmlformats.org/officeDocument/2006/relationships/customXml" Target="../ink/ink1520.xml"/><Relationship Id="rId47" Type="http://schemas.openxmlformats.org/officeDocument/2006/relationships/image" Target="../media/image204.png"/><Relationship Id="rId63" Type="http://schemas.openxmlformats.org/officeDocument/2006/relationships/image" Target="../media/image214.png"/><Relationship Id="rId68" Type="http://schemas.openxmlformats.org/officeDocument/2006/relationships/customXml" Target="../ink/ink1533.xml"/><Relationship Id="rId84" Type="http://schemas.openxmlformats.org/officeDocument/2006/relationships/customXml" Target="../ink/ink1541.xml"/><Relationship Id="rId89" Type="http://schemas.openxmlformats.org/officeDocument/2006/relationships/image" Target="../media/image227.png"/><Relationship Id="rId112" Type="http://schemas.openxmlformats.org/officeDocument/2006/relationships/customXml" Target="../ink/ink1555.xml"/><Relationship Id="rId16" Type="http://schemas.openxmlformats.org/officeDocument/2006/relationships/customXml" Target="../ink/ink1507.xml"/><Relationship Id="rId107" Type="http://schemas.openxmlformats.org/officeDocument/2006/relationships/image" Target="../media/image236.png"/><Relationship Id="rId11" Type="http://schemas.openxmlformats.org/officeDocument/2006/relationships/image" Target="../media/image180.png"/><Relationship Id="rId32" Type="http://schemas.openxmlformats.org/officeDocument/2006/relationships/customXml" Target="../ink/ink1515.xml"/><Relationship Id="rId37" Type="http://schemas.openxmlformats.org/officeDocument/2006/relationships/image" Target="../media/image199.png"/><Relationship Id="rId53" Type="http://schemas.openxmlformats.org/officeDocument/2006/relationships/image" Target="../media/image209.png"/><Relationship Id="rId58" Type="http://schemas.openxmlformats.org/officeDocument/2006/relationships/customXml" Target="../ink/ink1528.xml"/><Relationship Id="rId74" Type="http://schemas.openxmlformats.org/officeDocument/2006/relationships/customXml" Target="../ink/ink1536.xml"/><Relationship Id="rId79" Type="http://schemas.openxmlformats.org/officeDocument/2006/relationships/image" Target="../media/image222.png"/><Relationship Id="rId102" Type="http://schemas.openxmlformats.org/officeDocument/2006/relationships/customXml" Target="../ink/ink1550.xml"/><Relationship Id="rId5" Type="http://schemas.openxmlformats.org/officeDocument/2006/relationships/image" Target="../media/image177.png"/><Relationship Id="rId90" Type="http://schemas.openxmlformats.org/officeDocument/2006/relationships/customXml" Target="../ink/ink1544.xml"/><Relationship Id="rId95" Type="http://schemas.openxmlformats.org/officeDocument/2006/relationships/image" Target="../media/image230.png"/><Relationship Id="rId22" Type="http://schemas.openxmlformats.org/officeDocument/2006/relationships/customXml" Target="../ink/ink1510.xml"/><Relationship Id="rId27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customXml" Target="../ink/ink1523.xml"/><Relationship Id="rId64" Type="http://schemas.openxmlformats.org/officeDocument/2006/relationships/customXml" Target="../ink/ink1531.xml"/><Relationship Id="rId69" Type="http://schemas.openxmlformats.org/officeDocument/2006/relationships/image" Target="../media/image217.png"/><Relationship Id="rId113" Type="http://schemas.openxmlformats.org/officeDocument/2006/relationships/image" Target="../media/image240.png"/><Relationship Id="rId80" Type="http://schemas.openxmlformats.org/officeDocument/2006/relationships/customXml" Target="../ink/ink1539.xml"/><Relationship Id="rId85" Type="http://schemas.openxmlformats.org/officeDocument/2006/relationships/image" Target="../media/image225.png"/><Relationship Id="rId12" Type="http://schemas.openxmlformats.org/officeDocument/2006/relationships/customXml" Target="../ink/ink1505.xml"/><Relationship Id="rId17" Type="http://schemas.openxmlformats.org/officeDocument/2006/relationships/image" Target="../media/image183.png"/><Relationship Id="rId33" Type="http://schemas.openxmlformats.org/officeDocument/2006/relationships/image" Target="../media/image197.png"/><Relationship Id="rId38" Type="http://schemas.openxmlformats.org/officeDocument/2006/relationships/customXml" Target="../ink/ink1518.xml"/><Relationship Id="rId59" Type="http://schemas.openxmlformats.org/officeDocument/2006/relationships/image" Target="../media/image212.png"/><Relationship Id="rId103" Type="http://schemas.openxmlformats.org/officeDocument/2006/relationships/image" Target="../media/image234.png"/><Relationship Id="rId108" Type="http://schemas.openxmlformats.org/officeDocument/2006/relationships/customXml" Target="../ink/ink1553.xml"/><Relationship Id="rId54" Type="http://schemas.openxmlformats.org/officeDocument/2006/relationships/customXml" Target="../ink/ink1526.xml"/><Relationship Id="rId70" Type="http://schemas.openxmlformats.org/officeDocument/2006/relationships/customXml" Target="../ink/ink1534.xml"/><Relationship Id="rId75" Type="http://schemas.openxmlformats.org/officeDocument/2006/relationships/image" Target="../media/image220.png"/><Relationship Id="rId91" Type="http://schemas.openxmlformats.org/officeDocument/2006/relationships/image" Target="../media/image228.png"/><Relationship Id="rId96" Type="http://schemas.openxmlformats.org/officeDocument/2006/relationships/customXml" Target="../ink/ink15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02.xml"/><Relationship Id="rId15" Type="http://schemas.openxmlformats.org/officeDocument/2006/relationships/image" Target="../media/image182.png"/><Relationship Id="rId23" Type="http://schemas.openxmlformats.org/officeDocument/2006/relationships/image" Target="../media/image192.png"/><Relationship Id="rId28" Type="http://schemas.openxmlformats.org/officeDocument/2006/relationships/customXml" Target="../ink/ink1513.xml"/><Relationship Id="rId36" Type="http://schemas.openxmlformats.org/officeDocument/2006/relationships/customXml" Target="../ink/ink1517.xml"/><Relationship Id="rId49" Type="http://schemas.openxmlformats.org/officeDocument/2006/relationships/image" Target="../media/image205.png"/><Relationship Id="rId57" Type="http://schemas.openxmlformats.org/officeDocument/2006/relationships/image" Target="../media/image211.png"/><Relationship Id="rId106" Type="http://schemas.openxmlformats.org/officeDocument/2006/relationships/customXml" Target="../ink/ink1552.xml"/><Relationship Id="rId114" Type="http://schemas.openxmlformats.org/officeDocument/2006/relationships/image" Target="../media/image241.png"/><Relationship Id="rId10" Type="http://schemas.openxmlformats.org/officeDocument/2006/relationships/customXml" Target="../ink/ink1504.xml"/><Relationship Id="rId31" Type="http://schemas.openxmlformats.org/officeDocument/2006/relationships/image" Target="../media/image196.png"/><Relationship Id="rId44" Type="http://schemas.openxmlformats.org/officeDocument/2006/relationships/customXml" Target="../ink/ink1521.xml"/><Relationship Id="rId52" Type="http://schemas.openxmlformats.org/officeDocument/2006/relationships/customXml" Target="../ink/ink1525.xml"/><Relationship Id="rId60" Type="http://schemas.openxmlformats.org/officeDocument/2006/relationships/customXml" Target="../ink/ink1529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78" Type="http://schemas.openxmlformats.org/officeDocument/2006/relationships/customXml" Target="../ink/ink1538.xml"/><Relationship Id="rId81" Type="http://schemas.openxmlformats.org/officeDocument/2006/relationships/image" Target="../media/image223.png"/><Relationship Id="rId86" Type="http://schemas.openxmlformats.org/officeDocument/2006/relationships/customXml" Target="../ink/ink1542.xml"/><Relationship Id="rId94" Type="http://schemas.openxmlformats.org/officeDocument/2006/relationships/customXml" Target="../ink/ink1546.xml"/><Relationship Id="rId99" Type="http://schemas.openxmlformats.org/officeDocument/2006/relationships/image" Target="../media/image232.png"/><Relationship Id="rId101" Type="http://schemas.openxmlformats.org/officeDocument/2006/relationships/image" Target="../media/image233.png"/><Relationship Id="rId4" Type="http://schemas.openxmlformats.org/officeDocument/2006/relationships/customXml" Target="../ink/ink1501.xml"/><Relationship Id="rId9" Type="http://schemas.openxmlformats.org/officeDocument/2006/relationships/image" Target="../media/image179.png"/><Relationship Id="rId13" Type="http://schemas.openxmlformats.org/officeDocument/2006/relationships/image" Target="../media/image181.png"/><Relationship Id="rId18" Type="http://schemas.openxmlformats.org/officeDocument/2006/relationships/customXml" Target="../ink/ink1508.xml"/><Relationship Id="rId39" Type="http://schemas.openxmlformats.org/officeDocument/2006/relationships/image" Target="../media/image200.png"/><Relationship Id="rId109" Type="http://schemas.openxmlformats.org/officeDocument/2006/relationships/image" Target="../media/image238.png"/><Relationship Id="rId34" Type="http://schemas.openxmlformats.org/officeDocument/2006/relationships/customXml" Target="../ink/ink1516.xml"/><Relationship Id="rId50" Type="http://schemas.openxmlformats.org/officeDocument/2006/relationships/customXml" Target="../ink/ink1524.xml"/><Relationship Id="rId55" Type="http://schemas.openxmlformats.org/officeDocument/2006/relationships/image" Target="../media/image210.png"/><Relationship Id="rId76" Type="http://schemas.openxmlformats.org/officeDocument/2006/relationships/customXml" Target="../ink/ink1537.xml"/><Relationship Id="rId97" Type="http://schemas.openxmlformats.org/officeDocument/2006/relationships/image" Target="../media/image231.png"/><Relationship Id="rId104" Type="http://schemas.openxmlformats.org/officeDocument/2006/relationships/customXml" Target="../ink/ink1551.xml"/><Relationship Id="rId7" Type="http://schemas.openxmlformats.org/officeDocument/2006/relationships/image" Target="../media/image178.png"/><Relationship Id="rId71" Type="http://schemas.openxmlformats.org/officeDocument/2006/relationships/image" Target="../media/image218.png"/><Relationship Id="rId92" Type="http://schemas.openxmlformats.org/officeDocument/2006/relationships/customXml" Target="../ink/ink1545.xml"/><Relationship Id="rId2" Type="http://schemas.openxmlformats.org/officeDocument/2006/relationships/customXml" Target="../ink/ink1500.xml"/><Relationship Id="rId29" Type="http://schemas.openxmlformats.org/officeDocument/2006/relationships/image" Target="../media/image195.png"/><Relationship Id="rId24" Type="http://schemas.openxmlformats.org/officeDocument/2006/relationships/customXml" Target="../ink/ink1511.xml"/><Relationship Id="rId40" Type="http://schemas.openxmlformats.org/officeDocument/2006/relationships/customXml" Target="../ink/ink1519.xml"/><Relationship Id="rId45" Type="http://schemas.openxmlformats.org/officeDocument/2006/relationships/image" Target="../media/image203.png"/><Relationship Id="rId66" Type="http://schemas.openxmlformats.org/officeDocument/2006/relationships/customXml" Target="../ink/ink1532.xml"/><Relationship Id="rId87" Type="http://schemas.openxmlformats.org/officeDocument/2006/relationships/image" Target="../media/image226.png"/><Relationship Id="rId110" Type="http://schemas.openxmlformats.org/officeDocument/2006/relationships/customXml" Target="../ink/ink1554.xml"/><Relationship Id="rId61" Type="http://schemas.openxmlformats.org/officeDocument/2006/relationships/image" Target="../media/image213.png"/><Relationship Id="rId82" Type="http://schemas.openxmlformats.org/officeDocument/2006/relationships/customXml" Target="../ink/ink1540.xml"/><Relationship Id="rId19" Type="http://schemas.openxmlformats.org/officeDocument/2006/relationships/image" Target="../media/image187.png"/><Relationship Id="rId14" Type="http://schemas.openxmlformats.org/officeDocument/2006/relationships/customXml" Target="../ink/ink1506.xml"/><Relationship Id="rId30" Type="http://schemas.openxmlformats.org/officeDocument/2006/relationships/customXml" Target="../ink/ink1514.xml"/><Relationship Id="rId35" Type="http://schemas.openxmlformats.org/officeDocument/2006/relationships/image" Target="../media/image198.png"/><Relationship Id="rId56" Type="http://schemas.openxmlformats.org/officeDocument/2006/relationships/customXml" Target="../ink/ink1527.xml"/><Relationship Id="rId77" Type="http://schemas.openxmlformats.org/officeDocument/2006/relationships/image" Target="../media/image221.png"/><Relationship Id="rId100" Type="http://schemas.openxmlformats.org/officeDocument/2006/relationships/customXml" Target="../ink/ink1549.xml"/><Relationship Id="rId105" Type="http://schemas.openxmlformats.org/officeDocument/2006/relationships/image" Target="../media/image235.png"/><Relationship Id="rId8" Type="http://schemas.openxmlformats.org/officeDocument/2006/relationships/customXml" Target="../ink/ink1503.xml"/><Relationship Id="rId51" Type="http://schemas.openxmlformats.org/officeDocument/2006/relationships/image" Target="../media/image208.png"/><Relationship Id="rId72" Type="http://schemas.openxmlformats.org/officeDocument/2006/relationships/customXml" Target="../ink/ink1535.xml"/><Relationship Id="rId93" Type="http://schemas.openxmlformats.org/officeDocument/2006/relationships/image" Target="../media/image229.png"/><Relationship Id="rId98" Type="http://schemas.openxmlformats.org/officeDocument/2006/relationships/customXml" Target="../ink/ink1548.xml"/><Relationship Id="rId3" Type="http://schemas.openxmlformats.org/officeDocument/2006/relationships/image" Target="../media/image31.png"/><Relationship Id="rId25" Type="http://schemas.openxmlformats.org/officeDocument/2006/relationships/image" Target="../media/image193.png"/><Relationship Id="rId46" Type="http://schemas.openxmlformats.org/officeDocument/2006/relationships/customXml" Target="../ink/ink1522.xml"/><Relationship Id="rId67" Type="http://schemas.openxmlformats.org/officeDocument/2006/relationships/image" Target="../media/image216.png"/><Relationship Id="rId20" Type="http://schemas.openxmlformats.org/officeDocument/2006/relationships/customXml" Target="../ink/ink1509.xml"/><Relationship Id="rId41" Type="http://schemas.openxmlformats.org/officeDocument/2006/relationships/image" Target="../media/image201.png"/><Relationship Id="rId62" Type="http://schemas.openxmlformats.org/officeDocument/2006/relationships/customXml" Target="../ink/ink1530.xml"/><Relationship Id="rId83" Type="http://schemas.openxmlformats.org/officeDocument/2006/relationships/image" Target="../media/image224.png"/><Relationship Id="rId88" Type="http://schemas.openxmlformats.org/officeDocument/2006/relationships/customXml" Target="../ink/ink1543.xml"/><Relationship Id="rId111" Type="http://schemas.openxmlformats.org/officeDocument/2006/relationships/image" Target="../media/image2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5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2.png"/><Relationship Id="rId4" Type="http://schemas.openxmlformats.org/officeDocument/2006/relationships/customXml" Target="../ink/ink155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1.xml"/><Relationship Id="rId13" Type="http://schemas.openxmlformats.org/officeDocument/2006/relationships/image" Target="../media/image247.png"/><Relationship Id="rId18" Type="http://schemas.openxmlformats.org/officeDocument/2006/relationships/customXml" Target="../ink/ink1566.xml"/><Relationship Id="rId26" Type="http://schemas.openxmlformats.org/officeDocument/2006/relationships/customXml" Target="../ink/ink1570.xml"/><Relationship Id="rId3" Type="http://schemas.openxmlformats.org/officeDocument/2006/relationships/image" Target="../media/image31.png"/><Relationship Id="rId21" Type="http://schemas.openxmlformats.org/officeDocument/2006/relationships/image" Target="../media/image251.png"/><Relationship Id="rId7" Type="http://schemas.openxmlformats.org/officeDocument/2006/relationships/image" Target="../media/image244.png"/><Relationship Id="rId12" Type="http://schemas.openxmlformats.org/officeDocument/2006/relationships/customXml" Target="../ink/ink1563.xml"/><Relationship Id="rId17" Type="http://schemas.openxmlformats.org/officeDocument/2006/relationships/image" Target="../media/image249.png"/><Relationship Id="rId25" Type="http://schemas.openxmlformats.org/officeDocument/2006/relationships/image" Target="../media/image253.png"/><Relationship Id="rId2" Type="http://schemas.openxmlformats.org/officeDocument/2006/relationships/customXml" Target="../ink/ink1558.xml"/><Relationship Id="rId16" Type="http://schemas.openxmlformats.org/officeDocument/2006/relationships/customXml" Target="../ink/ink1565.xml"/><Relationship Id="rId20" Type="http://schemas.openxmlformats.org/officeDocument/2006/relationships/customXml" Target="../ink/ink15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0.xml"/><Relationship Id="rId11" Type="http://schemas.openxmlformats.org/officeDocument/2006/relationships/image" Target="../media/image246.png"/><Relationship Id="rId24" Type="http://schemas.openxmlformats.org/officeDocument/2006/relationships/customXml" Target="../ink/ink1569.xml"/><Relationship Id="rId5" Type="http://schemas.openxmlformats.org/officeDocument/2006/relationships/image" Target="../media/image243.png"/><Relationship Id="rId15" Type="http://schemas.openxmlformats.org/officeDocument/2006/relationships/image" Target="../media/image248.png"/><Relationship Id="rId23" Type="http://schemas.openxmlformats.org/officeDocument/2006/relationships/image" Target="../media/image252.png"/><Relationship Id="rId10" Type="http://schemas.openxmlformats.org/officeDocument/2006/relationships/customXml" Target="../ink/ink1562.xml"/><Relationship Id="rId19" Type="http://schemas.openxmlformats.org/officeDocument/2006/relationships/image" Target="../media/image250.png"/><Relationship Id="rId4" Type="http://schemas.openxmlformats.org/officeDocument/2006/relationships/customXml" Target="../ink/ink1559.xml"/><Relationship Id="rId9" Type="http://schemas.openxmlformats.org/officeDocument/2006/relationships/image" Target="../media/image245.png"/><Relationship Id="rId14" Type="http://schemas.openxmlformats.org/officeDocument/2006/relationships/customXml" Target="../ink/ink1564.xml"/><Relationship Id="rId22" Type="http://schemas.openxmlformats.org/officeDocument/2006/relationships/customXml" Target="../ink/ink1568.xml"/><Relationship Id="rId27" Type="http://schemas.openxmlformats.org/officeDocument/2006/relationships/image" Target="../media/image25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4.xml"/><Relationship Id="rId13" Type="http://schemas.openxmlformats.org/officeDocument/2006/relationships/image" Target="../media/image247.png"/><Relationship Id="rId18" Type="http://schemas.openxmlformats.org/officeDocument/2006/relationships/customXml" Target="../ink/ink1579.xml"/><Relationship Id="rId3" Type="http://schemas.openxmlformats.org/officeDocument/2006/relationships/image" Target="../media/image31.png"/><Relationship Id="rId7" Type="http://schemas.openxmlformats.org/officeDocument/2006/relationships/image" Target="../media/image244.png"/><Relationship Id="rId12" Type="http://schemas.openxmlformats.org/officeDocument/2006/relationships/customXml" Target="../ink/ink1576.xml"/><Relationship Id="rId17" Type="http://schemas.openxmlformats.org/officeDocument/2006/relationships/image" Target="../media/image255.png"/><Relationship Id="rId2" Type="http://schemas.openxmlformats.org/officeDocument/2006/relationships/customXml" Target="../ink/ink1571.xml"/><Relationship Id="rId16" Type="http://schemas.openxmlformats.org/officeDocument/2006/relationships/customXml" Target="../ink/ink15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3.xml"/><Relationship Id="rId11" Type="http://schemas.openxmlformats.org/officeDocument/2006/relationships/image" Target="../media/image246.png"/><Relationship Id="rId5" Type="http://schemas.openxmlformats.org/officeDocument/2006/relationships/image" Target="../media/image243.png"/><Relationship Id="rId15" Type="http://schemas.openxmlformats.org/officeDocument/2006/relationships/image" Target="../media/image248.png"/><Relationship Id="rId10" Type="http://schemas.openxmlformats.org/officeDocument/2006/relationships/customXml" Target="../ink/ink1575.xml"/><Relationship Id="rId19" Type="http://schemas.openxmlformats.org/officeDocument/2006/relationships/image" Target="../media/image256.png"/><Relationship Id="rId4" Type="http://schemas.openxmlformats.org/officeDocument/2006/relationships/customXml" Target="../ink/ink1572.xml"/><Relationship Id="rId9" Type="http://schemas.openxmlformats.org/officeDocument/2006/relationships/image" Target="../media/image245.png"/><Relationship Id="rId14" Type="http://schemas.openxmlformats.org/officeDocument/2006/relationships/customXml" Target="../ink/ink1577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png"/><Relationship Id="rId18" Type="http://schemas.openxmlformats.org/officeDocument/2006/relationships/customXml" Target="../ink/ink1588.xml"/><Relationship Id="rId26" Type="http://schemas.openxmlformats.org/officeDocument/2006/relationships/customXml" Target="../ink/ink1592.xml"/><Relationship Id="rId39" Type="http://schemas.openxmlformats.org/officeDocument/2006/relationships/image" Target="../media/image267.png"/><Relationship Id="rId21" Type="http://schemas.openxmlformats.org/officeDocument/2006/relationships/image" Target="../media/image258.png"/><Relationship Id="rId34" Type="http://schemas.openxmlformats.org/officeDocument/2006/relationships/customXml" Target="../ink/ink1596.xml"/><Relationship Id="rId42" Type="http://schemas.openxmlformats.org/officeDocument/2006/relationships/customXml" Target="../ink/ink1600.xml"/><Relationship Id="rId7" Type="http://schemas.openxmlformats.org/officeDocument/2006/relationships/image" Target="../media/image244.png"/><Relationship Id="rId2" Type="http://schemas.openxmlformats.org/officeDocument/2006/relationships/customXml" Target="../ink/ink1580.xml"/><Relationship Id="rId16" Type="http://schemas.openxmlformats.org/officeDocument/2006/relationships/customXml" Target="../ink/ink1587.xml"/><Relationship Id="rId20" Type="http://schemas.openxmlformats.org/officeDocument/2006/relationships/customXml" Target="../ink/ink1589.xml"/><Relationship Id="rId29" Type="http://schemas.openxmlformats.org/officeDocument/2006/relationships/image" Target="../media/image262.png"/><Relationship Id="rId41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82.xml"/><Relationship Id="rId11" Type="http://schemas.openxmlformats.org/officeDocument/2006/relationships/image" Target="../media/image246.png"/><Relationship Id="rId24" Type="http://schemas.openxmlformats.org/officeDocument/2006/relationships/customXml" Target="../ink/ink1591.xml"/><Relationship Id="rId32" Type="http://schemas.openxmlformats.org/officeDocument/2006/relationships/customXml" Target="../ink/ink1595.xml"/><Relationship Id="rId37" Type="http://schemas.openxmlformats.org/officeDocument/2006/relationships/image" Target="../media/image266.png"/><Relationship Id="rId40" Type="http://schemas.openxmlformats.org/officeDocument/2006/relationships/customXml" Target="../ink/ink1599.xml"/><Relationship Id="rId5" Type="http://schemas.openxmlformats.org/officeDocument/2006/relationships/image" Target="../media/image243.png"/><Relationship Id="rId15" Type="http://schemas.openxmlformats.org/officeDocument/2006/relationships/image" Target="../media/image248.png"/><Relationship Id="rId23" Type="http://schemas.openxmlformats.org/officeDocument/2006/relationships/image" Target="../media/image259.png"/><Relationship Id="rId28" Type="http://schemas.openxmlformats.org/officeDocument/2006/relationships/customXml" Target="../ink/ink1593.xml"/><Relationship Id="rId36" Type="http://schemas.openxmlformats.org/officeDocument/2006/relationships/customXml" Target="../ink/ink1597.xml"/><Relationship Id="rId10" Type="http://schemas.openxmlformats.org/officeDocument/2006/relationships/customXml" Target="../ink/ink1584.xml"/><Relationship Id="rId19" Type="http://schemas.openxmlformats.org/officeDocument/2006/relationships/image" Target="../media/image257.png"/><Relationship Id="rId31" Type="http://schemas.openxmlformats.org/officeDocument/2006/relationships/image" Target="../media/image263.png"/><Relationship Id="rId4" Type="http://schemas.openxmlformats.org/officeDocument/2006/relationships/customXml" Target="../ink/ink1581.xml"/><Relationship Id="rId9" Type="http://schemas.openxmlformats.org/officeDocument/2006/relationships/image" Target="../media/image245.png"/><Relationship Id="rId14" Type="http://schemas.openxmlformats.org/officeDocument/2006/relationships/customXml" Target="../ink/ink1586.xml"/><Relationship Id="rId22" Type="http://schemas.openxmlformats.org/officeDocument/2006/relationships/customXml" Target="../ink/ink1590.xml"/><Relationship Id="rId27" Type="http://schemas.openxmlformats.org/officeDocument/2006/relationships/image" Target="../media/image261.png"/><Relationship Id="rId30" Type="http://schemas.openxmlformats.org/officeDocument/2006/relationships/customXml" Target="../ink/ink1594.xml"/><Relationship Id="rId35" Type="http://schemas.openxmlformats.org/officeDocument/2006/relationships/image" Target="../media/image265.png"/><Relationship Id="rId43" Type="http://schemas.openxmlformats.org/officeDocument/2006/relationships/image" Target="../media/image269.png"/><Relationship Id="rId8" Type="http://schemas.openxmlformats.org/officeDocument/2006/relationships/customXml" Target="../ink/ink1583.xml"/><Relationship Id="rId3" Type="http://schemas.openxmlformats.org/officeDocument/2006/relationships/image" Target="../media/image31.png"/><Relationship Id="rId12" Type="http://schemas.openxmlformats.org/officeDocument/2006/relationships/customXml" Target="../ink/ink1585.xml"/><Relationship Id="rId17" Type="http://schemas.openxmlformats.org/officeDocument/2006/relationships/image" Target="../media/image255.png"/><Relationship Id="rId25" Type="http://schemas.openxmlformats.org/officeDocument/2006/relationships/image" Target="../media/image260.png"/><Relationship Id="rId33" Type="http://schemas.openxmlformats.org/officeDocument/2006/relationships/image" Target="../media/image264.png"/><Relationship Id="rId38" Type="http://schemas.openxmlformats.org/officeDocument/2006/relationships/customXml" Target="../ink/ink1598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png"/><Relationship Id="rId18" Type="http://schemas.openxmlformats.org/officeDocument/2006/relationships/customXml" Target="../ink/ink1609.xml"/><Relationship Id="rId26" Type="http://schemas.openxmlformats.org/officeDocument/2006/relationships/customXml" Target="../ink/ink1613.xml"/><Relationship Id="rId39" Type="http://schemas.openxmlformats.org/officeDocument/2006/relationships/image" Target="../media/image267.png"/><Relationship Id="rId21" Type="http://schemas.openxmlformats.org/officeDocument/2006/relationships/image" Target="../media/image258.png"/><Relationship Id="rId34" Type="http://schemas.openxmlformats.org/officeDocument/2006/relationships/customXml" Target="../ink/ink1617.xml"/><Relationship Id="rId42" Type="http://schemas.openxmlformats.org/officeDocument/2006/relationships/customXml" Target="../ink/ink1621.xml"/><Relationship Id="rId47" Type="http://schemas.openxmlformats.org/officeDocument/2006/relationships/image" Target="../media/image271.png"/><Relationship Id="rId50" Type="http://schemas.openxmlformats.org/officeDocument/2006/relationships/customXml" Target="../ink/ink1625.xml"/><Relationship Id="rId55" Type="http://schemas.openxmlformats.org/officeDocument/2006/relationships/image" Target="../media/image275.png"/><Relationship Id="rId7" Type="http://schemas.openxmlformats.org/officeDocument/2006/relationships/image" Target="../media/image244.png"/><Relationship Id="rId2" Type="http://schemas.openxmlformats.org/officeDocument/2006/relationships/customXml" Target="../ink/ink1601.xml"/><Relationship Id="rId16" Type="http://schemas.openxmlformats.org/officeDocument/2006/relationships/customXml" Target="../ink/ink1608.xml"/><Relationship Id="rId29" Type="http://schemas.openxmlformats.org/officeDocument/2006/relationships/image" Target="../media/image262.png"/><Relationship Id="rId11" Type="http://schemas.openxmlformats.org/officeDocument/2006/relationships/image" Target="../media/image246.png"/><Relationship Id="rId24" Type="http://schemas.openxmlformats.org/officeDocument/2006/relationships/customXml" Target="../ink/ink1612.xml"/><Relationship Id="rId32" Type="http://schemas.openxmlformats.org/officeDocument/2006/relationships/customXml" Target="../ink/ink1616.xml"/><Relationship Id="rId37" Type="http://schemas.openxmlformats.org/officeDocument/2006/relationships/image" Target="../media/image266.png"/><Relationship Id="rId40" Type="http://schemas.openxmlformats.org/officeDocument/2006/relationships/customXml" Target="../ink/ink1620.xml"/><Relationship Id="rId45" Type="http://schemas.openxmlformats.org/officeDocument/2006/relationships/image" Target="../media/image270.png"/><Relationship Id="rId53" Type="http://schemas.openxmlformats.org/officeDocument/2006/relationships/image" Target="../media/image274.png"/><Relationship Id="rId5" Type="http://schemas.openxmlformats.org/officeDocument/2006/relationships/image" Target="../media/image243.png"/><Relationship Id="rId10" Type="http://schemas.openxmlformats.org/officeDocument/2006/relationships/customXml" Target="../ink/ink1605.xml"/><Relationship Id="rId19" Type="http://schemas.openxmlformats.org/officeDocument/2006/relationships/image" Target="../media/image257.png"/><Relationship Id="rId31" Type="http://schemas.openxmlformats.org/officeDocument/2006/relationships/image" Target="../media/image263.png"/><Relationship Id="rId44" Type="http://schemas.openxmlformats.org/officeDocument/2006/relationships/customXml" Target="../ink/ink1622.xml"/><Relationship Id="rId52" Type="http://schemas.openxmlformats.org/officeDocument/2006/relationships/customXml" Target="../ink/ink1626.xml"/><Relationship Id="rId4" Type="http://schemas.openxmlformats.org/officeDocument/2006/relationships/customXml" Target="../ink/ink1602.xml"/><Relationship Id="rId9" Type="http://schemas.openxmlformats.org/officeDocument/2006/relationships/image" Target="../media/image245.png"/><Relationship Id="rId14" Type="http://schemas.openxmlformats.org/officeDocument/2006/relationships/customXml" Target="../ink/ink1607.xml"/><Relationship Id="rId22" Type="http://schemas.openxmlformats.org/officeDocument/2006/relationships/customXml" Target="../ink/ink1611.xml"/><Relationship Id="rId27" Type="http://schemas.openxmlformats.org/officeDocument/2006/relationships/image" Target="../media/image261.png"/><Relationship Id="rId30" Type="http://schemas.openxmlformats.org/officeDocument/2006/relationships/customXml" Target="../ink/ink1615.xml"/><Relationship Id="rId35" Type="http://schemas.openxmlformats.org/officeDocument/2006/relationships/image" Target="../media/image265.png"/><Relationship Id="rId43" Type="http://schemas.openxmlformats.org/officeDocument/2006/relationships/image" Target="../media/image269.png"/><Relationship Id="rId48" Type="http://schemas.openxmlformats.org/officeDocument/2006/relationships/customXml" Target="../ink/ink1624.xml"/><Relationship Id="rId8" Type="http://schemas.openxmlformats.org/officeDocument/2006/relationships/customXml" Target="../ink/ink1604.xml"/><Relationship Id="rId51" Type="http://schemas.openxmlformats.org/officeDocument/2006/relationships/image" Target="../media/image273.png"/><Relationship Id="rId3" Type="http://schemas.openxmlformats.org/officeDocument/2006/relationships/image" Target="../media/image31.png"/><Relationship Id="rId12" Type="http://schemas.openxmlformats.org/officeDocument/2006/relationships/customXml" Target="../ink/ink1606.xml"/><Relationship Id="rId17" Type="http://schemas.openxmlformats.org/officeDocument/2006/relationships/image" Target="../media/image255.png"/><Relationship Id="rId25" Type="http://schemas.openxmlformats.org/officeDocument/2006/relationships/image" Target="../media/image260.png"/><Relationship Id="rId33" Type="http://schemas.openxmlformats.org/officeDocument/2006/relationships/image" Target="../media/image264.png"/><Relationship Id="rId38" Type="http://schemas.openxmlformats.org/officeDocument/2006/relationships/customXml" Target="../ink/ink1619.xml"/><Relationship Id="rId46" Type="http://schemas.openxmlformats.org/officeDocument/2006/relationships/customXml" Target="../ink/ink1623.xml"/><Relationship Id="rId20" Type="http://schemas.openxmlformats.org/officeDocument/2006/relationships/customXml" Target="../ink/ink1610.xml"/><Relationship Id="rId41" Type="http://schemas.openxmlformats.org/officeDocument/2006/relationships/image" Target="../media/image268.png"/><Relationship Id="rId54" Type="http://schemas.openxmlformats.org/officeDocument/2006/relationships/customXml" Target="../ink/ink16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3.xml"/><Relationship Id="rId15" Type="http://schemas.openxmlformats.org/officeDocument/2006/relationships/image" Target="../media/image248.png"/><Relationship Id="rId23" Type="http://schemas.openxmlformats.org/officeDocument/2006/relationships/image" Target="../media/image259.png"/><Relationship Id="rId28" Type="http://schemas.openxmlformats.org/officeDocument/2006/relationships/customXml" Target="../ink/ink1614.xml"/><Relationship Id="rId36" Type="http://schemas.openxmlformats.org/officeDocument/2006/relationships/customXml" Target="../ink/ink1618.xml"/><Relationship Id="rId49" Type="http://schemas.openxmlformats.org/officeDocument/2006/relationships/image" Target="../media/image272.png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40.xml"/><Relationship Id="rId21" Type="http://schemas.openxmlformats.org/officeDocument/2006/relationships/image" Target="../media/image259.png"/><Relationship Id="rId34" Type="http://schemas.openxmlformats.org/officeDocument/2006/relationships/customXml" Target="../ink/ink1644.xml"/><Relationship Id="rId42" Type="http://schemas.openxmlformats.org/officeDocument/2006/relationships/customXml" Target="../ink/ink1648.xml"/><Relationship Id="rId47" Type="http://schemas.openxmlformats.org/officeDocument/2006/relationships/image" Target="../media/image272.png"/><Relationship Id="rId50" Type="http://schemas.openxmlformats.org/officeDocument/2006/relationships/customXml" Target="../ink/ink1652.xml"/><Relationship Id="rId55" Type="http://schemas.openxmlformats.org/officeDocument/2006/relationships/image" Target="../media/image278.png"/><Relationship Id="rId63" Type="http://schemas.openxmlformats.org/officeDocument/2006/relationships/image" Target="../media/image282.png"/><Relationship Id="rId7" Type="http://schemas.openxmlformats.org/officeDocument/2006/relationships/image" Target="../media/image244.png"/><Relationship Id="rId2" Type="http://schemas.openxmlformats.org/officeDocument/2006/relationships/customXml" Target="../ink/ink1628.xml"/><Relationship Id="rId16" Type="http://schemas.openxmlformats.org/officeDocument/2006/relationships/customXml" Target="../ink/ink1635.xml"/><Relationship Id="rId29" Type="http://schemas.openxmlformats.org/officeDocument/2006/relationships/image" Target="../media/image263.png"/><Relationship Id="rId11" Type="http://schemas.openxmlformats.org/officeDocument/2006/relationships/image" Target="../media/image246.png"/><Relationship Id="rId24" Type="http://schemas.openxmlformats.org/officeDocument/2006/relationships/customXml" Target="../ink/ink1639.xml"/><Relationship Id="rId32" Type="http://schemas.openxmlformats.org/officeDocument/2006/relationships/customXml" Target="../ink/ink1643.xml"/><Relationship Id="rId37" Type="http://schemas.openxmlformats.org/officeDocument/2006/relationships/image" Target="../media/image267.png"/><Relationship Id="rId40" Type="http://schemas.openxmlformats.org/officeDocument/2006/relationships/customXml" Target="../ink/ink1647.xml"/><Relationship Id="rId45" Type="http://schemas.openxmlformats.org/officeDocument/2006/relationships/image" Target="../media/image271.png"/><Relationship Id="rId53" Type="http://schemas.openxmlformats.org/officeDocument/2006/relationships/image" Target="../media/image277.png"/><Relationship Id="rId58" Type="http://schemas.openxmlformats.org/officeDocument/2006/relationships/customXml" Target="../ink/ink1656.xml"/><Relationship Id="rId5" Type="http://schemas.openxmlformats.org/officeDocument/2006/relationships/image" Target="../media/image243.png"/><Relationship Id="rId61" Type="http://schemas.openxmlformats.org/officeDocument/2006/relationships/image" Target="../media/image281.png"/><Relationship Id="rId19" Type="http://schemas.openxmlformats.org/officeDocument/2006/relationships/image" Target="../media/image258.png"/><Relationship Id="rId14" Type="http://schemas.openxmlformats.org/officeDocument/2006/relationships/customXml" Target="../ink/ink1634.xml"/><Relationship Id="rId22" Type="http://schemas.openxmlformats.org/officeDocument/2006/relationships/customXml" Target="../ink/ink1638.xml"/><Relationship Id="rId27" Type="http://schemas.openxmlformats.org/officeDocument/2006/relationships/image" Target="../media/image262.png"/><Relationship Id="rId30" Type="http://schemas.openxmlformats.org/officeDocument/2006/relationships/customXml" Target="../ink/ink1642.xml"/><Relationship Id="rId35" Type="http://schemas.openxmlformats.org/officeDocument/2006/relationships/image" Target="../media/image266.png"/><Relationship Id="rId43" Type="http://schemas.openxmlformats.org/officeDocument/2006/relationships/image" Target="../media/image270.png"/><Relationship Id="rId48" Type="http://schemas.openxmlformats.org/officeDocument/2006/relationships/customXml" Target="../ink/ink1651.xml"/><Relationship Id="rId56" Type="http://schemas.openxmlformats.org/officeDocument/2006/relationships/customXml" Target="../ink/ink1655.xml"/><Relationship Id="rId64" Type="http://schemas.openxmlformats.org/officeDocument/2006/relationships/customXml" Target="../ink/ink1659.xml"/><Relationship Id="rId8" Type="http://schemas.openxmlformats.org/officeDocument/2006/relationships/customXml" Target="../ink/ink1631.xml"/><Relationship Id="rId51" Type="http://schemas.openxmlformats.org/officeDocument/2006/relationships/image" Target="../media/image274.png"/><Relationship Id="rId3" Type="http://schemas.openxmlformats.org/officeDocument/2006/relationships/image" Target="../media/image31.png"/><Relationship Id="rId12" Type="http://schemas.openxmlformats.org/officeDocument/2006/relationships/customXml" Target="../ink/ink1633.xml"/><Relationship Id="rId17" Type="http://schemas.openxmlformats.org/officeDocument/2006/relationships/image" Target="../media/image276.png"/><Relationship Id="rId25" Type="http://schemas.openxmlformats.org/officeDocument/2006/relationships/image" Target="../media/image261.png"/><Relationship Id="rId33" Type="http://schemas.openxmlformats.org/officeDocument/2006/relationships/image" Target="../media/image265.png"/><Relationship Id="rId38" Type="http://schemas.openxmlformats.org/officeDocument/2006/relationships/customXml" Target="../ink/ink1646.xml"/><Relationship Id="rId46" Type="http://schemas.openxmlformats.org/officeDocument/2006/relationships/customXml" Target="../ink/ink1650.xml"/><Relationship Id="rId59" Type="http://schemas.openxmlformats.org/officeDocument/2006/relationships/image" Target="../media/image280.png"/><Relationship Id="rId20" Type="http://schemas.openxmlformats.org/officeDocument/2006/relationships/customXml" Target="../ink/ink1637.xml"/><Relationship Id="rId41" Type="http://schemas.openxmlformats.org/officeDocument/2006/relationships/image" Target="../media/image269.png"/><Relationship Id="rId54" Type="http://schemas.openxmlformats.org/officeDocument/2006/relationships/customXml" Target="../ink/ink1654.xml"/><Relationship Id="rId62" Type="http://schemas.openxmlformats.org/officeDocument/2006/relationships/customXml" Target="../ink/ink16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0.xml"/><Relationship Id="rId15" Type="http://schemas.openxmlformats.org/officeDocument/2006/relationships/image" Target="../media/image248.png"/><Relationship Id="rId23" Type="http://schemas.openxmlformats.org/officeDocument/2006/relationships/image" Target="../media/image260.png"/><Relationship Id="rId28" Type="http://schemas.openxmlformats.org/officeDocument/2006/relationships/customXml" Target="../ink/ink1641.xml"/><Relationship Id="rId36" Type="http://schemas.openxmlformats.org/officeDocument/2006/relationships/customXml" Target="../ink/ink1645.xml"/><Relationship Id="rId49" Type="http://schemas.openxmlformats.org/officeDocument/2006/relationships/image" Target="../media/image273.png"/><Relationship Id="rId57" Type="http://schemas.openxmlformats.org/officeDocument/2006/relationships/image" Target="../media/image279.png"/><Relationship Id="rId10" Type="http://schemas.openxmlformats.org/officeDocument/2006/relationships/customXml" Target="../ink/ink1632.xml"/><Relationship Id="rId31" Type="http://schemas.openxmlformats.org/officeDocument/2006/relationships/image" Target="../media/image264.png"/><Relationship Id="rId44" Type="http://schemas.openxmlformats.org/officeDocument/2006/relationships/customXml" Target="../ink/ink1649.xml"/><Relationship Id="rId52" Type="http://schemas.openxmlformats.org/officeDocument/2006/relationships/customXml" Target="../ink/ink1653.xml"/><Relationship Id="rId60" Type="http://schemas.openxmlformats.org/officeDocument/2006/relationships/customXml" Target="../ink/ink1657.xml"/><Relationship Id="rId65" Type="http://schemas.openxmlformats.org/officeDocument/2006/relationships/image" Target="../media/image283.png"/><Relationship Id="rId4" Type="http://schemas.openxmlformats.org/officeDocument/2006/relationships/customXml" Target="../ink/ink1629.xml"/><Relationship Id="rId9" Type="http://schemas.openxmlformats.org/officeDocument/2006/relationships/image" Target="../media/image245.png"/><Relationship Id="rId13" Type="http://schemas.openxmlformats.org/officeDocument/2006/relationships/image" Target="../media/image247.png"/><Relationship Id="rId18" Type="http://schemas.openxmlformats.org/officeDocument/2006/relationships/customXml" Target="../ink/ink1636.xml"/><Relationship Id="rId39" Type="http://schemas.openxmlformats.org/officeDocument/2006/relationships/image" Target="../media/image268.png"/></Relationships>
</file>

<file path=ppt/slides/_rels/slide5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72.xml"/><Relationship Id="rId21" Type="http://schemas.openxmlformats.org/officeDocument/2006/relationships/image" Target="../media/image259.png"/><Relationship Id="rId42" Type="http://schemas.openxmlformats.org/officeDocument/2006/relationships/customXml" Target="../ink/ink1680.xml"/><Relationship Id="rId47" Type="http://schemas.openxmlformats.org/officeDocument/2006/relationships/image" Target="../media/image272.png"/><Relationship Id="rId63" Type="http://schemas.openxmlformats.org/officeDocument/2006/relationships/image" Target="../media/image284.png"/><Relationship Id="rId68" Type="http://schemas.openxmlformats.org/officeDocument/2006/relationships/customXml" Target="../ink/ink1693.xml"/><Relationship Id="rId84" Type="http://schemas.openxmlformats.org/officeDocument/2006/relationships/customXml" Target="../ink/ink1701.xml"/><Relationship Id="rId89" Type="http://schemas.openxmlformats.org/officeDocument/2006/relationships/image" Target="../media/image296.png"/><Relationship Id="rId16" Type="http://schemas.openxmlformats.org/officeDocument/2006/relationships/customXml" Target="../ink/ink1667.xml"/><Relationship Id="rId11" Type="http://schemas.openxmlformats.org/officeDocument/2006/relationships/image" Target="../media/image246.png"/><Relationship Id="rId32" Type="http://schemas.openxmlformats.org/officeDocument/2006/relationships/customXml" Target="../ink/ink1675.xml"/><Relationship Id="rId37" Type="http://schemas.openxmlformats.org/officeDocument/2006/relationships/image" Target="../media/image267.png"/><Relationship Id="rId53" Type="http://schemas.openxmlformats.org/officeDocument/2006/relationships/image" Target="../media/image277.png"/><Relationship Id="rId58" Type="http://schemas.openxmlformats.org/officeDocument/2006/relationships/customXml" Target="../ink/ink1688.xml"/><Relationship Id="rId74" Type="http://schemas.openxmlformats.org/officeDocument/2006/relationships/customXml" Target="../ink/ink1696.xml"/><Relationship Id="rId79" Type="http://schemas.openxmlformats.org/officeDocument/2006/relationships/image" Target="../media/image291.png"/><Relationship Id="rId5" Type="http://schemas.openxmlformats.org/officeDocument/2006/relationships/image" Target="../media/image243.png"/><Relationship Id="rId90" Type="http://schemas.openxmlformats.org/officeDocument/2006/relationships/customXml" Target="../ink/ink1704.xml"/><Relationship Id="rId95" Type="http://schemas.openxmlformats.org/officeDocument/2006/relationships/image" Target="../media/image299.png"/><Relationship Id="rId22" Type="http://schemas.openxmlformats.org/officeDocument/2006/relationships/customXml" Target="../ink/ink1670.xml"/><Relationship Id="rId27" Type="http://schemas.openxmlformats.org/officeDocument/2006/relationships/image" Target="../media/image262.png"/><Relationship Id="rId43" Type="http://schemas.openxmlformats.org/officeDocument/2006/relationships/image" Target="../media/image270.png"/><Relationship Id="rId48" Type="http://schemas.openxmlformats.org/officeDocument/2006/relationships/customXml" Target="../ink/ink1683.xml"/><Relationship Id="rId64" Type="http://schemas.openxmlformats.org/officeDocument/2006/relationships/customXml" Target="../ink/ink1691.xml"/><Relationship Id="rId69" Type="http://schemas.openxmlformats.org/officeDocument/2006/relationships/image" Target="../media/image286.png"/><Relationship Id="rId8" Type="http://schemas.openxmlformats.org/officeDocument/2006/relationships/customXml" Target="../ink/ink1663.xml"/><Relationship Id="rId51" Type="http://schemas.openxmlformats.org/officeDocument/2006/relationships/image" Target="../media/image274.png"/><Relationship Id="rId72" Type="http://schemas.openxmlformats.org/officeDocument/2006/relationships/customXml" Target="../ink/ink1695.xml"/><Relationship Id="rId80" Type="http://schemas.openxmlformats.org/officeDocument/2006/relationships/customXml" Target="../ink/ink1699.xml"/><Relationship Id="rId85" Type="http://schemas.openxmlformats.org/officeDocument/2006/relationships/image" Target="../media/image294.png"/><Relationship Id="rId93" Type="http://schemas.openxmlformats.org/officeDocument/2006/relationships/image" Target="../media/image298.png"/><Relationship Id="rId3" Type="http://schemas.openxmlformats.org/officeDocument/2006/relationships/image" Target="../media/image31.png"/><Relationship Id="rId12" Type="http://schemas.openxmlformats.org/officeDocument/2006/relationships/customXml" Target="../ink/ink1665.xml"/><Relationship Id="rId17" Type="http://schemas.openxmlformats.org/officeDocument/2006/relationships/image" Target="../media/image276.png"/><Relationship Id="rId25" Type="http://schemas.openxmlformats.org/officeDocument/2006/relationships/image" Target="../media/image261.png"/><Relationship Id="rId33" Type="http://schemas.openxmlformats.org/officeDocument/2006/relationships/image" Target="../media/image265.png"/><Relationship Id="rId38" Type="http://schemas.openxmlformats.org/officeDocument/2006/relationships/customXml" Target="../ink/ink1678.xml"/><Relationship Id="rId46" Type="http://schemas.openxmlformats.org/officeDocument/2006/relationships/customXml" Target="../ink/ink1682.xml"/><Relationship Id="rId59" Type="http://schemas.openxmlformats.org/officeDocument/2006/relationships/image" Target="../media/image280.png"/><Relationship Id="rId67" Type="http://schemas.openxmlformats.org/officeDocument/2006/relationships/image" Target="../media/image285.png"/><Relationship Id="rId20" Type="http://schemas.openxmlformats.org/officeDocument/2006/relationships/customXml" Target="../ink/ink1669.xml"/><Relationship Id="rId41" Type="http://schemas.openxmlformats.org/officeDocument/2006/relationships/image" Target="../media/image269.png"/><Relationship Id="rId54" Type="http://schemas.openxmlformats.org/officeDocument/2006/relationships/customXml" Target="../ink/ink1686.xml"/><Relationship Id="rId62" Type="http://schemas.openxmlformats.org/officeDocument/2006/relationships/customXml" Target="../ink/ink1690.xml"/><Relationship Id="rId70" Type="http://schemas.openxmlformats.org/officeDocument/2006/relationships/customXml" Target="../ink/ink1694.xml"/><Relationship Id="rId75" Type="http://schemas.openxmlformats.org/officeDocument/2006/relationships/image" Target="../media/image289.png"/><Relationship Id="rId83" Type="http://schemas.openxmlformats.org/officeDocument/2006/relationships/image" Target="../media/image293.png"/><Relationship Id="rId88" Type="http://schemas.openxmlformats.org/officeDocument/2006/relationships/customXml" Target="../ink/ink1703.xml"/><Relationship Id="rId91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2.xml"/><Relationship Id="rId15" Type="http://schemas.openxmlformats.org/officeDocument/2006/relationships/image" Target="../media/image248.png"/><Relationship Id="rId23" Type="http://schemas.openxmlformats.org/officeDocument/2006/relationships/image" Target="../media/image260.png"/><Relationship Id="rId28" Type="http://schemas.openxmlformats.org/officeDocument/2006/relationships/customXml" Target="../ink/ink1673.xml"/><Relationship Id="rId36" Type="http://schemas.openxmlformats.org/officeDocument/2006/relationships/customXml" Target="../ink/ink1677.xml"/><Relationship Id="rId49" Type="http://schemas.openxmlformats.org/officeDocument/2006/relationships/image" Target="../media/image273.png"/><Relationship Id="rId57" Type="http://schemas.openxmlformats.org/officeDocument/2006/relationships/image" Target="../media/image279.png"/><Relationship Id="rId10" Type="http://schemas.openxmlformats.org/officeDocument/2006/relationships/customXml" Target="../ink/ink1664.xml"/><Relationship Id="rId31" Type="http://schemas.openxmlformats.org/officeDocument/2006/relationships/image" Target="../media/image264.png"/><Relationship Id="rId44" Type="http://schemas.openxmlformats.org/officeDocument/2006/relationships/customXml" Target="../ink/ink1681.xml"/><Relationship Id="rId52" Type="http://schemas.openxmlformats.org/officeDocument/2006/relationships/customXml" Target="../ink/ink1685.xml"/><Relationship Id="rId60" Type="http://schemas.openxmlformats.org/officeDocument/2006/relationships/customXml" Target="../ink/ink1689.xml"/><Relationship Id="rId65" Type="http://schemas.openxmlformats.org/officeDocument/2006/relationships/image" Target="../media/image282.png"/><Relationship Id="rId73" Type="http://schemas.openxmlformats.org/officeDocument/2006/relationships/image" Target="../media/image288.png"/><Relationship Id="rId78" Type="http://schemas.openxmlformats.org/officeDocument/2006/relationships/customXml" Target="../ink/ink1698.xml"/><Relationship Id="rId81" Type="http://schemas.openxmlformats.org/officeDocument/2006/relationships/image" Target="../media/image292.png"/><Relationship Id="rId86" Type="http://schemas.openxmlformats.org/officeDocument/2006/relationships/customXml" Target="../ink/ink1702.xml"/><Relationship Id="rId94" Type="http://schemas.openxmlformats.org/officeDocument/2006/relationships/customXml" Target="../ink/ink1706.xml"/><Relationship Id="rId4" Type="http://schemas.openxmlformats.org/officeDocument/2006/relationships/customXml" Target="../ink/ink1661.xml"/><Relationship Id="rId9" Type="http://schemas.openxmlformats.org/officeDocument/2006/relationships/image" Target="../media/image245.png"/><Relationship Id="rId13" Type="http://schemas.openxmlformats.org/officeDocument/2006/relationships/image" Target="../media/image247.png"/><Relationship Id="rId18" Type="http://schemas.openxmlformats.org/officeDocument/2006/relationships/customXml" Target="../ink/ink1668.xml"/><Relationship Id="rId39" Type="http://schemas.openxmlformats.org/officeDocument/2006/relationships/image" Target="../media/image268.png"/><Relationship Id="rId34" Type="http://schemas.openxmlformats.org/officeDocument/2006/relationships/customXml" Target="../ink/ink1676.xml"/><Relationship Id="rId50" Type="http://schemas.openxmlformats.org/officeDocument/2006/relationships/customXml" Target="../ink/ink1684.xml"/><Relationship Id="rId55" Type="http://schemas.openxmlformats.org/officeDocument/2006/relationships/image" Target="../media/image278.png"/><Relationship Id="rId76" Type="http://schemas.openxmlformats.org/officeDocument/2006/relationships/customXml" Target="../ink/ink1697.xml"/><Relationship Id="rId7" Type="http://schemas.openxmlformats.org/officeDocument/2006/relationships/image" Target="../media/image244.png"/><Relationship Id="rId71" Type="http://schemas.openxmlformats.org/officeDocument/2006/relationships/image" Target="../media/image287.png"/><Relationship Id="rId92" Type="http://schemas.openxmlformats.org/officeDocument/2006/relationships/customXml" Target="../ink/ink1705.xml"/><Relationship Id="rId2" Type="http://schemas.openxmlformats.org/officeDocument/2006/relationships/customXml" Target="../ink/ink1660.xml"/><Relationship Id="rId29" Type="http://schemas.openxmlformats.org/officeDocument/2006/relationships/image" Target="../media/image263.png"/><Relationship Id="rId24" Type="http://schemas.openxmlformats.org/officeDocument/2006/relationships/customXml" Target="../ink/ink1671.xml"/><Relationship Id="rId40" Type="http://schemas.openxmlformats.org/officeDocument/2006/relationships/customXml" Target="../ink/ink1679.xml"/><Relationship Id="rId45" Type="http://schemas.openxmlformats.org/officeDocument/2006/relationships/image" Target="../media/image271.png"/><Relationship Id="rId66" Type="http://schemas.openxmlformats.org/officeDocument/2006/relationships/customXml" Target="../ink/ink1692.xml"/><Relationship Id="rId87" Type="http://schemas.openxmlformats.org/officeDocument/2006/relationships/image" Target="../media/image295.png"/><Relationship Id="rId61" Type="http://schemas.openxmlformats.org/officeDocument/2006/relationships/image" Target="../media/image281.png"/><Relationship Id="rId82" Type="http://schemas.openxmlformats.org/officeDocument/2006/relationships/customXml" Target="../ink/ink1700.xml"/><Relationship Id="rId19" Type="http://schemas.openxmlformats.org/officeDocument/2006/relationships/image" Target="../media/image258.png"/><Relationship Id="rId14" Type="http://schemas.openxmlformats.org/officeDocument/2006/relationships/customXml" Target="../ink/ink1666.xml"/><Relationship Id="rId30" Type="http://schemas.openxmlformats.org/officeDocument/2006/relationships/customXml" Target="../ink/ink1674.xml"/><Relationship Id="rId35" Type="http://schemas.openxmlformats.org/officeDocument/2006/relationships/image" Target="../media/image266.png"/><Relationship Id="rId56" Type="http://schemas.openxmlformats.org/officeDocument/2006/relationships/customXml" Target="../ink/ink1687.xml"/><Relationship Id="rId77" Type="http://schemas.openxmlformats.org/officeDocument/2006/relationships/image" Target="../media/image290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19.xml"/><Relationship Id="rId21" Type="http://schemas.openxmlformats.org/officeDocument/2006/relationships/image" Target="../media/image259.png"/><Relationship Id="rId42" Type="http://schemas.openxmlformats.org/officeDocument/2006/relationships/customXml" Target="../ink/ink1727.xml"/><Relationship Id="rId47" Type="http://schemas.openxmlformats.org/officeDocument/2006/relationships/image" Target="../media/image272.png"/><Relationship Id="rId63" Type="http://schemas.openxmlformats.org/officeDocument/2006/relationships/image" Target="../media/image284.png"/><Relationship Id="rId68" Type="http://schemas.openxmlformats.org/officeDocument/2006/relationships/customXml" Target="../ink/ink1740.xml"/><Relationship Id="rId84" Type="http://schemas.openxmlformats.org/officeDocument/2006/relationships/customXml" Target="../ink/ink1748.xml"/><Relationship Id="rId89" Type="http://schemas.openxmlformats.org/officeDocument/2006/relationships/image" Target="../media/image295.png"/><Relationship Id="rId112" Type="http://schemas.openxmlformats.org/officeDocument/2006/relationships/image" Target="../media/image311.png"/><Relationship Id="rId16" Type="http://schemas.openxmlformats.org/officeDocument/2006/relationships/customXml" Target="../ink/ink1714.xml"/><Relationship Id="rId107" Type="http://schemas.openxmlformats.org/officeDocument/2006/relationships/image" Target="../media/image308.png"/><Relationship Id="rId11" Type="http://schemas.openxmlformats.org/officeDocument/2006/relationships/image" Target="../media/image246.png"/><Relationship Id="rId32" Type="http://schemas.openxmlformats.org/officeDocument/2006/relationships/customXml" Target="../ink/ink1722.xml"/><Relationship Id="rId37" Type="http://schemas.openxmlformats.org/officeDocument/2006/relationships/image" Target="../media/image267.png"/><Relationship Id="rId53" Type="http://schemas.openxmlformats.org/officeDocument/2006/relationships/image" Target="../media/image277.png"/><Relationship Id="rId58" Type="http://schemas.openxmlformats.org/officeDocument/2006/relationships/customXml" Target="../ink/ink1735.xml"/><Relationship Id="rId74" Type="http://schemas.openxmlformats.org/officeDocument/2006/relationships/customXml" Target="../ink/ink1743.xml"/><Relationship Id="rId79" Type="http://schemas.openxmlformats.org/officeDocument/2006/relationships/image" Target="../media/image290.png"/><Relationship Id="rId102" Type="http://schemas.openxmlformats.org/officeDocument/2006/relationships/customXml" Target="../ink/ink1757.xml"/><Relationship Id="rId5" Type="http://schemas.openxmlformats.org/officeDocument/2006/relationships/image" Target="../media/image243.png"/><Relationship Id="rId90" Type="http://schemas.openxmlformats.org/officeDocument/2006/relationships/customXml" Target="../ink/ink1751.xml"/><Relationship Id="rId95" Type="http://schemas.openxmlformats.org/officeDocument/2006/relationships/image" Target="../media/image302.png"/><Relationship Id="rId22" Type="http://schemas.openxmlformats.org/officeDocument/2006/relationships/customXml" Target="../ink/ink1717.xml"/><Relationship Id="rId27" Type="http://schemas.openxmlformats.org/officeDocument/2006/relationships/image" Target="../media/image262.png"/><Relationship Id="rId43" Type="http://schemas.openxmlformats.org/officeDocument/2006/relationships/image" Target="../media/image270.png"/><Relationship Id="rId48" Type="http://schemas.openxmlformats.org/officeDocument/2006/relationships/customXml" Target="../ink/ink1730.xml"/><Relationship Id="rId64" Type="http://schemas.openxmlformats.org/officeDocument/2006/relationships/customXml" Target="../ink/ink1738.xml"/><Relationship Id="rId69" Type="http://schemas.openxmlformats.org/officeDocument/2006/relationships/image" Target="../media/image286.png"/><Relationship Id="rId80" Type="http://schemas.openxmlformats.org/officeDocument/2006/relationships/customXml" Target="../ink/ink1746.xml"/><Relationship Id="rId85" Type="http://schemas.openxmlformats.org/officeDocument/2006/relationships/image" Target="../media/image293.png"/><Relationship Id="rId12" Type="http://schemas.openxmlformats.org/officeDocument/2006/relationships/customXml" Target="../ink/ink1712.xml"/><Relationship Id="rId17" Type="http://schemas.openxmlformats.org/officeDocument/2006/relationships/image" Target="../media/image276.png"/><Relationship Id="rId33" Type="http://schemas.openxmlformats.org/officeDocument/2006/relationships/image" Target="../media/image265.png"/><Relationship Id="rId38" Type="http://schemas.openxmlformats.org/officeDocument/2006/relationships/customXml" Target="../ink/ink1725.xml"/><Relationship Id="rId59" Type="http://schemas.openxmlformats.org/officeDocument/2006/relationships/image" Target="../media/image280.png"/><Relationship Id="rId103" Type="http://schemas.openxmlformats.org/officeDocument/2006/relationships/image" Target="../media/image306.png"/><Relationship Id="rId108" Type="http://schemas.openxmlformats.org/officeDocument/2006/relationships/customXml" Target="../ink/ink1760.xml"/><Relationship Id="rId54" Type="http://schemas.openxmlformats.org/officeDocument/2006/relationships/customXml" Target="../ink/ink1733.xml"/><Relationship Id="rId70" Type="http://schemas.openxmlformats.org/officeDocument/2006/relationships/customXml" Target="../ink/ink1741.xml"/><Relationship Id="rId75" Type="http://schemas.openxmlformats.org/officeDocument/2006/relationships/image" Target="../media/image289.png"/><Relationship Id="rId91" Type="http://schemas.openxmlformats.org/officeDocument/2006/relationships/image" Target="../media/image301.png"/><Relationship Id="rId96" Type="http://schemas.openxmlformats.org/officeDocument/2006/relationships/customXml" Target="../ink/ink17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09.xml"/><Relationship Id="rId15" Type="http://schemas.openxmlformats.org/officeDocument/2006/relationships/image" Target="../media/image248.png"/><Relationship Id="rId23" Type="http://schemas.openxmlformats.org/officeDocument/2006/relationships/image" Target="../media/image260.png"/><Relationship Id="rId28" Type="http://schemas.openxmlformats.org/officeDocument/2006/relationships/customXml" Target="../ink/ink1720.xml"/><Relationship Id="rId36" Type="http://schemas.openxmlformats.org/officeDocument/2006/relationships/customXml" Target="../ink/ink1724.xml"/><Relationship Id="rId49" Type="http://schemas.openxmlformats.org/officeDocument/2006/relationships/image" Target="../media/image273.png"/><Relationship Id="rId57" Type="http://schemas.openxmlformats.org/officeDocument/2006/relationships/image" Target="../media/image279.png"/><Relationship Id="rId106" Type="http://schemas.openxmlformats.org/officeDocument/2006/relationships/customXml" Target="../ink/ink1759.xml"/><Relationship Id="rId10" Type="http://schemas.openxmlformats.org/officeDocument/2006/relationships/customXml" Target="../ink/ink1711.xml"/><Relationship Id="rId31" Type="http://schemas.openxmlformats.org/officeDocument/2006/relationships/image" Target="../media/image264.png"/><Relationship Id="rId44" Type="http://schemas.openxmlformats.org/officeDocument/2006/relationships/customXml" Target="../ink/ink1728.xml"/><Relationship Id="rId52" Type="http://schemas.openxmlformats.org/officeDocument/2006/relationships/customXml" Target="../ink/ink1732.xml"/><Relationship Id="rId60" Type="http://schemas.openxmlformats.org/officeDocument/2006/relationships/customXml" Target="../ink/ink1736.xml"/><Relationship Id="rId65" Type="http://schemas.openxmlformats.org/officeDocument/2006/relationships/image" Target="../media/image282.png"/><Relationship Id="rId73" Type="http://schemas.openxmlformats.org/officeDocument/2006/relationships/image" Target="../media/image288.png"/><Relationship Id="rId78" Type="http://schemas.openxmlformats.org/officeDocument/2006/relationships/customXml" Target="../ink/ink1745.xml"/><Relationship Id="rId81" Type="http://schemas.openxmlformats.org/officeDocument/2006/relationships/image" Target="../media/image291.png"/><Relationship Id="rId86" Type="http://schemas.openxmlformats.org/officeDocument/2006/relationships/customXml" Target="../ink/ink1749.xml"/><Relationship Id="rId94" Type="http://schemas.openxmlformats.org/officeDocument/2006/relationships/customXml" Target="../ink/ink1753.xml"/><Relationship Id="rId99" Type="http://schemas.openxmlformats.org/officeDocument/2006/relationships/image" Target="../media/image304.png"/><Relationship Id="rId101" Type="http://schemas.openxmlformats.org/officeDocument/2006/relationships/image" Target="../media/image305.png"/><Relationship Id="rId4" Type="http://schemas.openxmlformats.org/officeDocument/2006/relationships/customXml" Target="../ink/ink1708.xml"/><Relationship Id="rId9" Type="http://schemas.openxmlformats.org/officeDocument/2006/relationships/image" Target="../media/image245.png"/><Relationship Id="rId13" Type="http://schemas.openxmlformats.org/officeDocument/2006/relationships/image" Target="../media/image247.png"/><Relationship Id="rId18" Type="http://schemas.openxmlformats.org/officeDocument/2006/relationships/customXml" Target="../ink/ink1715.xml"/><Relationship Id="rId39" Type="http://schemas.openxmlformats.org/officeDocument/2006/relationships/image" Target="../media/image268.png"/><Relationship Id="rId109" Type="http://schemas.openxmlformats.org/officeDocument/2006/relationships/image" Target="../media/image309.png"/><Relationship Id="rId34" Type="http://schemas.openxmlformats.org/officeDocument/2006/relationships/customXml" Target="../ink/ink1723.xml"/><Relationship Id="rId50" Type="http://schemas.openxmlformats.org/officeDocument/2006/relationships/customXml" Target="../ink/ink1731.xml"/><Relationship Id="rId55" Type="http://schemas.openxmlformats.org/officeDocument/2006/relationships/image" Target="../media/image278.png"/><Relationship Id="rId76" Type="http://schemas.openxmlformats.org/officeDocument/2006/relationships/customXml" Target="../ink/ink1744.xml"/><Relationship Id="rId97" Type="http://schemas.openxmlformats.org/officeDocument/2006/relationships/image" Target="../media/image303.png"/><Relationship Id="rId104" Type="http://schemas.openxmlformats.org/officeDocument/2006/relationships/customXml" Target="../ink/ink1758.xml"/><Relationship Id="rId7" Type="http://schemas.openxmlformats.org/officeDocument/2006/relationships/image" Target="../media/image244.png"/><Relationship Id="rId71" Type="http://schemas.openxmlformats.org/officeDocument/2006/relationships/image" Target="../media/image287.png"/><Relationship Id="rId92" Type="http://schemas.openxmlformats.org/officeDocument/2006/relationships/customXml" Target="../ink/ink1752.xml"/><Relationship Id="rId2" Type="http://schemas.openxmlformats.org/officeDocument/2006/relationships/customXml" Target="../ink/ink1707.xml"/><Relationship Id="rId29" Type="http://schemas.openxmlformats.org/officeDocument/2006/relationships/image" Target="../media/image263.png"/><Relationship Id="rId24" Type="http://schemas.openxmlformats.org/officeDocument/2006/relationships/customXml" Target="../ink/ink1718.xml"/><Relationship Id="rId40" Type="http://schemas.openxmlformats.org/officeDocument/2006/relationships/customXml" Target="../ink/ink1726.xml"/><Relationship Id="rId45" Type="http://schemas.openxmlformats.org/officeDocument/2006/relationships/image" Target="../media/image271.png"/><Relationship Id="rId66" Type="http://schemas.openxmlformats.org/officeDocument/2006/relationships/customXml" Target="../ink/ink1739.xml"/><Relationship Id="rId87" Type="http://schemas.openxmlformats.org/officeDocument/2006/relationships/image" Target="../media/image294.png"/><Relationship Id="rId110" Type="http://schemas.openxmlformats.org/officeDocument/2006/relationships/customXml" Target="../ink/ink1761.xml"/><Relationship Id="rId61" Type="http://schemas.openxmlformats.org/officeDocument/2006/relationships/image" Target="../media/image281.png"/><Relationship Id="rId82" Type="http://schemas.openxmlformats.org/officeDocument/2006/relationships/customXml" Target="../ink/ink1747.xml"/><Relationship Id="rId19" Type="http://schemas.openxmlformats.org/officeDocument/2006/relationships/image" Target="../media/image258.png"/><Relationship Id="rId14" Type="http://schemas.openxmlformats.org/officeDocument/2006/relationships/customXml" Target="../ink/ink1713.xml"/><Relationship Id="rId30" Type="http://schemas.openxmlformats.org/officeDocument/2006/relationships/customXml" Target="../ink/ink1721.xml"/><Relationship Id="rId35" Type="http://schemas.openxmlformats.org/officeDocument/2006/relationships/image" Target="../media/image266.png"/><Relationship Id="rId56" Type="http://schemas.openxmlformats.org/officeDocument/2006/relationships/customXml" Target="../ink/ink1734.xml"/><Relationship Id="rId77" Type="http://schemas.openxmlformats.org/officeDocument/2006/relationships/image" Target="../media/image300.png"/><Relationship Id="rId100" Type="http://schemas.openxmlformats.org/officeDocument/2006/relationships/customXml" Target="../ink/ink1756.xml"/><Relationship Id="rId105" Type="http://schemas.openxmlformats.org/officeDocument/2006/relationships/image" Target="../media/image307.png"/><Relationship Id="rId8" Type="http://schemas.openxmlformats.org/officeDocument/2006/relationships/customXml" Target="../ink/ink1710.xml"/><Relationship Id="rId51" Type="http://schemas.openxmlformats.org/officeDocument/2006/relationships/image" Target="../media/image274.png"/><Relationship Id="rId72" Type="http://schemas.openxmlformats.org/officeDocument/2006/relationships/customXml" Target="../ink/ink1742.xml"/><Relationship Id="rId93" Type="http://schemas.openxmlformats.org/officeDocument/2006/relationships/image" Target="../media/image296.png"/><Relationship Id="rId98" Type="http://schemas.openxmlformats.org/officeDocument/2006/relationships/customXml" Target="../ink/ink1755.xml"/><Relationship Id="rId3" Type="http://schemas.openxmlformats.org/officeDocument/2006/relationships/image" Target="../media/image31.png"/><Relationship Id="rId25" Type="http://schemas.openxmlformats.org/officeDocument/2006/relationships/image" Target="../media/image261.png"/><Relationship Id="rId46" Type="http://schemas.openxmlformats.org/officeDocument/2006/relationships/customXml" Target="../ink/ink1729.xml"/><Relationship Id="rId67" Type="http://schemas.openxmlformats.org/officeDocument/2006/relationships/image" Target="../media/image285.png"/><Relationship Id="rId20" Type="http://schemas.openxmlformats.org/officeDocument/2006/relationships/customXml" Target="../ink/ink1716.xml"/><Relationship Id="rId41" Type="http://schemas.openxmlformats.org/officeDocument/2006/relationships/image" Target="../media/image269.png"/><Relationship Id="rId62" Type="http://schemas.openxmlformats.org/officeDocument/2006/relationships/customXml" Target="../ink/ink1737.xml"/><Relationship Id="rId83" Type="http://schemas.openxmlformats.org/officeDocument/2006/relationships/image" Target="../media/image292.png"/><Relationship Id="rId88" Type="http://schemas.openxmlformats.org/officeDocument/2006/relationships/customXml" Target="../ink/ink1750.xml"/><Relationship Id="rId111" Type="http://schemas.openxmlformats.org/officeDocument/2006/relationships/image" Target="../media/image31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customXml" Target="../ink/ink1767.xml"/><Relationship Id="rId18" Type="http://schemas.openxmlformats.org/officeDocument/2006/relationships/image" Target="../media/image267.png"/><Relationship Id="rId3" Type="http://schemas.openxmlformats.org/officeDocument/2006/relationships/image" Target="../media/image31.png"/><Relationship Id="rId21" Type="http://schemas.openxmlformats.org/officeDocument/2006/relationships/customXml" Target="../ink/ink1771.xml"/><Relationship Id="rId7" Type="http://schemas.openxmlformats.org/officeDocument/2006/relationships/customXml" Target="../ink/ink1764.xml"/><Relationship Id="rId12" Type="http://schemas.openxmlformats.org/officeDocument/2006/relationships/image" Target="../media/image316.png"/><Relationship Id="rId17" Type="http://schemas.openxmlformats.org/officeDocument/2006/relationships/customXml" Target="../ink/ink1769.xml"/><Relationship Id="rId2" Type="http://schemas.openxmlformats.org/officeDocument/2006/relationships/customXml" Target="../ink/ink1762.xml"/><Relationship Id="rId16" Type="http://schemas.openxmlformats.org/officeDocument/2006/relationships/image" Target="../media/image318.png"/><Relationship Id="rId20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11" Type="http://schemas.openxmlformats.org/officeDocument/2006/relationships/customXml" Target="../ink/ink1766.xml"/><Relationship Id="rId5" Type="http://schemas.openxmlformats.org/officeDocument/2006/relationships/customXml" Target="../ink/ink1763.xml"/><Relationship Id="rId15" Type="http://schemas.openxmlformats.org/officeDocument/2006/relationships/customXml" Target="../ink/ink1768.xml"/><Relationship Id="rId10" Type="http://schemas.openxmlformats.org/officeDocument/2006/relationships/image" Target="../media/image315.png"/><Relationship Id="rId19" Type="http://schemas.openxmlformats.org/officeDocument/2006/relationships/customXml" Target="../ink/ink1770.xml"/><Relationship Id="rId4" Type="http://schemas.openxmlformats.org/officeDocument/2006/relationships/image" Target="../media/image312.png"/><Relationship Id="rId9" Type="http://schemas.openxmlformats.org/officeDocument/2006/relationships/customXml" Target="../ink/ink1765.xml"/><Relationship Id="rId14" Type="http://schemas.openxmlformats.org/officeDocument/2006/relationships/image" Target="../media/image317.png"/><Relationship Id="rId22" Type="http://schemas.openxmlformats.org/officeDocument/2006/relationships/image" Target="../media/image32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27.png"/><Relationship Id="rId21" Type="http://schemas.openxmlformats.org/officeDocument/2006/relationships/image" Target="../media/image13.png"/><Relationship Id="rId34" Type="http://schemas.openxmlformats.org/officeDocument/2006/relationships/customXml" Target="../ink/ink85.xml"/><Relationship Id="rId7" Type="http://schemas.openxmlformats.org/officeDocument/2006/relationships/image" Target="../media/image5.png"/><Relationship Id="rId12" Type="http://schemas.openxmlformats.org/officeDocument/2006/relationships/customXml" Target="../ink/ink74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4.png"/><Relationship Id="rId38" Type="http://schemas.openxmlformats.org/officeDocument/2006/relationships/customXml" Target="../ink/ink87.xml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11" Type="http://schemas.openxmlformats.org/officeDocument/2006/relationships/image" Target="../media/image8.png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10" Type="http://schemas.openxmlformats.org/officeDocument/2006/relationships/customXml" Target="../ink/ink73.xml"/><Relationship Id="rId19" Type="http://schemas.openxmlformats.org/officeDocument/2006/relationships/image" Target="../media/image12.png"/><Relationship Id="rId31" Type="http://schemas.openxmlformats.org/officeDocument/2006/relationships/image" Target="../media/image23.png"/><Relationship Id="rId4" Type="http://schemas.openxmlformats.org/officeDocument/2006/relationships/customXml" Target="../ink/ink70.xml"/><Relationship Id="rId9" Type="http://schemas.openxmlformats.org/officeDocument/2006/relationships/image" Target="../media/image6.png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16.png"/><Relationship Id="rId30" Type="http://schemas.openxmlformats.org/officeDocument/2006/relationships/customXml" Target="../ink/ink83.xml"/><Relationship Id="rId35" Type="http://schemas.openxmlformats.org/officeDocument/2006/relationships/image" Target="../media/image25.png"/><Relationship Id="rId8" Type="http://schemas.openxmlformats.org/officeDocument/2006/relationships/customXml" Target="../ink/ink72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customXml" Target="../ink/ink1777.xml"/><Relationship Id="rId18" Type="http://schemas.openxmlformats.org/officeDocument/2006/relationships/image" Target="../media/image326.png"/><Relationship Id="rId3" Type="http://schemas.openxmlformats.org/officeDocument/2006/relationships/image" Target="../media/image31.png"/><Relationship Id="rId7" Type="http://schemas.openxmlformats.org/officeDocument/2006/relationships/customXml" Target="../ink/ink1774.xml"/><Relationship Id="rId12" Type="http://schemas.openxmlformats.org/officeDocument/2006/relationships/image" Target="../media/image267.png"/><Relationship Id="rId17" Type="http://schemas.openxmlformats.org/officeDocument/2006/relationships/customXml" Target="../ink/ink1779.xml"/><Relationship Id="rId2" Type="http://schemas.openxmlformats.org/officeDocument/2006/relationships/customXml" Target="../ink/ink1772.xml"/><Relationship Id="rId16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customXml" Target="../ink/ink1776.xml"/><Relationship Id="rId5" Type="http://schemas.openxmlformats.org/officeDocument/2006/relationships/customXml" Target="../ink/ink1773.xml"/><Relationship Id="rId15" Type="http://schemas.openxmlformats.org/officeDocument/2006/relationships/customXml" Target="../ink/ink1778.xml"/><Relationship Id="rId10" Type="http://schemas.openxmlformats.org/officeDocument/2006/relationships/image" Target="../media/image323.png"/><Relationship Id="rId4" Type="http://schemas.openxmlformats.org/officeDocument/2006/relationships/image" Target="../media/image312.png"/><Relationship Id="rId9" Type="http://schemas.openxmlformats.org/officeDocument/2006/relationships/customXml" Target="../ink/ink1775.xml"/><Relationship Id="rId14" Type="http://schemas.openxmlformats.org/officeDocument/2006/relationships/image" Target="../media/image32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13" Type="http://schemas.openxmlformats.org/officeDocument/2006/relationships/customXml" Target="../ink/ink1785.xml"/><Relationship Id="rId18" Type="http://schemas.openxmlformats.org/officeDocument/2006/relationships/image" Target="../media/image332.png"/><Relationship Id="rId26" Type="http://schemas.openxmlformats.org/officeDocument/2006/relationships/image" Target="../media/image336.png"/><Relationship Id="rId3" Type="http://schemas.openxmlformats.org/officeDocument/2006/relationships/image" Target="../media/image31.png"/><Relationship Id="rId21" Type="http://schemas.openxmlformats.org/officeDocument/2006/relationships/customXml" Target="../ink/ink1789.xml"/><Relationship Id="rId7" Type="http://schemas.openxmlformats.org/officeDocument/2006/relationships/customXml" Target="../ink/ink1782.xml"/><Relationship Id="rId12" Type="http://schemas.openxmlformats.org/officeDocument/2006/relationships/image" Target="../media/image267.png"/><Relationship Id="rId17" Type="http://schemas.openxmlformats.org/officeDocument/2006/relationships/customXml" Target="../ink/ink1787.xml"/><Relationship Id="rId25" Type="http://schemas.openxmlformats.org/officeDocument/2006/relationships/customXml" Target="../ink/ink1791.xml"/><Relationship Id="rId2" Type="http://schemas.openxmlformats.org/officeDocument/2006/relationships/customXml" Target="../ink/ink1780.xml"/><Relationship Id="rId16" Type="http://schemas.openxmlformats.org/officeDocument/2006/relationships/image" Target="../media/image331.png"/><Relationship Id="rId20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customXml" Target="../ink/ink1784.xml"/><Relationship Id="rId24" Type="http://schemas.openxmlformats.org/officeDocument/2006/relationships/image" Target="../media/image335.png"/><Relationship Id="rId5" Type="http://schemas.openxmlformats.org/officeDocument/2006/relationships/customXml" Target="../ink/ink1781.xml"/><Relationship Id="rId15" Type="http://schemas.openxmlformats.org/officeDocument/2006/relationships/customXml" Target="../ink/ink1786.xml"/><Relationship Id="rId23" Type="http://schemas.openxmlformats.org/officeDocument/2006/relationships/customXml" Target="../ink/ink1790.xml"/><Relationship Id="rId10" Type="http://schemas.openxmlformats.org/officeDocument/2006/relationships/image" Target="../media/image329.png"/><Relationship Id="rId19" Type="http://schemas.openxmlformats.org/officeDocument/2006/relationships/customXml" Target="../ink/ink1788.xml"/><Relationship Id="rId4" Type="http://schemas.openxmlformats.org/officeDocument/2006/relationships/image" Target="../media/image312.png"/><Relationship Id="rId9" Type="http://schemas.openxmlformats.org/officeDocument/2006/relationships/customXml" Target="../ink/ink1783.xml"/><Relationship Id="rId14" Type="http://schemas.openxmlformats.org/officeDocument/2006/relationships/image" Target="../media/image330.png"/><Relationship Id="rId22" Type="http://schemas.openxmlformats.org/officeDocument/2006/relationships/image" Target="../media/image33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13" Type="http://schemas.openxmlformats.org/officeDocument/2006/relationships/customXml" Target="../ink/ink1797.xml"/><Relationship Id="rId3" Type="http://schemas.openxmlformats.org/officeDocument/2006/relationships/image" Target="../media/image31.png"/><Relationship Id="rId7" Type="http://schemas.openxmlformats.org/officeDocument/2006/relationships/customXml" Target="../ink/ink1794.xml"/><Relationship Id="rId12" Type="http://schemas.openxmlformats.org/officeDocument/2006/relationships/image" Target="../media/image339.png"/><Relationship Id="rId2" Type="http://schemas.openxmlformats.org/officeDocument/2006/relationships/customXml" Target="../ink/ink17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7.png"/><Relationship Id="rId11" Type="http://schemas.openxmlformats.org/officeDocument/2006/relationships/customXml" Target="../ink/ink1796.xml"/><Relationship Id="rId5" Type="http://schemas.openxmlformats.org/officeDocument/2006/relationships/customXml" Target="../ink/ink1793.xml"/><Relationship Id="rId10" Type="http://schemas.openxmlformats.org/officeDocument/2006/relationships/image" Target="../media/image267.png"/><Relationship Id="rId4" Type="http://schemas.openxmlformats.org/officeDocument/2006/relationships/image" Target="../media/image312.png"/><Relationship Id="rId9" Type="http://schemas.openxmlformats.org/officeDocument/2006/relationships/customXml" Target="../ink/ink1795.xml"/><Relationship Id="rId14" Type="http://schemas.openxmlformats.org/officeDocument/2006/relationships/image" Target="../media/image34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13" Type="http://schemas.openxmlformats.org/officeDocument/2006/relationships/customXml" Target="../ink/ink1803.xml"/><Relationship Id="rId18" Type="http://schemas.openxmlformats.org/officeDocument/2006/relationships/image" Target="../media/image347.png"/><Relationship Id="rId26" Type="http://schemas.openxmlformats.org/officeDocument/2006/relationships/image" Target="../media/image351.png"/><Relationship Id="rId3" Type="http://schemas.openxmlformats.org/officeDocument/2006/relationships/image" Target="../media/image31.png"/><Relationship Id="rId21" Type="http://schemas.openxmlformats.org/officeDocument/2006/relationships/customXml" Target="../ink/ink1807.xml"/><Relationship Id="rId7" Type="http://schemas.openxmlformats.org/officeDocument/2006/relationships/customXml" Target="../ink/ink1800.xml"/><Relationship Id="rId12" Type="http://schemas.openxmlformats.org/officeDocument/2006/relationships/image" Target="../media/image344.png"/><Relationship Id="rId17" Type="http://schemas.openxmlformats.org/officeDocument/2006/relationships/customXml" Target="../ink/ink1805.xml"/><Relationship Id="rId25" Type="http://schemas.openxmlformats.org/officeDocument/2006/relationships/customXml" Target="../ink/ink1809.xml"/><Relationship Id="rId2" Type="http://schemas.openxmlformats.org/officeDocument/2006/relationships/customXml" Target="../ink/ink1798.xml"/><Relationship Id="rId16" Type="http://schemas.openxmlformats.org/officeDocument/2006/relationships/image" Target="../media/image346.png"/><Relationship Id="rId20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customXml" Target="../ink/ink1802.xml"/><Relationship Id="rId24" Type="http://schemas.openxmlformats.org/officeDocument/2006/relationships/image" Target="../media/image350.png"/><Relationship Id="rId5" Type="http://schemas.openxmlformats.org/officeDocument/2006/relationships/customXml" Target="../ink/ink1799.xml"/><Relationship Id="rId15" Type="http://schemas.openxmlformats.org/officeDocument/2006/relationships/customXml" Target="../ink/ink1804.xml"/><Relationship Id="rId23" Type="http://schemas.openxmlformats.org/officeDocument/2006/relationships/customXml" Target="../ink/ink1808.xml"/><Relationship Id="rId10" Type="http://schemas.openxmlformats.org/officeDocument/2006/relationships/image" Target="../media/image343.png"/><Relationship Id="rId19" Type="http://schemas.openxmlformats.org/officeDocument/2006/relationships/customXml" Target="../ink/ink1806.xml"/><Relationship Id="rId4" Type="http://schemas.openxmlformats.org/officeDocument/2006/relationships/image" Target="../media/image312.png"/><Relationship Id="rId9" Type="http://schemas.openxmlformats.org/officeDocument/2006/relationships/customXml" Target="../ink/ink1801.xml"/><Relationship Id="rId14" Type="http://schemas.openxmlformats.org/officeDocument/2006/relationships/image" Target="../media/image345.png"/><Relationship Id="rId22" Type="http://schemas.openxmlformats.org/officeDocument/2006/relationships/image" Target="../media/image34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10.xml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13" Type="http://schemas.openxmlformats.org/officeDocument/2006/relationships/customXml" Target="../ink/ink1816.xml"/><Relationship Id="rId18" Type="http://schemas.openxmlformats.org/officeDocument/2006/relationships/image" Target="../media/image360.png"/><Relationship Id="rId26" Type="http://schemas.openxmlformats.org/officeDocument/2006/relationships/image" Target="../media/image364.png"/><Relationship Id="rId3" Type="http://schemas.openxmlformats.org/officeDocument/2006/relationships/customXml" Target="../ink/ink1811.xml"/><Relationship Id="rId21" Type="http://schemas.openxmlformats.org/officeDocument/2006/relationships/customXml" Target="../ink/ink1820.xml"/><Relationship Id="rId7" Type="http://schemas.openxmlformats.org/officeDocument/2006/relationships/customXml" Target="../ink/ink1813.xml"/><Relationship Id="rId12" Type="http://schemas.openxmlformats.org/officeDocument/2006/relationships/image" Target="../media/image357.png"/><Relationship Id="rId17" Type="http://schemas.openxmlformats.org/officeDocument/2006/relationships/customXml" Target="../ink/ink1818.xml"/><Relationship Id="rId25" Type="http://schemas.openxmlformats.org/officeDocument/2006/relationships/customXml" Target="../ink/ink1822.xml"/><Relationship Id="rId2" Type="http://schemas.openxmlformats.org/officeDocument/2006/relationships/image" Target="../media/image352.png"/><Relationship Id="rId16" Type="http://schemas.openxmlformats.org/officeDocument/2006/relationships/image" Target="../media/image359.png"/><Relationship Id="rId20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1" Type="http://schemas.openxmlformats.org/officeDocument/2006/relationships/customXml" Target="../ink/ink1815.xml"/><Relationship Id="rId24" Type="http://schemas.openxmlformats.org/officeDocument/2006/relationships/image" Target="../media/image363.png"/><Relationship Id="rId5" Type="http://schemas.openxmlformats.org/officeDocument/2006/relationships/customXml" Target="../ink/ink1812.xml"/><Relationship Id="rId15" Type="http://schemas.openxmlformats.org/officeDocument/2006/relationships/customXml" Target="../ink/ink1817.xml"/><Relationship Id="rId23" Type="http://schemas.openxmlformats.org/officeDocument/2006/relationships/customXml" Target="../ink/ink1821.xml"/><Relationship Id="rId10" Type="http://schemas.openxmlformats.org/officeDocument/2006/relationships/image" Target="../media/image356.png"/><Relationship Id="rId19" Type="http://schemas.openxmlformats.org/officeDocument/2006/relationships/customXml" Target="../ink/ink1819.xml"/><Relationship Id="rId4" Type="http://schemas.openxmlformats.org/officeDocument/2006/relationships/image" Target="../media/image353.png"/><Relationship Id="rId9" Type="http://schemas.openxmlformats.org/officeDocument/2006/relationships/customXml" Target="../ink/ink1814.xml"/><Relationship Id="rId14" Type="http://schemas.openxmlformats.org/officeDocument/2006/relationships/image" Target="../media/image358.png"/><Relationship Id="rId22" Type="http://schemas.openxmlformats.org/officeDocument/2006/relationships/image" Target="../media/image36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customXml" Target="../ink/ink1828.xml"/><Relationship Id="rId18" Type="http://schemas.openxmlformats.org/officeDocument/2006/relationships/image" Target="../media/image361.png"/><Relationship Id="rId26" Type="http://schemas.openxmlformats.org/officeDocument/2006/relationships/image" Target="../media/image365.png"/><Relationship Id="rId3" Type="http://schemas.openxmlformats.org/officeDocument/2006/relationships/customXml" Target="../ink/ink1823.xml"/><Relationship Id="rId21" Type="http://schemas.openxmlformats.org/officeDocument/2006/relationships/customXml" Target="../ink/ink1832.xml"/><Relationship Id="rId7" Type="http://schemas.openxmlformats.org/officeDocument/2006/relationships/customXml" Target="../ink/ink1825.xml"/><Relationship Id="rId12" Type="http://schemas.openxmlformats.org/officeDocument/2006/relationships/image" Target="../media/image358.png"/><Relationship Id="rId17" Type="http://schemas.openxmlformats.org/officeDocument/2006/relationships/customXml" Target="../ink/ink1830.xml"/><Relationship Id="rId25" Type="http://schemas.openxmlformats.org/officeDocument/2006/relationships/customXml" Target="../ink/ink1834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0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1827.xml"/><Relationship Id="rId24" Type="http://schemas.openxmlformats.org/officeDocument/2006/relationships/image" Target="../media/image364.png"/><Relationship Id="rId5" Type="http://schemas.openxmlformats.org/officeDocument/2006/relationships/customXml" Target="../ink/ink1824.xml"/><Relationship Id="rId15" Type="http://schemas.openxmlformats.org/officeDocument/2006/relationships/customXml" Target="../ink/ink1829.xml"/><Relationship Id="rId23" Type="http://schemas.openxmlformats.org/officeDocument/2006/relationships/customXml" Target="../ink/ink1833.xml"/><Relationship Id="rId10" Type="http://schemas.openxmlformats.org/officeDocument/2006/relationships/image" Target="../media/image357.png"/><Relationship Id="rId19" Type="http://schemas.openxmlformats.org/officeDocument/2006/relationships/customXml" Target="../ink/ink1831.xml"/><Relationship Id="rId4" Type="http://schemas.openxmlformats.org/officeDocument/2006/relationships/image" Target="../media/image354.png"/><Relationship Id="rId9" Type="http://schemas.openxmlformats.org/officeDocument/2006/relationships/customXml" Target="../ink/ink1826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40.xml"/><Relationship Id="rId18" Type="http://schemas.openxmlformats.org/officeDocument/2006/relationships/image" Target="../media/image361.png"/><Relationship Id="rId26" Type="http://schemas.openxmlformats.org/officeDocument/2006/relationships/image" Target="../media/image365.png"/><Relationship Id="rId39" Type="http://schemas.openxmlformats.org/officeDocument/2006/relationships/customXml" Target="../ink/ink1853.xml"/><Relationship Id="rId21" Type="http://schemas.openxmlformats.org/officeDocument/2006/relationships/customXml" Target="../ink/ink1844.xml"/><Relationship Id="rId34" Type="http://schemas.openxmlformats.org/officeDocument/2006/relationships/image" Target="../media/image368.png"/><Relationship Id="rId42" Type="http://schemas.openxmlformats.org/officeDocument/2006/relationships/image" Target="../media/image372.png"/><Relationship Id="rId7" Type="http://schemas.openxmlformats.org/officeDocument/2006/relationships/customXml" Target="../ink/ink1837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0" Type="http://schemas.openxmlformats.org/officeDocument/2006/relationships/image" Target="../media/image362.png"/><Relationship Id="rId29" Type="http://schemas.openxmlformats.org/officeDocument/2006/relationships/customXml" Target="../ink/ink1848.xml"/><Relationship Id="rId41" Type="http://schemas.openxmlformats.org/officeDocument/2006/relationships/customXml" Target="../ink/ink18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1839.xml"/><Relationship Id="rId24" Type="http://schemas.openxmlformats.org/officeDocument/2006/relationships/image" Target="../media/image364.png"/><Relationship Id="rId32" Type="http://schemas.openxmlformats.org/officeDocument/2006/relationships/image" Target="../media/image271.png"/><Relationship Id="rId37" Type="http://schemas.openxmlformats.org/officeDocument/2006/relationships/customXml" Target="../ink/ink1852.xml"/><Relationship Id="rId40" Type="http://schemas.openxmlformats.org/officeDocument/2006/relationships/image" Target="../media/image371.png"/><Relationship Id="rId5" Type="http://schemas.openxmlformats.org/officeDocument/2006/relationships/customXml" Target="../ink/ink1836.xml"/><Relationship Id="rId15" Type="http://schemas.openxmlformats.org/officeDocument/2006/relationships/customXml" Target="../ink/ink1841.xml"/><Relationship Id="rId23" Type="http://schemas.openxmlformats.org/officeDocument/2006/relationships/customXml" Target="../ink/ink1845.xml"/><Relationship Id="rId28" Type="http://schemas.openxmlformats.org/officeDocument/2006/relationships/image" Target="../media/image366.png"/><Relationship Id="rId36" Type="http://schemas.openxmlformats.org/officeDocument/2006/relationships/image" Target="../media/image369.png"/><Relationship Id="rId10" Type="http://schemas.openxmlformats.org/officeDocument/2006/relationships/image" Target="../media/image357.png"/><Relationship Id="rId19" Type="http://schemas.openxmlformats.org/officeDocument/2006/relationships/customXml" Target="../ink/ink1843.xml"/><Relationship Id="rId31" Type="http://schemas.openxmlformats.org/officeDocument/2006/relationships/customXml" Target="../ink/ink1849.xml"/><Relationship Id="rId4" Type="http://schemas.openxmlformats.org/officeDocument/2006/relationships/image" Target="../media/image354.png"/><Relationship Id="rId9" Type="http://schemas.openxmlformats.org/officeDocument/2006/relationships/customXml" Target="../ink/ink1838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1847.xml"/><Relationship Id="rId30" Type="http://schemas.openxmlformats.org/officeDocument/2006/relationships/image" Target="../media/image367.png"/><Relationship Id="rId35" Type="http://schemas.openxmlformats.org/officeDocument/2006/relationships/customXml" Target="../ink/ink1851.xml"/><Relationship Id="rId8" Type="http://schemas.openxmlformats.org/officeDocument/2006/relationships/image" Target="../media/image356.png"/><Relationship Id="rId3" Type="http://schemas.openxmlformats.org/officeDocument/2006/relationships/customXml" Target="../ink/ink1835.xml"/><Relationship Id="rId12" Type="http://schemas.openxmlformats.org/officeDocument/2006/relationships/image" Target="../media/image358.png"/><Relationship Id="rId17" Type="http://schemas.openxmlformats.org/officeDocument/2006/relationships/customXml" Target="../ink/ink1842.xml"/><Relationship Id="rId25" Type="http://schemas.openxmlformats.org/officeDocument/2006/relationships/customXml" Target="../ink/ink1846.xml"/><Relationship Id="rId33" Type="http://schemas.openxmlformats.org/officeDocument/2006/relationships/customXml" Target="../ink/ink1850.xml"/><Relationship Id="rId38" Type="http://schemas.openxmlformats.org/officeDocument/2006/relationships/image" Target="../media/image370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60.xml"/><Relationship Id="rId18" Type="http://schemas.openxmlformats.org/officeDocument/2006/relationships/image" Target="../media/image361.png"/><Relationship Id="rId26" Type="http://schemas.openxmlformats.org/officeDocument/2006/relationships/image" Target="../media/image366.png"/><Relationship Id="rId39" Type="http://schemas.openxmlformats.org/officeDocument/2006/relationships/customXml" Target="../ink/ink1873.xml"/><Relationship Id="rId21" Type="http://schemas.openxmlformats.org/officeDocument/2006/relationships/customXml" Target="../ink/ink1864.xml"/><Relationship Id="rId34" Type="http://schemas.openxmlformats.org/officeDocument/2006/relationships/image" Target="../media/image369.png"/><Relationship Id="rId42" Type="http://schemas.openxmlformats.org/officeDocument/2006/relationships/image" Target="../media/image373.png"/><Relationship Id="rId7" Type="http://schemas.openxmlformats.org/officeDocument/2006/relationships/customXml" Target="../ink/ink1857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0" Type="http://schemas.openxmlformats.org/officeDocument/2006/relationships/image" Target="../media/image362.png"/><Relationship Id="rId29" Type="http://schemas.openxmlformats.org/officeDocument/2006/relationships/customXml" Target="../ink/ink1868.xml"/><Relationship Id="rId41" Type="http://schemas.openxmlformats.org/officeDocument/2006/relationships/customXml" Target="../ink/ink18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customXml" Target="../ink/ink1859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1872.xml"/><Relationship Id="rId40" Type="http://schemas.openxmlformats.org/officeDocument/2006/relationships/image" Target="../media/image372.png"/><Relationship Id="rId5" Type="http://schemas.openxmlformats.org/officeDocument/2006/relationships/customXml" Target="../ink/ink1856.xml"/><Relationship Id="rId15" Type="http://schemas.openxmlformats.org/officeDocument/2006/relationships/customXml" Target="../ink/ink1861.xml"/><Relationship Id="rId23" Type="http://schemas.openxmlformats.org/officeDocument/2006/relationships/customXml" Target="../ink/ink1865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10" Type="http://schemas.openxmlformats.org/officeDocument/2006/relationships/image" Target="../media/image357.png"/><Relationship Id="rId19" Type="http://schemas.openxmlformats.org/officeDocument/2006/relationships/customXml" Target="../ink/ink1863.xml"/><Relationship Id="rId31" Type="http://schemas.openxmlformats.org/officeDocument/2006/relationships/customXml" Target="../ink/ink1869.xml"/><Relationship Id="rId4" Type="http://schemas.openxmlformats.org/officeDocument/2006/relationships/image" Target="../media/image354.png"/><Relationship Id="rId9" Type="http://schemas.openxmlformats.org/officeDocument/2006/relationships/customXml" Target="../ink/ink1858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1867.xml"/><Relationship Id="rId30" Type="http://schemas.openxmlformats.org/officeDocument/2006/relationships/image" Target="../media/image271.png"/><Relationship Id="rId35" Type="http://schemas.openxmlformats.org/officeDocument/2006/relationships/customXml" Target="../ink/ink1871.xml"/><Relationship Id="rId8" Type="http://schemas.openxmlformats.org/officeDocument/2006/relationships/image" Target="../media/image356.png"/><Relationship Id="rId3" Type="http://schemas.openxmlformats.org/officeDocument/2006/relationships/customXml" Target="../ink/ink1855.xml"/><Relationship Id="rId12" Type="http://schemas.openxmlformats.org/officeDocument/2006/relationships/image" Target="../media/image358.png"/><Relationship Id="rId17" Type="http://schemas.openxmlformats.org/officeDocument/2006/relationships/customXml" Target="../ink/ink1862.xml"/><Relationship Id="rId25" Type="http://schemas.openxmlformats.org/officeDocument/2006/relationships/customXml" Target="../ink/ink1866.xml"/><Relationship Id="rId33" Type="http://schemas.openxmlformats.org/officeDocument/2006/relationships/customXml" Target="../ink/ink1870.xml"/><Relationship Id="rId38" Type="http://schemas.openxmlformats.org/officeDocument/2006/relationships/image" Target="../media/image37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customXml" Target="../ink/ink96.xml"/><Relationship Id="rId26" Type="http://schemas.openxmlformats.org/officeDocument/2006/relationships/customXml" Target="../ink/ink100.xml"/><Relationship Id="rId39" Type="http://schemas.openxmlformats.org/officeDocument/2006/relationships/image" Target="../media/image27.png"/><Relationship Id="rId21" Type="http://schemas.openxmlformats.org/officeDocument/2006/relationships/image" Target="../media/image13.png"/><Relationship Id="rId34" Type="http://schemas.openxmlformats.org/officeDocument/2006/relationships/customXml" Target="../ink/ink104.xml"/><Relationship Id="rId42" Type="http://schemas.openxmlformats.org/officeDocument/2006/relationships/customXml" Target="../ink/ink108.xml"/><Relationship Id="rId7" Type="http://schemas.openxmlformats.org/officeDocument/2006/relationships/image" Target="../media/image5.png"/><Relationship Id="rId2" Type="http://schemas.openxmlformats.org/officeDocument/2006/relationships/customXml" Target="../ink/ink88.xml"/><Relationship Id="rId16" Type="http://schemas.openxmlformats.org/officeDocument/2006/relationships/customXml" Target="../ink/ink9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1" Type="http://schemas.openxmlformats.org/officeDocument/2006/relationships/image" Target="../media/image8.png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26.png"/><Relationship Id="rId40" Type="http://schemas.openxmlformats.org/officeDocument/2006/relationships/customXml" Target="../ink/ink107.xml"/><Relationship Id="rId45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10" Type="http://schemas.openxmlformats.org/officeDocument/2006/relationships/customXml" Target="../ink/ink92.xml"/><Relationship Id="rId19" Type="http://schemas.openxmlformats.org/officeDocument/2006/relationships/image" Target="../media/image12.png"/><Relationship Id="rId31" Type="http://schemas.openxmlformats.org/officeDocument/2006/relationships/image" Target="../media/image23.png"/><Relationship Id="rId44" Type="http://schemas.openxmlformats.org/officeDocument/2006/relationships/customXml" Target="../ink/ink109.xml"/><Relationship Id="rId4" Type="http://schemas.openxmlformats.org/officeDocument/2006/relationships/customXml" Target="../ink/ink89.xml"/><Relationship Id="rId9" Type="http://schemas.openxmlformats.org/officeDocument/2006/relationships/image" Target="../media/image6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16.png"/><Relationship Id="rId30" Type="http://schemas.openxmlformats.org/officeDocument/2006/relationships/customXml" Target="../ink/ink102.xml"/><Relationship Id="rId35" Type="http://schemas.openxmlformats.org/officeDocument/2006/relationships/image" Target="../media/image25.png"/><Relationship Id="rId43" Type="http://schemas.openxmlformats.org/officeDocument/2006/relationships/image" Target="../media/image29.png"/><Relationship Id="rId8" Type="http://schemas.openxmlformats.org/officeDocument/2006/relationships/customXml" Target="../ink/ink91.xml"/><Relationship Id="rId3" Type="http://schemas.openxmlformats.org/officeDocument/2006/relationships/image" Target="../media/image3.png"/><Relationship Id="rId12" Type="http://schemas.openxmlformats.org/officeDocument/2006/relationships/customXml" Target="../ink/ink9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4.png"/><Relationship Id="rId38" Type="http://schemas.openxmlformats.org/officeDocument/2006/relationships/customXml" Target="../ink/ink106.xml"/><Relationship Id="rId20" Type="http://schemas.openxmlformats.org/officeDocument/2006/relationships/customXml" Target="../ink/ink97.xml"/><Relationship Id="rId41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80.xml"/><Relationship Id="rId18" Type="http://schemas.openxmlformats.org/officeDocument/2006/relationships/image" Target="../media/image361.png"/><Relationship Id="rId26" Type="http://schemas.openxmlformats.org/officeDocument/2006/relationships/image" Target="../media/image366.png"/><Relationship Id="rId39" Type="http://schemas.openxmlformats.org/officeDocument/2006/relationships/customXml" Target="../ink/ink1893.xml"/><Relationship Id="rId21" Type="http://schemas.openxmlformats.org/officeDocument/2006/relationships/customXml" Target="../ink/ink1884.xml"/><Relationship Id="rId34" Type="http://schemas.openxmlformats.org/officeDocument/2006/relationships/image" Target="../media/image369.png"/><Relationship Id="rId42" Type="http://schemas.openxmlformats.org/officeDocument/2006/relationships/image" Target="../media/image373.png"/><Relationship Id="rId47" Type="http://schemas.openxmlformats.org/officeDocument/2006/relationships/customXml" Target="../ink/ink1897.xml"/><Relationship Id="rId50" Type="http://schemas.openxmlformats.org/officeDocument/2006/relationships/image" Target="../media/image377.png"/><Relationship Id="rId55" Type="http://schemas.openxmlformats.org/officeDocument/2006/relationships/customXml" Target="../ink/ink1901.xml"/><Relationship Id="rId7" Type="http://schemas.openxmlformats.org/officeDocument/2006/relationships/customXml" Target="../ink/ink1877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1888.xml"/><Relationship Id="rId11" Type="http://schemas.openxmlformats.org/officeDocument/2006/relationships/customXml" Target="../ink/ink1879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1892.xml"/><Relationship Id="rId40" Type="http://schemas.openxmlformats.org/officeDocument/2006/relationships/image" Target="../media/image372.png"/><Relationship Id="rId45" Type="http://schemas.openxmlformats.org/officeDocument/2006/relationships/customXml" Target="../ink/ink1896.xml"/><Relationship Id="rId53" Type="http://schemas.openxmlformats.org/officeDocument/2006/relationships/customXml" Target="../ink/ink1900.xml"/><Relationship Id="rId5" Type="http://schemas.openxmlformats.org/officeDocument/2006/relationships/customXml" Target="../ink/ink1876.xml"/><Relationship Id="rId10" Type="http://schemas.openxmlformats.org/officeDocument/2006/relationships/image" Target="../media/image357.png"/><Relationship Id="rId19" Type="http://schemas.openxmlformats.org/officeDocument/2006/relationships/customXml" Target="../ink/ink1883.xml"/><Relationship Id="rId31" Type="http://schemas.openxmlformats.org/officeDocument/2006/relationships/customXml" Target="../ink/ink1889.xml"/><Relationship Id="rId44" Type="http://schemas.openxmlformats.org/officeDocument/2006/relationships/image" Target="../media/image374.png"/><Relationship Id="rId52" Type="http://schemas.openxmlformats.org/officeDocument/2006/relationships/image" Target="../media/image378.png"/><Relationship Id="rId4" Type="http://schemas.openxmlformats.org/officeDocument/2006/relationships/image" Target="../media/image354.png"/><Relationship Id="rId9" Type="http://schemas.openxmlformats.org/officeDocument/2006/relationships/customXml" Target="../ink/ink1878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1887.xml"/><Relationship Id="rId30" Type="http://schemas.openxmlformats.org/officeDocument/2006/relationships/image" Target="../media/image271.png"/><Relationship Id="rId35" Type="http://schemas.openxmlformats.org/officeDocument/2006/relationships/customXml" Target="../ink/ink1891.xml"/><Relationship Id="rId43" Type="http://schemas.openxmlformats.org/officeDocument/2006/relationships/customXml" Target="../ink/ink1895.xml"/><Relationship Id="rId48" Type="http://schemas.openxmlformats.org/officeDocument/2006/relationships/image" Target="../media/image376.png"/><Relationship Id="rId56" Type="http://schemas.openxmlformats.org/officeDocument/2006/relationships/image" Target="../media/image380.png"/><Relationship Id="rId8" Type="http://schemas.openxmlformats.org/officeDocument/2006/relationships/image" Target="../media/image356.png"/><Relationship Id="rId51" Type="http://schemas.openxmlformats.org/officeDocument/2006/relationships/customXml" Target="../ink/ink1899.xml"/><Relationship Id="rId3" Type="http://schemas.openxmlformats.org/officeDocument/2006/relationships/customXml" Target="../ink/ink1875.xml"/><Relationship Id="rId12" Type="http://schemas.openxmlformats.org/officeDocument/2006/relationships/image" Target="../media/image358.png"/><Relationship Id="rId17" Type="http://schemas.openxmlformats.org/officeDocument/2006/relationships/customXml" Target="../ink/ink1882.xml"/><Relationship Id="rId25" Type="http://schemas.openxmlformats.org/officeDocument/2006/relationships/customXml" Target="../ink/ink1886.xml"/><Relationship Id="rId33" Type="http://schemas.openxmlformats.org/officeDocument/2006/relationships/customXml" Target="../ink/ink1890.xml"/><Relationship Id="rId38" Type="http://schemas.openxmlformats.org/officeDocument/2006/relationships/image" Target="../media/image371.png"/><Relationship Id="rId46" Type="http://schemas.openxmlformats.org/officeDocument/2006/relationships/image" Target="../media/image375.png"/><Relationship Id="rId20" Type="http://schemas.openxmlformats.org/officeDocument/2006/relationships/image" Target="../media/image362.png"/><Relationship Id="rId41" Type="http://schemas.openxmlformats.org/officeDocument/2006/relationships/customXml" Target="../ink/ink1894.xml"/><Relationship Id="rId54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1881.xml"/><Relationship Id="rId23" Type="http://schemas.openxmlformats.org/officeDocument/2006/relationships/customXml" Target="../ink/ink1885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1898.xml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07.xml"/><Relationship Id="rId18" Type="http://schemas.openxmlformats.org/officeDocument/2006/relationships/image" Target="../media/image361.png"/><Relationship Id="rId26" Type="http://schemas.openxmlformats.org/officeDocument/2006/relationships/image" Target="../media/image366.png"/><Relationship Id="rId39" Type="http://schemas.openxmlformats.org/officeDocument/2006/relationships/customXml" Target="../ink/ink1920.xml"/><Relationship Id="rId21" Type="http://schemas.openxmlformats.org/officeDocument/2006/relationships/customXml" Target="../ink/ink1911.xml"/><Relationship Id="rId34" Type="http://schemas.openxmlformats.org/officeDocument/2006/relationships/image" Target="../media/image369.png"/><Relationship Id="rId42" Type="http://schemas.openxmlformats.org/officeDocument/2006/relationships/image" Target="../media/image374.png"/><Relationship Id="rId47" Type="http://schemas.openxmlformats.org/officeDocument/2006/relationships/customXml" Target="../ink/ink1924.xml"/><Relationship Id="rId50" Type="http://schemas.openxmlformats.org/officeDocument/2006/relationships/image" Target="../media/image378.png"/><Relationship Id="rId55" Type="http://schemas.openxmlformats.org/officeDocument/2006/relationships/customXml" Target="../ink/ink1928.xml"/><Relationship Id="rId7" Type="http://schemas.openxmlformats.org/officeDocument/2006/relationships/customXml" Target="../ink/ink1904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1915.xml"/><Relationship Id="rId11" Type="http://schemas.openxmlformats.org/officeDocument/2006/relationships/customXml" Target="../ink/ink1906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1919.xml"/><Relationship Id="rId40" Type="http://schemas.openxmlformats.org/officeDocument/2006/relationships/image" Target="../media/image372.png"/><Relationship Id="rId45" Type="http://schemas.openxmlformats.org/officeDocument/2006/relationships/customXml" Target="../ink/ink1923.xml"/><Relationship Id="rId53" Type="http://schemas.openxmlformats.org/officeDocument/2006/relationships/customXml" Target="../ink/ink1927.xml"/><Relationship Id="rId58" Type="http://schemas.openxmlformats.org/officeDocument/2006/relationships/image" Target="../media/image382.png"/><Relationship Id="rId5" Type="http://schemas.openxmlformats.org/officeDocument/2006/relationships/customXml" Target="../ink/ink1903.xml"/><Relationship Id="rId19" Type="http://schemas.openxmlformats.org/officeDocument/2006/relationships/customXml" Target="../ink/ink1910.xml"/><Relationship Id="rId4" Type="http://schemas.openxmlformats.org/officeDocument/2006/relationships/image" Target="../media/image354.png"/><Relationship Id="rId9" Type="http://schemas.openxmlformats.org/officeDocument/2006/relationships/customXml" Target="../ink/ink1905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1914.xml"/><Relationship Id="rId30" Type="http://schemas.openxmlformats.org/officeDocument/2006/relationships/image" Target="../media/image271.png"/><Relationship Id="rId35" Type="http://schemas.openxmlformats.org/officeDocument/2006/relationships/customXml" Target="../ink/ink1918.xml"/><Relationship Id="rId43" Type="http://schemas.openxmlformats.org/officeDocument/2006/relationships/customXml" Target="../ink/ink1922.xml"/><Relationship Id="rId48" Type="http://schemas.openxmlformats.org/officeDocument/2006/relationships/image" Target="../media/image377.png"/><Relationship Id="rId56" Type="http://schemas.openxmlformats.org/officeDocument/2006/relationships/image" Target="../media/image381.png"/><Relationship Id="rId8" Type="http://schemas.openxmlformats.org/officeDocument/2006/relationships/image" Target="../media/image356.png"/><Relationship Id="rId51" Type="http://schemas.openxmlformats.org/officeDocument/2006/relationships/customXml" Target="../ink/ink1926.xml"/><Relationship Id="rId3" Type="http://schemas.openxmlformats.org/officeDocument/2006/relationships/customXml" Target="../ink/ink1902.xml"/><Relationship Id="rId12" Type="http://schemas.openxmlformats.org/officeDocument/2006/relationships/image" Target="../media/image358.png"/><Relationship Id="rId17" Type="http://schemas.openxmlformats.org/officeDocument/2006/relationships/customXml" Target="../ink/ink1909.xml"/><Relationship Id="rId25" Type="http://schemas.openxmlformats.org/officeDocument/2006/relationships/customXml" Target="../ink/ink1913.xml"/><Relationship Id="rId33" Type="http://schemas.openxmlformats.org/officeDocument/2006/relationships/customXml" Target="../ink/ink1917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20" Type="http://schemas.openxmlformats.org/officeDocument/2006/relationships/image" Target="../media/image362.png"/><Relationship Id="rId41" Type="http://schemas.openxmlformats.org/officeDocument/2006/relationships/customXml" Target="../ink/ink1921.xml"/><Relationship Id="rId54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1908.xml"/><Relationship Id="rId23" Type="http://schemas.openxmlformats.org/officeDocument/2006/relationships/customXml" Target="../ink/ink1912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1925.xml"/><Relationship Id="rId57" Type="http://schemas.openxmlformats.org/officeDocument/2006/relationships/customXml" Target="../ink/ink1929.xml"/><Relationship Id="rId10" Type="http://schemas.openxmlformats.org/officeDocument/2006/relationships/image" Target="../media/image357.png"/><Relationship Id="rId31" Type="http://schemas.openxmlformats.org/officeDocument/2006/relationships/customXml" Target="../ink/ink1916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1939.xml"/><Relationship Id="rId34" Type="http://schemas.openxmlformats.org/officeDocument/2006/relationships/image" Target="../media/image369.png"/><Relationship Id="rId42" Type="http://schemas.openxmlformats.org/officeDocument/2006/relationships/image" Target="../media/image374.png"/><Relationship Id="rId47" Type="http://schemas.openxmlformats.org/officeDocument/2006/relationships/customXml" Target="../ink/ink1952.xml"/><Relationship Id="rId50" Type="http://schemas.openxmlformats.org/officeDocument/2006/relationships/image" Target="../media/image378.png"/><Relationship Id="rId55" Type="http://schemas.openxmlformats.org/officeDocument/2006/relationships/customXml" Target="../ink/ink1956.xml"/><Relationship Id="rId63" Type="http://schemas.openxmlformats.org/officeDocument/2006/relationships/customXml" Target="../ink/ink1960.xml"/><Relationship Id="rId68" Type="http://schemas.openxmlformats.org/officeDocument/2006/relationships/image" Target="../media/image387.png"/><Relationship Id="rId7" Type="http://schemas.openxmlformats.org/officeDocument/2006/relationships/customXml" Target="../ink/ink1932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1943.xml"/><Relationship Id="rId11" Type="http://schemas.openxmlformats.org/officeDocument/2006/relationships/customXml" Target="../ink/ink1934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1947.xml"/><Relationship Id="rId40" Type="http://schemas.openxmlformats.org/officeDocument/2006/relationships/image" Target="../media/image372.png"/><Relationship Id="rId45" Type="http://schemas.openxmlformats.org/officeDocument/2006/relationships/customXml" Target="../ink/ink1951.xml"/><Relationship Id="rId53" Type="http://schemas.openxmlformats.org/officeDocument/2006/relationships/customXml" Target="../ink/ink1955.xml"/><Relationship Id="rId58" Type="http://schemas.openxmlformats.org/officeDocument/2006/relationships/image" Target="../media/image382.png"/><Relationship Id="rId66" Type="http://schemas.openxmlformats.org/officeDocument/2006/relationships/image" Target="../media/image386.png"/><Relationship Id="rId5" Type="http://schemas.openxmlformats.org/officeDocument/2006/relationships/customXml" Target="../ink/ink1931.xml"/><Relationship Id="rId61" Type="http://schemas.openxmlformats.org/officeDocument/2006/relationships/customXml" Target="../ink/ink1959.xml"/><Relationship Id="rId19" Type="http://schemas.openxmlformats.org/officeDocument/2006/relationships/customXml" Target="../ink/ink1938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1942.xml"/><Relationship Id="rId30" Type="http://schemas.openxmlformats.org/officeDocument/2006/relationships/image" Target="../media/image271.png"/><Relationship Id="rId35" Type="http://schemas.openxmlformats.org/officeDocument/2006/relationships/customXml" Target="../ink/ink1946.xml"/><Relationship Id="rId43" Type="http://schemas.openxmlformats.org/officeDocument/2006/relationships/customXml" Target="../ink/ink1950.xml"/><Relationship Id="rId48" Type="http://schemas.openxmlformats.org/officeDocument/2006/relationships/image" Target="../media/image377.png"/><Relationship Id="rId56" Type="http://schemas.openxmlformats.org/officeDocument/2006/relationships/image" Target="../media/image381.png"/><Relationship Id="rId64" Type="http://schemas.openxmlformats.org/officeDocument/2006/relationships/image" Target="../media/image385.png"/><Relationship Id="rId8" Type="http://schemas.openxmlformats.org/officeDocument/2006/relationships/image" Target="../media/image356.png"/><Relationship Id="rId51" Type="http://schemas.openxmlformats.org/officeDocument/2006/relationships/customXml" Target="../ink/ink1954.xml"/><Relationship Id="rId3" Type="http://schemas.openxmlformats.org/officeDocument/2006/relationships/customXml" Target="../ink/ink1930.xml"/><Relationship Id="rId12" Type="http://schemas.openxmlformats.org/officeDocument/2006/relationships/image" Target="../media/image358.png"/><Relationship Id="rId17" Type="http://schemas.openxmlformats.org/officeDocument/2006/relationships/customXml" Target="../ink/ink1937.xml"/><Relationship Id="rId25" Type="http://schemas.openxmlformats.org/officeDocument/2006/relationships/customXml" Target="../ink/ink1941.xml"/><Relationship Id="rId33" Type="http://schemas.openxmlformats.org/officeDocument/2006/relationships/customXml" Target="../ink/ink1945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1958.xml"/><Relationship Id="rId67" Type="http://schemas.openxmlformats.org/officeDocument/2006/relationships/customXml" Target="../ink/ink1962.xml"/><Relationship Id="rId20" Type="http://schemas.openxmlformats.org/officeDocument/2006/relationships/image" Target="../media/image362.png"/><Relationship Id="rId41" Type="http://schemas.openxmlformats.org/officeDocument/2006/relationships/customXml" Target="../ink/ink1949.xml"/><Relationship Id="rId54" Type="http://schemas.openxmlformats.org/officeDocument/2006/relationships/image" Target="../media/image380.png"/><Relationship Id="rId62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1936.xml"/><Relationship Id="rId23" Type="http://schemas.openxmlformats.org/officeDocument/2006/relationships/customXml" Target="../ink/ink1940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1953.xml"/><Relationship Id="rId57" Type="http://schemas.openxmlformats.org/officeDocument/2006/relationships/customXml" Target="../ink/ink1957.xml"/><Relationship Id="rId10" Type="http://schemas.openxmlformats.org/officeDocument/2006/relationships/image" Target="../media/image357.png"/><Relationship Id="rId31" Type="http://schemas.openxmlformats.org/officeDocument/2006/relationships/customXml" Target="../ink/ink1944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3.png"/><Relationship Id="rId65" Type="http://schemas.openxmlformats.org/officeDocument/2006/relationships/customXml" Target="../ink/ink1961.xml"/><Relationship Id="rId4" Type="http://schemas.openxmlformats.org/officeDocument/2006/relationships/image" Target="../media/image354.png"/><Relationship Id="rId9" Type="http://schemas.openxmlformats.org/officeDocument/2006/relationships/customXml" Target="../ink/ink1933.xml"/><Relationship Id="rId13" Type="http://schemas.openxmlformats.org/officeDocument/2006/relationships/customXml" Target="../ink/ink1935.xml"/><Relationship Id="rId18" Type="http://schemas.openxmlformats.org/officeDocument/2006/relationships/image" Target="../media/image361.png"/><Relationship Id="rId39" Type="http://schemas.openxmlformats.org/officeDocument/2006/relationships/customXml" Target="../ink/ink1948.xml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1972.xml"/><Relationship Id="rId42" Type="http://schemas.openxmlformats.org/officeDocument/2006/relationships/image" Target="../media/image374.png"/><Relationship Id="rId47" Type="http://schemas.openxmlformats.org/officeDocument/2006/relationships/customXml" Target="../ink/ink1985.xml"/><Relationship Id="rId63" Type="http://schemas.openxmlformats.org/officeDocument/2006/relationships/customXml" Target="../ink/ink1993.xml"/><Relationship Id="rId68" Type="http://schemas.openxmlformats.org/officeDocument/2006/relationships/customXml" Target="../ink/ink1995.xml"/><Relationship Id="rId7" Type="http://schemas.openxmlformats.org/officeDocument/2006/relationships/customXml" Target="../ink/ink1965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1976.xml"/><Relationship Id="rId11" Type="http://schemas.openxmlformats.org/officeDocument/2006/relationships/customXml" Target="../ink/ink1967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1980.xml"/><Relationship Id="rId40" Type="http://schemas.openxmlformats.org/officeDocument/2006/relationships/image" Target="../media/image372.png"/><Relationship Id="rId45" Type="http://schemas.openxmlformats.org/officeDocument/2006/relationships/customXml" Target="../ink/ink1984.xml"/><Relationship Id="rId53" Type="http://schemas.openxmlformats.org/officeDocument/2006/relationships/customXml" Target="../ink/ink1988.xml"/><Relationship Id="rId58" Type="http://schemas.openxmlformats.org/officeDocument/2006/relationships/image" Target="../media/image384.png"/><Relationship Id="rId66" Type="http://schemas.openxmlformats.org/officeDocument/2006/relationships/customXml" Target="../ink/ink1994.xml"/><Relationship Id="rId5" Type="http://schemas.openxmlformats.org/officeDocument/2006/relationships/customXml" Target="../ink/ink1964.xml"/><Relationship Id="rId61" Type="http://schemas.openxmlformats.org/officeDocument/2006/relationships/customXml" Target="../ink/ink1992.xml"/><Relationship Id="rId19" Type="http://schemas.openxmlformats.org/officeDocument/2006/relationships/customXml" Target="../ink/ink1971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1975.xml"/><Relationship Id="rId30" Type="http://schemas.openxmlformats.org/officeDocument/2006/relationships/image" Target="../media/image271.png"/><Relationship Id="rId35" Type="http://schemas.openxmlformats.org/officeDocument/2006/relationships/customXml" Target="../ink/ink1979.xml"/><Relationship Id="rId43" Type="http://schemas.openxmlformats.org/officeDocument/2006/relationships/customXml" Target="../ink/ink1983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89.png"/><Relationship Id="rId8" Type="http://schemas.openxmlformats.org/officeDocument/2006/relationships/image" Target="../media/image356.png"/><Relationship Id="rId51" Type="http://schemas.openxmlformats.org/officeDocument/2006/relationships/customXml" Target="../ink/ink1987.xml"/><Relationship Id="rId3" Type="http://schemas.openxmlformats.org/officeDocument/2006/relationships/customXml" Target="../ink/ink1963.xml"/><Relationship Id="rId12" Type="http://schemas.openxmlformats.org/officeDocument/2006/relationships/image" Target="../media/image358.png"/><Relationship Id="rId17" Type="http://schemas.openxmlformats.org/officeDocument/2006/relationships/customXml" Target="../ink/ink1970.xml"/><Relationship Id="rId25" Type="http://schemas.openxmlformats.org/officeDocument/2006/relationships/customXml" Target="../ink/ink1974.xml"/><Relationship Id="rId33" Type="http://schemas.openxmlformats.org/officeDocument/2006/relationships/customXml" Target="../ink/ink1978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1991.xml"/><Relationship Id="rId67" Type="http://schemas.openxmlformats.org/officeDocument/2006/relationships/image" Target="../media/image388.png"/><Relationship Id="rId20" Type="http://schemas.openxmlformats.org/officeDocument/2006/relationships/image" Target="../media/image362.png"/><Relationship Id="rId41" Type="http://schemas.openxmlformats.org/officeDocument/2006/relationships/customXml" Target="../ink/ink1982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1969.xml"/><Relationship Id="rId23" Type="http://schemas.openxmlformats.org/officeDocument/2006/relationships/customXml" Target="../ink/ink1973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1986.xml"/><Relationship Id="rId57" Type="http://schemas.openxmlformats.org/officeDocument/2006/relationships/customXml" Target="../ink/ink1990.xml"/><Relationship Id="rId10" Type="http://schemas.openxmlformats.org/officeDocument/2006/relationships/image" Target="../media/image357.png"/><Relationship Id="rId31" Type="http://schemas.openxmlformats.org/officeDocument/2006/relationships/customXml" Target="../ink/ink1977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image" Target="../media/image312.png"/><Relationship Id="rId4" Type="http://schemas.openxmlformats.org/officeDocument/2006/relationships/image" Target="../media/image354.png"/><Relationship Id="rId9" Type="http://schemas.openxmlformats.org/officeDocument/2006/relationships/customXml" Target="../ink/ink1966.xml"/><Relationship Id="rId13" Type="http://schemas.openxmlformats.org/officeDocument/2006/relationships/customXml" Target="../ink/ink1968.xml"/><Relationship Id="rId18" Type="http://schemas.openxmlformats.org/officeDocument/2006/relationships/image" Target="../media/image361.png"/><Relationship Id="rId39" Type="http://schemas.openxmlformats.org/officeDocument/2006/relationships/customXml" Target="../ink/ink1981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1989.xml"/></Relationships>
</file>

<file path=ppt/slides/_rels/slide7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005.xml"/><Relationship Id="rId42" Type="http://schemas.openxmlformats.org/officeDocument/2006/relationships/image" Target="../media/image374.png"/><Relationship Id="rId47" Type="http://schemas.openxmlformats.org/officeDocument/2006/relationships/customXml" Target="../ink/ink2018.xml"/><Relationship Id="rId63" Type="http://schemas.openxmlformats.org/officeDocument/2006/relationships/customXml" Target="../ink/ink2026.xml"/><Relationship Id="rId68" Type="http://schemas.openxmlformats.org/officeDocument/2006/relationships/customXml" Target="../ink/ink2028.xml"/><Relationship Id="rId7" Type="http://schemas.openxmlformats.org/officeDocument/2006/relationships/customXml" Target="../ink/ink1998.xml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2009.xml"/><Relationship Id="rId11" Type="http://schemas.openxmlformats.org/officeDocument/2006/relationships/customXml" Target="../ink/ink2000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013.xml"/><Relationship Id="rId40" Type="http://schemas.openxmlformats.org/officeDocument/2006/relationships/image" Target="../media/image372.png"/><Relationship Id="rId45" Type="http://schemas.openxmlformats.org/officeDocument/2006/relationships/customXml" Target="../ink/ink2017.xml"/><Relationship Id="rId53" Type="http://schemas.openxmlformats.org/officeDocument/2006/relationships/customXml" Target="../ink/ink2021.xml"/><Relationship Id="rId58" Type="http://schemas.openxmlformats.org/officeDocument/2006/relationships/image" Target="../media/image384.png"/><Relationship Id="rId66" Type="http://schemas.openxmlformats.org/officeDocument/2006/relationships/customXml" Target="../ink/ink2027.xml"/><Relationship Id="rId5" Type="http://schemas.openxmlformats.org/officeDocument/2006/relationships/customXml" Target="../ink/ink1997.xml"/><Relationship Id="rId61" Type="http://schemas.openxmlformats.org/officeDocument/2006/relationships/customXml" Target="../ink/ink2025.xml"/><Relationship Id="rId19" Type="http://schemas.openxmlformats.org/officeDocument/2006/relationships/customXml" Target="../ink/ink2004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008.xml"/><Relationship Id="rId30" Type="http://schemas.openxmlformats.org/officeDocument/2006/relationships/image" Target="../media/image271.png"/><Relationship Id="rId35" Type="http://schemas.openxmlformats.org/officeDocument/2006/relationships/customXml" Target="../ink/ink2012.xml"/><Relationship Id="rId43" Type="http://schemas.openxmlformats.org/officeDocument/2006/relationships/customXml" Target="../ink/ink2016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91.png"/><Relationship Id="rId8" Type="http://schemas.openxmlformats.org/officeDocument/2006/relationships/image" Target="../media/image356.png"/><Relationship Id="rId51" Type="http://schemas.openxmlformats.org/officeDocument/2006/relationships/customXml" Target="../ink/ink2020.xml"/><Relationship Id="rId3" Type="http://schemas.openxmlformats.org/officeDocument/2006/relationships/customXml" Target="../ink/ink1996.xml"/><Relationship Id="rId12" Type="http://schemas.openxmlformats.org/officeDocument/2006/relationships/image" Target="../media/image358.png"/><Relationship Id="rId17" Type="http://schemas.openxmlformats.org/officeDocument/2006/relationships/customXml" Target="../ink/ink2003.xml"/><Relationship Id="rId25" Type="http://schemas.openxmlformats.org/officeDocument/2006/relationships/customXml" Target="../ink/ink2007.xml"/><Relationship Id="rId33" Type="http://schemas.openxmlformats.org/officeDocument/2006/relationships/customXml" Target="../ink/ink2011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024.xml"/><Relationship Id="rId67" Type="http://schemas.openxmlformats.org/officeDocument/2006/relationships/image" Target="../media/image390.png"/><Relationship Id="rId20" Type="http://schemas.openxmlformats.org/officeDocument/2006/relationships/image" Target="../media/image362.png"/><Relationship Id="rId41" Type="http://schemas.openxmlformats.org/officeDocument/2006/relationships/customXml" Target="../ink/ink2015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002.xml"/><Relationship Id="rId23" Type="http://schemas.openxmlformats.org/officeDocument/2006/relationships/customXml" Target="../ink/ink2006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019.xml"/><Relationship Id="rId57" Type="http://schemas.openxmlformats.org/officeDocument/2006/relationships/customXml" Target="../ink/ink2023.xml"/><Relationship Id="rId10" Type="http://schemas.openxmlformats.org/officeDocument/2006/relationships/image" Target="../media/image357.png"/><Relationship Id="rId31" Type="http://schemas.openxmlformats.org/officeDocument/2006/relationships/customXml" Target="../ink/ink2010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image" Target="../media/image312.png"/><Relationship Id="rId4" Type="http://schemas.openxmlformats.org/officeDocument/2006/relationships/image" Target="../media/image354.png"/><Relationship Id="rId9" Type="http://schemas.openxmlformats.org/officeDocument/2006/relationships/customXml" Target="../ink/ink1999.xml"/><Relationship Id="rId13" Type="http://schemas.openxmlformats.org/officeDocument/2006/relationships/customXml" Target="../ink/ink2001.xml"/><Relationship Id="rId18" Type="http://schemas.openxmlformats.org/officeDocument/2006/relationships/image" Target="../media/image361.png"/><Relationship Id="rId39" Type="http://schemas.openxmlformats.org/officeDocument/2006/relationships/customXml" Target="../ink/ink2014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022.xml"/></Relationships>
</file>

<file path=ppt/slides/_rels/slide7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038.xml"/><Relationship Id="rId42" Type="http://schemas.openxmlformats.org/officeDocument/2006/relationships/image" Target="../media/image374.png"/><Relationship Id="rId47" Type="http://schemas.openxmlformats.org/officeDocument/2006/relationships/customXml" Target="../ink/ink2051.xml"/><Relationship Id="rId63" Type="http://schemas.openxmlformats.org/officeDocument/2006/relationships/customXml" Target="../ink/ink2059.xml"/><Relationship Id="rId68" Type="http://schemas.openxmlformats.org/officeDocument/2006/relationships/customXml" Target="../ink/ink2061.xml"/><Relationship Id="rId7" Type="http://schemas.openxmlformats.org/officeDocument/2006/relationships/customXml" Target="../ink/ink2031.xml"/><Relationship Id="rId71" Type="http://schemas.openxmlformats.org/officeDocument/2006/relationships/image" Target="../media/image392.png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2042.xml"/><Relationship Id="rId11" Type="http://schemas.openxmlformats.org/officeDocument/2006/relationships/customXml" Target="../ink/ink2033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046.xml"/><Relationship Id="rId40" Type="http://schemas.openxmlformats.org/officeDocument/2006/relationships/image" Target="../media/image372.png"/><Relationship Id="rId45" Type="http://schemas.openxmlformats.org/officeDocument/2006/relationships/customXml" Target="../ink/ink2050.xml"/><Relationship Id="rId53" Type="http://schemas.openxmlformats.org/officeDocument/2006/relationships/customXml" Target="../ink/ink2054.xml"/><Relationship Id="rId58" Type="http://schemas.openxmlformats.org/officeDocument/2006/relationships/image" Target="../media/image384.png"/><Relationship Id="rId66" Type="http://schemas.openxmlformats.org/officeDocument/2006/relationships/customXml" Target="../ink/ink2060.xml"/><Relationship Id="rId5" Type="http://schemas.openxmlformats.org/officeDocument/2006/relationships/customXml" Target="../ink/ink2030.xml"/><Relationship Id="rId61" Type="http://schemas.openxmlformats.org/officeDocument/2006/relationships/customXml" Target="../ink/ink2058.xml"/><Relationship Id="rId19" Type="http://schemas.openxmlformats.org/officeDocument/2006/relationships/customXml" Target="../ink/ink2037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041.xml"/><Relationship Id="rId30" Type="http://schemas.openxmlformats.org/officeDocument/2006/relationships/image" Target="../media/image271.png"/><Relationship Id="rId35" Type="http://schemas.openxmlformats.org/officeDocument/2006/relationships/customXml" Target="../ink/ink2045.xml"/><Relationship Id="rId43" Type="http://schemas.openxmlformats.org/officeDocument/2006/relationships/customXml" Target="../ink/ink204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91.png"/><Relationship Id="rId8" Type="http://schemas.openxmlformats.org/officeDocument/2006/relationships/image" Target="../media/image356.png"/><Relationship Id="rId51" Type="http://schemas.openxmlformats.org/officeDocument/2006/relationships/customXml" Target="../ink/ink2053.xml"/><Relationship Id="rId3" Type="http://schemas.openxmlformats.org/officeDocument/2006/relationships/customXml" Target="../ink/ink2029.xml"/><Relationship Id="rId12" Type="http://schemas.openxmlformats.org/officeDocument/2006/relationships/image" Target="../media/image358.png"/><Relationship Id="rId17" Type="http://schemas.openxmlformats.org/officeDocument/2006/relationships/customXml" Target="../ink/ink2036.xml"/><Relationship Id="rId25" Type="http://schemas.openxmlformats.org/officeDocument/2006/relationships/customXml" Target="../ink/ink2040.xml"/><Relationship Id="rId33" Type="http://schemas.openxmlformats.org/officeDocument/2006/relationships/customXml" Target="../ink/ink204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057.xml"/><Relationship Id="rId67" Type="http://schemas.openxmlformats.org/officeDocument/2006/relationships/image" Target="../media/image390.png"/><Relationship Id="rId20" Type="http://schemas.openxmlformats.org/officeDocument/2006/relationships/image" Target="../media/image362.png"/><Relationship Id="rId41" Type="http://schemas.openxmlformats.org/officeDocument/2006/relationships/customXml" Target="../ink/ink204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0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035.xml"/><Relationship Id="rId23" Type="http://schemas.openxmlformats.org/officeDocument/2006/relationships/customXml" Target="../ink/ink203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052.xml"/><Relationship Id="rId57" Type="http://schemas.openxmlformats.org/officeDocument/2006/relationships/customXml" Target="../ink/ink2056.xml"/><Relationship Id="rId10" Type="http://schemas.openxmlformats.org/officeDocument/2006/relationships/image" Target="../media/image357.png"/><Relationship Id="rId31" Type="http://schemas.openxmlformats.org/officeDocument/2006/relationships/customXml" Target="../ink/ink204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image" Target="../media/image312.png"/><Relationship Id="rId4" Type="http://schemas.openxmlformats.org/officeDocument/2006/relationships/image" Target="../media/image354.png"/><Relationship Id="rId9" Type="http://schemas.openxmlformats.org/officeDocument/2006/relationships/customXml" Target="../ink/ink2032.xml"/><Relationship Id="rId13" Type="http://schemas.openxmlformats.org/officeDocument/2006/relationships/customXml" Target="../ink/ink2034.xml"/><Relationship Id="rId18" Type="http://schemas.openxmlformats.org/officeDocument/2006/relationships/image" Target="../media/image361.png"/><Relationship Id="rId39" Type="http://schemas.openxmlformats.org/officeDocument/2006/relationships/customXml" Target="../ink/ink204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055.xml"/></Relationships>
</file>

<file path=ppt/slides/_rels/slide7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072.xml"/><Relationship Id="rId42" Type="http://schemas.openxmlformats.org/officeDocument/2006/relationships/image" Target="../media/image374.png"/><Relationship Id="rId47" Type="http://schemas.openxmlformats.org/officeDocument/2006/relationships/customXml" Target="../ink/ink2085.xml"/><Relationship Id="rId63" Type="http://schemas.openxmlformats.org/officeDocument/2006/relationships/customXml" Target="../ink/ink2093.xml"/><Relationship Id="rId68" Type="http://schemas.openxmlformats.org/officeDocument/2006/relationships/customXml" Target="../ink/ink2095.xml"/><Relationship Id="rId16" Type="http://schemas.openxmlformats.org/officeDocument/2006/relationships/image" Target="../media/image360.png"/><Relationship Id="rId11" Type="http://schemas.openxmlformats.org/officeDocument/2006/relationships/customXml" Target="../ink/ink2067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080.xml"/><Relationship Id="rId40" Type="http://schemas.openxmlformats.org/officeDocument/2006/relationships/image" Target="../media/image372.png"/><Relationship Id="rId45" Type="http://schemas.openxmlformats.org/officeDocument/2006/relationships/customXml" Target="../ink/ink2084.xml"/><Relationship Id="rId53" Type="http://schemas.openxmlformats.org/officeDocument/2006/relationships/customXml" Target="../ink/ink2088.xml"/><Relationship Id="rId58" Type="http://schemas.openxmlformats.org/officeDocument/2006/relationships/image" Target="../media/image384.png"/><Relationship Id="rId66" Type="http://schemas.openxmlformats.org/officeDocument/2006/relationships/customXml" Target="../ink/ink2094.xml"/><Relationship Id="rId74" Type="http://schemas.openxmlformats.org/officeDocument/2006/relationships/customXml" Target="../ink/ink2098.xml"/><Relationship Id="rId79" Type="http://schemas.openxmlformats.org/officeDocument/2006/relationships/image" Target="../media/image392.png"/><Relationship Id="rId5" Type="http://schemas.openxmlformats.org/officeDocument/2006/relationships/customXml" Target="../ink/ink2064.xml"/><Relationship Id="rId61" Type="http://schemas.openxmlformats.org/officeDocument/2006/relationships/customXml" Target="../ink/ink2092.xml"/><Relationship Id="rId19" Type="http://schemas.openxmlformats.org/officeDocument/2006/relationships/customXml" Target="../ink/ink2071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075.xml"/><Relationship Id="rId30" Type="http://schemas.openxmlformats.org/officeDocument/2006/relationships/image" Target="../media/image271.png"/><Relationship Id="rId35" Type="http://schemas.openxmlformats.org/officeDocument/2006/relationships/customXml" Target="../ink/ink2079.xml"/><Relationship Id="rId43" Type="http://schemas.openxmlformats.org/officeDocument/2006/relationships/customXml" Target="../ink/ink2083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91.png"/><Relationship Id="rId77" Type="http://schemas.openxmlformats.org/officeDocument/2006/relationships/image" Target="../media/image396.png"/><Relationship Id="rId8" Type="http://schemas.openxmlformats.org/officeDocument/2006/relationships/image" Target="../media/image356.png"/><Relationship Id="rId51" Type="http://schemas.openxmlformats.org/officeDocument/2006/relationships/customXml" Target="../ink/ink2087.xml"/><Relationship Id="rId72" Type="http://schemas.openxmlformats.org/officeDocument/2006/relationships/customXml" Target="../ink/ink2097.xml"/><Relationship Id="rId3" Type="http://schemas.openxmlformats.org/officeDocument/2006/relationships/customXml" Target="../ink/ink2063.xml"/><Relationship Id="rId12" Type="http://schemas.openxmlformats.org/officeDocument/2006/relationships/image" Target="../media/image358.png"/><Relationship Id="rId17" Type="http://schemas.openxmlformats.org/officeDocument/2006/relationships/customXml" Target="../ink/ink2070.xml"/><Relationship Id="rId25" Type="http://schemas.openxmlformats.org/officeDocument/2006/relationships/customXml" Target="../ink/ink2074.xml"/><Relationship Id="rId33" Type="http://schemas.openxmlformats.org/officeDocument/2006/relationships/customXml" Target="../ink/ink2078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091.xml"/><Relationship Id="rId67" Type="http://schemas.openxmlformats.org/officeDocument/2006/relationships/image" Target="../media/image390.png"/><Relationship Id="rId20" Type="http://schemas.openxmlformats.org/officeDocument/2006/relationships/image" Target="../media/image362.png"/><Relationship Id="rId41" Type="http://schemas.openxmlformats.org/officeDocument/2006/relationships/customXml" Target="../ink/ink2082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096.xml"/><Relationship Id="rId75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069.xml"/><Relationship Id="rId23" Type="http://schemas.openxmlformats.org/officeDocument/2006/relationships/customXml" Target="../ink/ink2073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086.xml"/><Relationship Id="rId57" Type="http://schemas.openxmlformats.org/officeDocument/2006/relationships/customXml" Target="../ink/ink2090.xml"/><Relationship Id="rId10" Type="http://schemas.openxmlformats.org/officeDocument/2006/relationships/image" Target="../media/image357.png"/><Relationship Id="rId31" Type="http://schemas.openxmlformats.org/officeDocument/2006/relationships/customXml" Target="../ink/ink2077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image" Target="../media/image312.png"/><Relationship Id="rId73" Type="http://schemas.openxmlformats.org/officeDocument/2006/relationships/image" Target="../media/image394.png"/><Relationship Id="rId78" Type="http://schemas.openxmlformats.org/officeDocument/2006/relationships/customXml" Target="../ink/ink2100.xml"/><Relationship Id="rId4" Type="http://schemas.openxmlformats.org/officeDocument/2006/relationships/image" Target="../media/image354.png"/><Relationship Id="rId9" Type="http://schemas.openxmlformats.org/officeDocument/2006/relationships/customXml" Target="../ink/ink2066.xml"/><Relationship Id="rId13" Type="http://schemas.openxmlformats.org/officeDocument/2006/relationships/customXml" Target="../ink/ink2068.xml"/><Relationship Id="rId18" Type="http://schemas.openxmlformats.org/officeDocument/2006/relationships/image" Target="../media/image361.png"/><Relationship Id="rId39" Type="http://schemas.openxmlformats.org/officeDocument/2006/relationships/customXml" Target="../ink/ink2081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089.xml"/><Relationship Id="rId76" Type="http://schemas.openxmlformats.org/officeDocument/2006/relationships/customXml" Target="../ink/ink2099.xml"/><Relationship Id="rId7" Type="http://schemas.openxmlformats.org/officeDocument/2006/relationships/customXml" Target="../ink/ink2065.xml"/><Relationship Id="rId71" Type="http://schemas.openxmlformats.org/officeDocument/2006/relationships/image" Target="../media/image393.png"/><Relationship Id="rId2" Type="http://schemas.openxmlformats.org/officeDocument/2006/relationships/image" Target="../media/image352.png"/><Relationship Id="rId29" Type="http://schemas.openxmlformats.org/officeDocument/2006/relationships/customXml" Target="../ink/ink2076.xml"/></Relationships>
</file>

<file path=ppt/slides/_rels/slide7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110.xml"/><Relationship Id="rId42" Type="http://schemas.openxmlformats.org/officeDocument/2006/relationships/image" Target="../media/image374.png"/><Relationship Id="rId47" Type="http://schemas.openxmlformats.org/officeDocument/2006/relationships/customXml" Target="../ink/ink2123.xml"/><Relationship Id="rId63" Type="http://schemas.openxmlformats.org/officeDocument/2006/relationships/customXml" Target="../ink/ink2131.xml"/><Relationship Id="rId68" Type="http://schemas.openxmlformats.org/officeDocument/2006/relationships/customXml" Target="../ink/ink2133.xml"/><Relationship Id="rId16" Type="http://schemas.openxmlformats.org/officeDocument/2006/relationships/image" Target="../media/image360.png"/><Relationship Id="rId11" Type="http://schemas.openxmlformats.org/officeDocument/2006/relationships/customXml" Target="../ink/ink2105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118.xml"/><Relationship Id="rId40" Type="http://schemas.openxmlformats.org/officeDocument/2006/relationships/image" Target="../media/image372.png"/><Relationship Id="rId45" Type="http://schemas.openxmlformats.org/officeDocument/2006/relationships/customXml" Target="../ink/ink2122.xml"/><Relationship Id="rId53" Type="http://schemas.openxmlformats.org/officeDocument/2006/relationships/customXml" Target="../ink/ink2126.xml"/><Relationship Id="rId58" Type="http://schemas.openxmlformats.org/officeDocument/2006/relationships/image" Target="../media/image384.png"/><Relationship Id="rId66" Type="http://schemas.openxmlformats.org/officeDocument/2006/relationships/customXml" Target="../ink/ink2132.xml"/><Relationship Id="rId74" Type="http://schemas.openxmlformats.org/officeDocument/2006/relationships/customXml" Target="../ink/ink2136.xml"/><Relationship Id="rId79" Type="http://schemas.openxmlformats.org/officeDocument/2006/relationships/image" Target="../media/image396.png"/><Relationship Id="rId5" Type="http://schemas.openxmlformats.org/officeDocument/2006/relationships/customXml" Target="../ink/ink2102.xml"/><Relationship Id="rId61" Type="http://schemas.openxmlformats.org/officeDocument/2006/relationships/customXml" Target="../ink/ink2130.xml"/><Relationship Id="rId19" Type="http://schemas.openxmlformats.org/officeDocument/2006/relationships/customXml" Target="../ink/ink2109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113.xml"/><Relationship Id="rId30" Type="http://schemas.openxmlformats.org/officeDocument/2006/relationships/image" Target="../media/image271.png"/><Relationship Id="rId35" Type="http://schemas.openxmlformats.org/officeDocument/2006/relationships/customXml" Target="../ink/ink2117.xml"/><Relationship Id="rId43" Type="http://schemas.openxmlformats.org/officeDocument/2006/relationships/customXml" Target="../ink/ink2121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91.png"/><Relationship Id="rId77" Type="http://schemas.openxmlformats.org/officeDocument/2006/relationships/image" Target="../media/image397.png"/><Relationship Id="rId8" Type="http://schemas.openxmlformats.org/officeDocument/2006/relationships/image" Target="../media/image356.png"/><Relationship Id="rId51" Type="http://schemas.openxmlformats.org/officeDocument/2006/relationships/customXml" Target="../ink/ink2125.xml"/><Relationship Id="rId72" Type="http://schemas.openxmlformats.org/officeDocument/2006/relationships/customXml" Target="../ink/ink2135.xml"/><Relationship Id="rId3" Type="http://schemas.openxmlformats.org/officeDocument/2006/relationships/customXml" Target="../ink/ink2101.xml"/><Relationship Id="rId12" Type="http://schemas.openxmlformats.org/officeDocument/2006/relationships/image" Target="../media/image358.png"/><Relationship Id="rId17" Type="http://schemas.openxmlformats.org/officeDocument/2006/relationships/customXml" Target="../ink/ink2108.xml"/><Relationship Id="rId25" Type="http://schemas.openxmlformats.org/officeDocument/2006/relationships/customXml" Target="../ink/ink2112.xml"/><Relationship Id="rId33" Type="http://schemas.openxmlformats.org/officeDocument/2006/relationships/customXml" Target="../ink/ink2116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129.xml"/><Relationship Id="rId67" Type="http://schemas.openxmlformats.org/officeDocument/2006/relationships/image" Target="../media/image390.png"/><Relationship Id="rId20" Type="http://schemas.openxmlformats.org/officeDocument/2006/relationships/image" Target="../media/image362.png"/><Relationship Id="rId41" Type="http://schemas.openxmlformats.org/officeDocument/2006/relationships/customXml" Target="../ink/ink2120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134.xml"/><Relationship Id="rId75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107.xml"/><Relationship Id="rId23" Type="http://schemas.openxmlformats.org/officeDocument/2006/relationships/customXml" Target="../ink/ink2111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124.xml"/><Relationship Id="rId57" Type="http://schemas.openxmlformats.org/officeDocument/2006/relationships/customXml" Target="../ink/ink2128.xml"/><Relationship Id="rId10" Type="http://schemas.openxmlformats.org/officeDocument/2006/relationships/image" Target="../media/image357.png"/><Relationship Id="rId31" Type="http://schemas.openxmlformats.org/officeDocument/2006/relationships/customXml" Target="../ink/ink2115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image" Target="../media/image312.png"/><Relationship Id="rId73" Type="http://schemas.openxmlformats.org/officeDocument/2006/relationships/image" Target="../media/image394.png"/><Relationship Id="rId78" Type="http://schemas.openxmlformats.org/officeDocument/2006/relationships/customXml" Target="../ink/ink2138.xml"/><Relationship Id="rId4" Type="http://schemas.openxmlformats.org/officeDocument/2006/relationships/image" Target="../media/image354.png"/><Relationship Id="rId9" Type="http://schemas.openxmlformats.org/officeDocument/2006/relationships/customXml" Target="../ink/ink2104.xml"/><Relationship Id="rId13" Type="http://schemas.openxmlformats.org/officeDocument/2006/relationships/customXml" Target="../ink/ink2106.xml"/><Relationship Id="rId18" Type="http://schemas.openxmlformats.org/officeDocument/2006/relationships/image" Target="../media/image361.png"/><Relationship Id="rId39" Type="http://schemas.openxmlformats.org/officeDocument/2006/relationships/customXml" Target="../ink/ink2119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127.xml"/><Relationship Id="rId76" Type="http://schemas.openxmlformats.org/officeDocument/2006/relationships/customXml" Target="../ink/ink2137.xml"/><Relationship Id="rId7" Type="http://schemas.openxmlformats.org/officeDocument/2006/relationships/customXml" Target="../ink/ink2103.xml"/><Relationship Id="rId71" Type="http://schemas.openxmlformats.org/officeDocument/2006/relationships/image" Target="../media/image393.png"/><Relationship Id="rId2" Type="http://schemas.openxmlformats.org/officeDocument/2006/relationships/image" Target="../media/image352.png"/><Relationship Id="rId29" Type="http://schemas.openxmlformats.org/officeDocument/2006/relationships/customXml" Target="../ink/ink2114.xml"/></Relationships>
</file>

<file path=ppt/slides/_rels/slide7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148.xml"/><Relationship Id="rId42" Type="http://schemas.openxmlformats.org/officeDocument/2006/relationships/image" Target="../media/image374.png"/><Relationship Id="rId47" Type="http://schemas.openxmlformats.org/officeDocument/2006/relationships/customXml" Target="../ink/ink2161.xml"/><Relationship Id="rId63" Type="http://schemas.openxmlformats.org/officeDocument/2006/relationships/customXml" Target="../ink/ink2169.xml"/><Relationship Id="rId68" Type="http://schemas.openxmlformats.org/officeDocument/2006/relationships/image" Target="../media/image399.png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2152.xml"/><Relationship Id="rId11" Type="http://schemas.openxmlformats.org/officeDocument/2006/relationships/customXml" Target="../ink/ink2143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156.xml"/><Relationship Id="rId40" Type="http://schemas.openxmlformats.org/officeDocument/2006/relationships/image" Target="../media/image372.png"/><Relationship Id="rId45" Type="http://schemas.openxmlformats.org/officeDocument/2006/relationships/customXml" Target="../ink/ink2160.xml"/><Relationship Id="rId53" Type="http://schemas.openxmlformats.org/officeDocument/2006/relationships/customXml" Target="../ink/ink2164.xml"/><Relationship Id="rId58" Type="http://schemas.openxmlformats.org/officeDocument/2006/relationships/image" Target="../media/image384.png"/><Relationship Id="rId66" Type="http://schemas.openxmlformats.org/officeDocument/2006/relationships/image" Target="../media/image398.png"/><Relationship Id="rId74" Type="http://schemas.openxmlformats.org/officeDocument/2006/relationships/image" Target="../media/image402.png"/><Relationship Id="rId5" Type="http://schemas.openxmlformats.org/officeDocument/2006/relationships/customXml" Target="../ink/ink2140.xml"/><Relationship Id="rId61" Type="http://schemas.openxmlformats.org/officeDocument/2006/relationships/customXml" Target="../ink/ink2168.xml"/><Relationship Id="rId19" Type="http://schemas.openxmlformats.org/officeDocument/2006/relationships/customXml" Target="../ink/ink2147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151.xml"/><Relationship Id="rId30" Type="http://schemas.openxmlformats.org/officeDocument/2006/relationships/image" Target="../media/image271.png"/><Relationship Id="rId35" Type="http://schemas.openxmlformats.org/officeDocument/2006/relationships/customXml" Target="../ink/ink2155.xml"/><Relationship Id="rId43" Type="http://schemas.openxmlformats.org/officeDocument/2006/relationships/customXml" Target="../ink/ink215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2172.xml"/><Relationship Id="rId8" Type="http://schemas.openxmlformats.org/officeDocument/2006/relationships/image" Target="../media/image356.png"/><Relationship Id="rId51" Type="http://schemas.openxmlformats.org/officeDocument/2006/relationships/customXml" Target="../ink/ink2163.xml"/><Relationship Id="rId72" Type="http://schemas.openxmlformats.org/officeDocument/2006/relationships/image" Target="../media/image401.png"/><Relationship Id="rId3" Type="http://schemas.openxmlformats.org/officeDocument/2006/relationships/customXml" Target="../ink/ink2139.xml"/><Relationship Id="rId12" Type="http://schemas.openxmlformats.org/officeDocument/2006/relationships/image" Target="../media/image358.png"/><Relationship Id="rId17" Type="http://schemas.openxmlformats.org/officeDocument/2006/relationships/customXml" Target="../ink/ink2146.xml"/><Relationship Id="rId25" Type="http://schemas.openxmlformats.org/officeDocument/2006/relationships/customXml" Target="../ink/ink2150.xml"/><Relationship Id="rId33" Type="http://schemas.openxmlformats.org/officeDocument/2006/relationships/customXml" Target="../ink/ink215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167.xml"/><Relationship Id="rId67" Type="http://schemas.openxmlformats.org/officeDocument/2006/relationships/customXml" Target="../ink/ink2171.xml"/><Relationship Id="rId20" Type="http://schemas.openxmlformats.org/officeDocument/2006/relationships/image" Target="../media/image362.png"/><Relationship Id="rId41" Type="http://schemas.openxmlformats.org/officeDocument/2006/relationships/customXml" Target="../ink/ink215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00.png"/><Relationship Id="rId75" Type="http://schemas.openxmlformats.org/officeDocument/2006/relationships/customXml" Target="../ink/ink21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145.xml"/><Relationship Id="rId23" Type="http://schemas.openxmlformats.org/officeDocument/2006/relationships/customXml" Target="../ink/ink214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162.xml"/><Relationship Id="rId57" Type="http://schemas.openxmlformats.org/officeDocument/2006/relationships/customXml" Target="../ink/ink2166.xml"/><Relationship Id="rId10" Type="http://schemas.openxmlformats.org/officeDocument/2006/relationships/image" Target="../media/image357.png"/><Relationship Id="rId31" Type="http://schemas.openxmlformats.org/officeDocument/2006/relationships/customXml" Target="../ink/ink215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170.xml"/><Relationship Id="rId73" Type="http://schemas.openxmlformats.org/officeDocument/2006/relationships/customXml" Target="../ink/ink2174.xml"/><Relationship Id="rId4" Type="http://schemas.openxmlformats.org/officeDocument/2006/relationships/image" Target="../media/image354.png"/><Relationship Id="rId9" Type="http://schemas.openxmlformats.org/officeDocument/2006/relationships/customXml" Target="../ink/ink2142.xml"/><Relationship Id="rId13" Type="http://schemas.openxmlformats.org/officeDocument/2006/relationships/customXml" Target="../ink/ink2144.xml"/><Relationship Id="rId18" Type="http://schemas.openxmlformats.org/officeDocument/2006/relationships/image" Target="../media/image361.png"/><Relationship Id="rId39" Type="http://schemas.openxmlformats.org/officeDocument/2006/relationships/customXml" Target="../ink/ink215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165.xml"/><Relationship Id="rId76" Type="http://schemas.openxmlformats.org/officeDocument/2006/relationships/image" Target="../media/image403.png"/><Relationship Id="rId7" Type="http://schemas.openxmlformats.org/officeDocument/2006/relationships/customXml" Target="../ink/ink2141.xml"/><Relationship Id="rId71" Type="http://schemas.openxmlformats.org/officeDocument/2006/relationships/customXml" Target="../ink/ink2173.xml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185.xml"/><Relationship Id="rId42" Type="http://schemas.openxmlformats.org/officeDocument/2006/relationships/image" Target="../media/image374.png"/><Relationship Id="rId47" Type="http://schemas.openxmlformats.org/officeDocument/2006/relationships/customXml" Target="../ink/ink2198.xml"/><Relationship Id="rId63" Type="http://schemas.openxmlformats.org/officeDocument/2006/relationships/customXml" Target="../ink/ink2206.xml"/><Relationship Id="rId68" Type="http://schemas.openxmlformats.org/officeDocument/2006/relationships/image" Target="../media/image399.png"/><Relationship Id="rId16" Type="http://schemas.openxmlformats.org/officeDocument/2006/relationships/image" Target="../media/image360.png"/><Relationship Id="rId11" Type="http://schemas.openxmlformats.org/officeDocument/2006/relationships/customXml" Target="../ink/ink2180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193.xml"/><Relationship Id="rId40" Type="http://schemas.openxmlformats.org/officeDocument/2006/relationships/image" Target="../media/image372.png"/><Relationship Id="rId45" Type="http://schemas.openxmlformats.org/officeDocument/2006/relationships/customXml" Target="../ink/ink2197.xml"/><Relationship Id="rId53" Type="http://schemas.openxmlformats.org/officeDocument/2006/relationships/customXml" Target="../ink/ink2201.xml"/><Relationship Id="rId58" Type="http://schemas.openxmlformats.org/officeDocument/2006/relationships/image" Target="../media/image384.png"/><Relationship Id="rId66" Type="http://schemas.openxmlformats.org/officeDocument/2006/relationships/image" Target="../media/image398.png"/><Relationship Id="rId74" Type="http://schemas.openxmlformats.org/officeDocument/2006/relationships/image" Target="../media/image402.png"/><Relationship Id="rId5" Type="http://schemas.openxmlformats.org/officeDocument/2006/relationships/customXml" Target="../ink/ink2177.xml"/><Relationship Id="rId61" Type="http://schemas.openxmlformats.org/officeDocument/2006/relationships/customXml" Target="../ink/ink2205.xml"/><Relationship Id="rId19" Type="http://schemas.openxmlformats.org/officeDocument/2006/relationships/customXml" Target="../ink/ink2184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188.xml"/><Relationship Id="rId30" Type="http://schemas.openxmlformats.org/officeDocument/2006/relationships/image" Target="../media/image271.png"/><Relationship Id="rId35" Type="http://schemas.openxmlformats.org/officeDocument/2006/relationships/customXml" Target="../ink/ink2192.xml"/><Relationship Id="rId43" Type="http://schemas.openxmlformats.org/officeDocument/2006/relationships/customXml" Target="../ink/ink2196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2209.xml"/><Relationship Id="rId77" Type="http://schemas.openxmlformats.org/officeDocument/2006/relationships/customXml" Target="../ink/ink2213.xml"/><Relationship Id="rId8" Type="http://schemas.openxmlformats.org/officeDocument/2006/relationships/image" Target="../media/image356.png"/><Relationship Id="rId51" Type="http://schemas.openxmlformats.org/officeDocument/2006/relationships/customXml" Target="../ink/ink2200.xml"/><Relationship Id="rId72" Type="http://schemas.openxmlformats.org/officeDocument/2006/relationships/image" Target="../media/image401.png"/><Relationship Id="rId3" Type="http://schemas.openxmlformats.org/officeDocument/2006/relationships/customXml" Target="../ink/ink2176.xml"/><Relationship Id="rId12" Type="http://schemas.openxmlformats.org/officeDocument/2006/relationships/image" Target="../media/image358.png"/><Relationship Id="rId17" Type="http://schemas.openxmlformats.org/officeDocument/2006/relationships/customXml" Target="../ink/ink2183.xml"/><Relationship Id="rId25" Type="http://schemas.openxmlformats.org/officeDocument/2006/relationships/customXml" Target="../ink/ink2187.xml"/><Relationship Id="rId33" Type="http://schemas.openxmlformats.org/officeDocument/2006/relationships/customXml" Target="../ink/ink2191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204.xml"/><Relationship Id="rId67" Type="http://schemas.openxmlformats.org/officeDocument/2006/relationships/customXml" Target="../ink/ink2208.xml"/><Relationship Id="rId20" Type="http://schemas.openxmlformats.org/officeDocument/2006/relationships/image" Target="../media/image362.png"/><Relationship Id="rId41" Type="http://schemas.openxmlformats.org/officeDocument/2006/relationships/customXml" Target="../ink/ink2195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00.png"/><Relationship Id="rId75" Type="http://schemas.openxmlformats.org/officeDocument/2006/relationships/customXml" Target="../ink/ink22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182.xml"/><Relationship Id="rId23" Type="http://schemas.openxmlformats.org/officeDocument/2006/relationships/customXml" Target="../ink/ink2186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199.xml"/><Relationship Id="rId57" Type="http://schemas.openxmlformats.org/officeDocument/2006/relationships/customXml" Target="../ink/ink2203.xml"/><Relationship Id="rId10" Type="http://schemas.openxmlformats.org/officeDocument/2006/relationships/image" Target="../media/image357.png"/><Relationship Id="rId31" Type="http://schemas.openxmlformats.org/officeDocument/2006/relationships/customXml" Target="../ink/ink2190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207.xml"/><Relationship Id="rId73" Type="http://schemas.openxmlformats.org/officeDocument/2006/relationships/customXml" Target="../ink/ink2211.xml"/><Relationship Id="rId78" Type="http://schemas.openxmlformats.org/officeDocument/2006/relationships/image" Target="../media/image404.png"/><Relationship Id="rId4" Type="http://schemas.openxmlformats.org/officeDocument/2006/relationships/image" Target="../media/image354.png"/><Relationship Id="rId9" Type="http://schemas.openxmlformats.org/officeDocument/2006/relationships/customXml" Target="../ink/ink2179.xml"/><Relationship Id="rId13" Type="http://schemas.openxmlformats.org/officeDocument/2006/relationships/customXml" Target="../ink/ink2181.xml"/><Relationship Id="rId18" Type="http://schemas.openxmlformats.org/officeDocument/2006/relationships/image" Target="../media/image361.png"/><Relationship Id="rId39" Type="http://schemas.openxmlformats.org/officeDocument/2006/relationships/customXml" Target="../ink/ink2194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202.xml"/><Relationship Id="rId76" Type="http://schemas.openxmlformats.org/officeDocument/2006/relationships/image" Target="../media/image403.png"/><Relationship Id="rId7" Type="http://schemas.openxmlformats.org/officeDocument/2006/relationships/customXml" Target="../ink/ink2178.xml"/><Relationship Id="rId71" Type="http://schemas.openxmlformats.org/officeDocument/2006/relationships/customXml" Target="../ink/ink2210.xml"/><Relationship Id="rId2" Type="http://schemas.openxmlformats.org/officeDocument/2006/relationships/image" Target="../media/image352.png"/><Relationship Id="rId29" Type="http://schemas.openxmlformats.org/officeDocument/2006/relationships/customXml" Target="../ink/ink21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223.xml"/><Relationship Id="rId42" Type="http://schemas.openxmlformats.org/officeDocument/2006/relationships/image" Target="../media/image374.png"/><Relationship Id="rId47" Type="http://schemas.openxmlformats.org/officeDocument/2006/relationships/customXml" Target="../ink/ink2236.xml"/><Relationship Id="rId63" Type="http://schemas.openxmlformats.org/officeDocument/2006/relationships/customXml" Target="../ink/ink2244.xml"/><Relationship Id="rId68" Type="http://schemas.openxmlformats.org/officeDocument/2006/relationships/image" Target="../media/image399.png"/><Relationship Id="rId84" Type="http://schemas.openxmlformats.org/officeDocument/2006/relationships/image" Target="../media/image408.png"/><Relationship Id="rId89" Type="http://schemas.openxmlformats.org/officeDocument/2006/relationships/customXml" Target="../ink/ink2257.xml"/><Relationship Id="rId16" Type="http://schemas.openxmlformats.org/officeDocument/2006/relationships/image" Target="../media/image360.png"/><Relationship Id="rId11" Type="http://schemas.openxmlformats.org/officeDocument/2006/relationships/customXml" Target="../ink/ink2218.xml"/><Relationship Id="rId32" Type="http://schemas.openxmlformats.org/officeDocument/2006/relationships/image" Target="../media/image368.png"/><Relationship Id="rId37" Type="http://schemas.openxmlformats.org/officeDocument/2006/relationships/customXml" Target="../ink/ink2231.xml"/><Relationship Id="rId53" Type="http://schemas.openxmlformats.org/officeDocument/2006/relationships/customXml" Target="../ink/ink2239.xml"/><Relationship Id="rId58" Type="http://schemas.openxmlformats.org/officeDocument/2006/relationships/image" Target="../media/image384.png"/><Relationship Id="rId74" Type="http://schemas.openxmlformats.org/officeDocument/2006/relationships/image" Target="../media/image402.png"/><Relationship Id="rId79" Type="http://schemas.openxmlformats.org/officeDocument/2006/relationships/customXml" Target="../ink/ink2252.xml"/><Relationship Id="rId5" Type="http://schemas.openxmlformats.org/officeDocument/2006/relationships/customXml" Target="../ink/ink2215.xml"/><Relationship Id="rId90" Type="http://schemas.openxmlformats.org/officeDocument/2006/relationships/image" Target="../media/image411.png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226.xml"/><Relationship Id="rId30" Type="http://schemas.openxmlformats.org/officeDocument/2006/relationships/image" Target="../media/image271.png"/><Relationship Id="rId35" Type="http://schemas.openxmlformats.org/officeDocument/2006/relationships/customXml" Target="../ink/ink2230.xml"/><Relationship Id="rId43" Type="http://schemas.openxmlformats.org/officeDocument/2006/relationships/customXml" Target="../ink/ink2234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2247.xml"/><Relationship Id="rId77" Type="http://schemas.openxmlformats.org/officeDocument/2006/relationships/customXml" Target="../ink/ink2251.xml"/><Relationship Id="rId8" Type="http://schemas.openxmlformats.org/officeDocument/2006/relationships/image" Target="../media/image356.png"/><Relationship Id="rId51" Type="http://schemas.openxmlformats.org/officeDocument/2006/relationships/customXml" Target="../ink/ink2238.xml"/><Relationship Id="rId72" Type="http://schemas.openxmlformats.org/officeDocument/2006/relationships/image" Target="../media/image401.png"/><Relationship Id="rId80" Type="http://schemas.openxmlformats.org/officeDocument/2006/relationships/image" Target="../media/image406.png"/><Relationship Id="rId85" Type="http://schemas.openxmlformats.org/officeDocument/2006/relationships/customXml" Target="../ink/ink2255.xml"/><Relationship Id="rId3" Type="http://schemas.openxmlformats.org/officeDocument/2006/relationships/customXml" Target="../ink/ink2214.xml"/><Relationship Id="rId12" Type="http://schemas.openxmlformats.org/officeDocument/2006/relationships/image" Target="../media/image358.png"/><Relationship Id="rId17" Type="http://schemas.openxmlformats.org/officeDocument/2006/relationships/customXml" Target="../ink/ink2221.xml"/><Relationship Id="rId25" Type="http://schemas.openxmlformats.org/officeDocument/2006/relationships/customXml" Target="../ink/ink2225.xml"/><Relationship Id="rId33" Type="http://schemas.openxmlformats.org/officeDocument/2006/relationships/customXml" Target="../ink/ink2229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242.xml"/><Relationship Id="rId67" Type="http://schemas.openxmlformats.org/officeDocument/2006/relationships/customXml" Target="../ink/ink2246.xml"/><Relationship Id="rId20" Type="http://schemas.openxmlformats.org/officeDocument/2006/relationships/image" Target="../media/image362.png"/><Relationship Id="rId41" Type="http://schemas.openxmlformats.org/officeDocument/2006/relationships/customXml" Target="../ink/ink2233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00.png"/><Relationship Id="rId75" Type="http://schemas.openxmlformats.org/officeDocument/2006/relationships/customXml" Target="../ink/ink2250.xml"/><Relationship Id="rId83" Type="http://schemas.openxmlformats.org/officeDocument/2006/relationships/customXml" Target="../ink/ink2254.xml"/><Relationship Id="rId88" Type="http://schemas.openxmlformats.org/officeDocument/2006/relationships/image" Target="../media/image410.png"/><Relationship Id="rId91" Type="http://schemas.openxmlformats.org/officeDocument/2006/relationships/customXml" Target="../ink/ink22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220.xml"/><Relationship Id="rId23" Type="http://schemas.openxmlformats.org/officeDocument/2006/relationships/customXml" Target="../ink/ink2224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237.xml"/><Relationship Id="rId57" Type="http://schemas.openxmlformats.org/officeDocument/2006/relationships/customXml" Target="../ink/ink2241.xml"/><Relationship Id="rId10" Type="http://schemas.openxmlformats.org/officeDocument/2006/relationships/image" Target="../media/image357.png"/><Relationship Id="rId31" Type="http://schemas.openxmlformats.org/officeDocument/2006/relationships/customXml" Target="../ink/ink2228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245.xml"/><Relationship Id="rId73" Type="http://schemas.openxmlformats.org/officeDocument/2006/relationships/customXml" Target="../ink/ink2249.xml"/><Relationship Id="rId78" Type="http://schemas.openxmlformats.org/officeDocument/2006/relationships/image" Target="../media/image405.png"/><Relationship Id="rId81" Type="http://schemas.openxmlformats.org/officeDocument/2006/relationships/customXml" Target="../ink/ink2253.xml"/><Relationship Id="rId86" Type="http://schemas.openxmlformats.org/officeDocument/2006/relationships/image" Target="../media/image409.png"/><Relationship Id="rId4" Type="http://schemas.openxmlformats.org/officeDocument/2006/relationships/image" Target="../media/image354.png"/><Relationship Id="rId9" Type="http://schemas.openxmlformats.org/officeDocument/2006/relationships/customXml" Target="../ink/ink2217.xml"/><Relationship Id="rId13" Type="http://schemas.openxmlformats.org/officeDocument/2006/relationships/customXml" Target="../ink/ink2219.xml"/><Relationship Id="rId18" Type="http://schemas.openxmlformats.org/officeDocument/2006/relationships/image" Target="../media/image361.png"/><Relationship Id="rId39" Type="http://schemas.openxmlformats.org/officeDocument/2006/relationships/customXml" Target="../ink/ink2232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240.xml"/><Relationship Id="rId76" Type="http://schemas.openxmlformats.org/officeDocument/2006/relationships/image" Target="../media/image403.png"/><Relationship Id="rId7" Type="http://schemas.openxmlformats.org/officeDocument/2006/relationships/customXml" Target="../ink/ink2216.xml"/><Relationship Id="rId71" Type="http://schemas.openxmlformats.org/officeDocument/2006/relationships/customXml" Target="../ink/ink2248.xml"/><Relationship Id="rId92" Type="http://schemas.openxmlformats.org/officeDocument/2006/relationships/image" Target="../media/image404.png"/><Relationship Id="rId2" Type="http://schemas.openxmlformats.org/officeDocument/2006/relationships/image" Target="../media/image352.png"/><Relationship Id="rId29" Type="http://schemas.openxmlformats.org/officeDocument/2006/relationships/customXml" Target="../ink/ink2227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235.xml"/><Relationship Id="rId66" Type="http://schemas.openxmlformats.org/officeDocument/2006/relationships/image" Target="../media/image398.png"/><Relationship Id="rId87" Type="http://schemas.openxmlformats.org/officeDocument/2006/relationships/customXml" Target="../ink/ink2256.xml"/><Relationship Id="rId61" Type="http://schemas.openxmlformats.org/officeDocument/2006/relationships/customXml" Target="../ink/ink2243.xml"/><Relationship Id="rId82" Type="http://schemas.openxmlformats.org/officeDocument/2006/relationships/image" Target="../media/image407.png"/><Relationship Id="rId19" Type="http://schemas.openxmlformats.org/officeDocument/2006/relationships/customXml" Target="../ink/ink2222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268.xml"/><Relationship Id="rId42" Type="http://schemas.openxmlformats.org/officeDocument/2006/relationships/image" Target="../media/image374.png"/><Relationship Id="rId47" Type="http://schemas.openxmlformats.org/officeDocument/2006/relationships/customXml" Target="../ink/ink2281.xml"/><Relationship Id="rId63" Type="http://schemas.openxmlformats.org/officeDocument/2006/relationships/customXml" Target="../ink/ink2289.xml"/><Relationship Id="rId68" Type="http://schemas.openxmlformats.org/officeDocument/2006/relationships/image" Target="../media/image399.png"/><Relationship Id="rId84" Type="http://schemas.openxmlformats.org/officeDocument/2006/relationships/image" Target="../media/image408.png"/><Relationship Id="rId89" Type="http://schemas.openxmlformats.org/officeDocument/2006/relationships/customXml" Target="../ink/ink2302.xml"/><Relationship Id="rId16" Type="http://schemas.openxmlformats.org/officeDocument/2006/relationships/image" Target="../media/image360.png"/><Relationship Id="rId11" Type="http://schemas.openxmlformats.org/officeDocument/2006/relationships/customXml" Target="../ink/ink2263.xml"/><Relationship Id="rId32" Type="http://schemas.openxmlformats.org/officeDocument/2006/relationships/image" Target="../media/image368.png"/><Relationship Id="rId37" Type="http://schemas.openxmlformats.org/officeDocument/2006/relationships/customXml" Target="../ink/ink2276.xml"/><Relationship Id="rId53" Type="http://schemas.openxmlformats.org/officeDocument/2006/relationships/customXml" Target="../ink/ink2284.xml"/><Relationship Id="rId58" Type="http://schemas.openxmlformats.org/officeDocument/2006/relationships/image" Target="../media/image384.png"/><Relationship Id="rId74" Type="http://schemas.openxmlformats.org/officeDocument/2006/relationships/image" Target="../media/image402.png"/><Relationship Id="rId79" Type="http://schemas.openxmlformats.org/officeDocument/2006/relationships/customXml" Target="../ink/ink2297.xml"/><Relationship Id="rId5" Type="http://schemas.openxmlformats.org/officeDocument/2006/relationships/customXml" Target="../ink/ink2260.xml"/><Relationship Id="rId90" Type="http://schemas.openxmlformats.org/officeDocument/2006/relationships/image" Target="../media/image411.png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271.xml"/><Relationship Id="rId30" Type="http://schemas.openxmlformats.org/officeDocument/2006/relationships/image" Target="../media/image271.png"/><Relationship Id="rId35" Type="http://schemas.openxmlformats.org/officeDocument/2006/relationships/customXml" Target="../ink/ink2275.xml"/><Relationship Id="rId43" Type="http://schemas.openxmlformats.org/officeDocument/2006/relationships/customXml" Target="../ink/ink227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2292.xml"/><Relationship Id="rId77" Type="http://schemas.openxmlformats.org/officeDocument/2006/relationships/customXml" Target="../ink/ink2296.xml"/><Relationship Id="rId8" Type="http://schemas.openxmlformats.org/officeDocument/2006/relationships/image" Target="../media/image356.png"/><Relationship Id="rId51" Type="http://schemas.openxmlformats.org/officeDocument/2006/relationships/customXml" Target="../ink/ink2283.xml"/><Relationship Id="rId72" Type="http://schemas.openxmlformats.org/officeDocument/2006/relationships/image" Target="../media/image401.png"/><Relationship Id="rId80" Type="http://schemas.openxmlformats.org/officeDocument/2006/relationships/image" Target="../media/image406.png"/><Relationship Id="rId85" Type="http://schemas.openxmlformats.org/officeDocument/2006/relationships/customXml" Target="../ink/ink2300.xml"/><Relationship Id="rId3" Type="http://schemas.openxmlformats.org/officeDocument/2006/relationships/customXml" Target="../ink/ink2259.xml"/><Relationship Id="rId12" Type="http://schemas.openxmlformats.org/officeDocument/2006/relationships/image" Target="../media/image358.png"/><Relationship Id="rId17" Type="http://schemas.openxmlformats.org/officeDocument/2006/relationships/customXml" Target="../ink/ink2266.xml"/><Relationship Id="rId25" Type="http://schemas.openxmlformats.org/officeDocument/2006/relationships/customXml" Target="../ink/ink2270.xml"/><Relationship Id="rId33" Type="http://schemas.openxmlformats.org/officeDocument/2006/relationships/customXml" Target="../ink/ink227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287.xml"/><Relationship Id="rId67" Type="http://schemas.openxmlformats.org/officeDocument/2006/relationships/customXml" Target="../ink/ink2291.xml"/><Relationship Id="rId20" Type="http://schemas.openxmlformats.org/officeDocument/2006/relationships/image" Target="../media/image362.png"/><Relationship Id="rId41" Type="http://schemas.openxmlformats.org/officeDocument/2006/relationships/customXml" Target="../ink/ink227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00.png"/><Relationship Id="rId75" Type="http://schemas.openxmlformats.org/officeDocument/2006/relationships/customXml" Target="../ink/ink2295.xml"/><Relationship Id="rId83" Type="http://schemas.openxmlformats.org/officeDocument/2006/relationships/customXml" Target="../ink/ink2299.xml"/><Relationship Id="rId88" Type="http://schemas.openxmlformats.org/officeDocument/2006/relationships/image" Target="../media/image410.png"/><Relationship Id="rId91" Type="http://schemas.openxmlformats.org/officeDocument/2006/relationships/customXml" Target="../ink/ink23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265.xml"/><Relationship Id="rId23" Type="http://schemas.openxmlformats.org/officeDocument/2006/relationships/customXml" Target="../ink/ink226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282.xml"/><Relationship Id="rId57" Type="http://schemas.openxmlformats.org/officeDocument/2006/relationships/customXml" Target="../ink/ink2286.xml"/><Relationship Id="rId10" Type="http://schemas.openxmlformats.org/officeDocument/2006/relationships/image" Target="../media/image357.png"/><Relationship Id="rId31" Type="http://schemas.openxmlformats.org/officeDocument/2006/relationships/customXml" Target="../ink/ink227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290.xml"/><Relationship Id="rId73" Type="http://schemas.openxmlformats.org/officeDocument/2006/relationships/customXml" Target="../ink/ink2294.xml"/><Relationship Id="rId78" Type="http://schemas.openxmlformats.org/officeDocument/2006/relationships/image" Target="../media/image405.png"/><Relationship Id="rId81" Type="http://schemas.openxmlformats.org/officeDocument/2006/relationships/customXml" Target="../ink/ink2298.xml"/><Relationship Id="rId86" Type="http://schemas.openxmlformats.org/officeDocument/2006/relationships/image" Target="../media/image409.png"/><Relationship Id="rId4" Type="http://schemas.openxmlformats.org/officeDocument/2006/relationships/image" Target="../media/image354.png"/><Relationship Id="rId9" Type="http://schemas.openxmlformats.org/officeDocument/2006/relationships/customXml" Target="../ink/ink2262.xml"/><Relationship Id="rId13" Type="http://schemas.openxmlformats.org/officeDocument/2006/relationships/customXml" Target="../ink/ink2264.xml"/><Relationship Id="rId18" Type="http://schemas.openxmlformats.org/officeDocument/2006/relationships/image" Target="../media/image361.png"/><Relationship Id="rId39" Type="http://schemas.openxmlformats.org/officeDocument/2006/relationships/customXml" Target="../ink/ink227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285.xml"/><Relationship Id="rId76" Type="http://schemas.openxmlformats.org/officeDocument/2006/relationships/image" Target="../media/image403.png"/><Relationship Id="rId7" Type="http://schemas.openxmlformats.org/officeDocument/2006/relationships/customXml" Target="../ink/ink2261.xml"/><Relationship Id="rId71" Type="http://schemas.openxmlformats.org/officeDocument/2006/relationships/customXml" Target="../ink/ink2293.xml"/><Relationship Id="rId92" Type="http://schemas.openxmlformats.org/officeDocument/2006/relationships/image" Target="../media/image404.png"/><Relationship Id="rId2" Type="http://schemas.openxmlformats.org/officeDocument/2006/relationships/image" Target="../media/image352.png"/><Relationship Id="rId29" Type="http://schemas.openxmlformats.org/officeDocument/2006/relationships/customXml" Target="../ink/ink2272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280.xml"/><Relationship Id="rId66" Type="http://schemas.openxmlformats.org/officeDocument/2006/relationships/image" Target="../media/image398.png"/><Relationship Id="rId87" Type="http://schemas.openxmlformats.org/officeDocument/2006/relationships/customXml" Target="../ink/ink2301.xml"/><Relationship Id="rId61" Type="http://schemas.openxmlformats.org/officeDocument/2006/relationships/customXml" Target="../ink/ink2288.xml"/><Relationship Id="rId82" Type="http://schemas.openxmlformats.org/officeDocument/2006/relationships/image" Target="../media/image407.png"/><Relationship Id="rId19" Type="http://schemas.openxmlformats.org/officeDocument/2006/relationships/customXml" Target="../ink/ink2267.xml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313.xml"/><Relationship Id="rId42" Type="http://schemas.openxmlformats.org/officeDocument/2006/relationships/image" Target="../media/image374.png"/><Relationship Id="rId47" Type="http://schemas.openxmlformats.org/officeDocument/2006/relationships/customXml" Target="../ink/ink2326.xml"/><Relationship Id="rId63" Type="http://schemas.openxmlformats.org/officeDocument/2006/relationships/customXml" Target="../ink/ink2334.xml"/><Relationship Id="rId68" Type="http://schemas.openxmlformats.org/officeDocument/2006/relationships/image" Target="../media/image399.png"/><Relationship Id="rId84" Type="http://schemas.openxmlformats.org/officeDocument/2006/relationships/image" Target="../media/image408.png"/><Relationship Id="rId89" Type="http://schemas.openxmlformats.org/officeDocument/2006/relationships/customXml" Target="../ink/ink2347.xml"/><Relationship Id="rId16" Type="http://schemas.openxmlformats.org/officeDocument/2006/relationships/image" Target="../media/image360.png"/><Relationship Id="rId11" Type="http://schemas.openxmlformats.org/officeDocument/2006/relationships/customXml" Target="../ink/ink2308.xml"/><Relationship Id="rId32" Type="http://schemas.openxmlformats.org/officeDocument/2006/relationships/image" Target="../media/image368.png"/><Relationship Id="rId37" Type="http://schemas.openxmlformats.org/officeDocument/2006/relationships/customXml" Target="../ink/ink2321.xml"/><Relationship Id="rId53" Type="http://schemas.openxmlformats.org/officeDocument/2006/relationships/customXml" Target="../ink/ink2329.xml"/><Relationship Id="rId58" Type="http://schemas.openxmlformats.org/officeDocument/2006/relationships/image" Target="../media/image384.png"/><Relationship Id="rId74" Type="http://schemas.openxmlformats.org/officeDocument/2006/relationships/image" Target="../media/image402.png"/><Relationship Id="rId79" Type="http://schemas.openxmlformats.org/officeDocument/2006/relationships/customXml" Target="../ink/ink2342.xml"/><Relationship Id="rId5" Type="http://schemas.openxmlformats.org/officeDocument/2006/relationships/customXml" Target="../ink/ink2305.xml"/><Relationship Id="rId90" Type="http://schemas.openxmlformats.org/officeDocument/2006/relationships/image" Target="../media/image411.png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316.xml"/><Relationship Id="rId30" Type="http://schemas.openxmlformats.org/officeDocument/2006/relationships/image" Target="../media/image271.png"/><Relationship Id="rId35" Type="http://schemas.openxmlformats.org/officeDocument/2006/relationships/customXml" Target="../ink/ink2320.xml"/><Relationship Id="rId43" Type="http://schemas.openxmlformats.org/officeDocument/2006/relationships/customXml" Target="../ink/ink2324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2337.xml"/><Relationship Id="rId77" Type="http://schemas.openxmlformats.org/officeDocument/2006/relationships/customXml" Target="../ink/ink2341.xml"/><Relationship Id="rId8" Type="http://schemas.openxmlformats.org/officeDocument/2006/relationships/image" Target="../media/image356.png"/><Relationship Id="rId51" Type="http://schemas.openxmlformats.org/officeDocument/2006/relationships/customXml" Target="../ink/ink2328.xml"/><Relationship Id="rId72" Type="http://schemas.openxmlformats.org/officeDocument/2006/relationships/image" Target="../media/image401.png"/><Relationship Id="rId80" Type="http://schemas.openxmlformats.org/officeDocument/2006/relationships/image" Target="../media/image406.png"/><Relationship Id="rId85" Type="http://schemas.openxmlformats.org/officeDocument/2006/relationships/customXml" Target="../ink/ink2345.xml"/><Relationship Id="rId3" Type="http://schemas.openxmlformats.org/officeDocument/2006/relationships/customXml" Target="../ink/ink2304.xml"/><Relationship Id="rId12" Type="http://schemas.openxmlformats.org/officeDocument/2006/relationships/image" Target="../media/image358.png"/><Relationship Id="rId17" Type="http://schemas.openxmlformats.org/officeDocument/2006/relationships/customXml" Target="../ink/ink2311.xml"/><Relationship Id="rId25" Type="http://schemas.openxmlformats.org/officeDocument/2006/relationships/customXml" Target="../ink/ink2315.xml"/><Relationship Id="rId33" Type="http://schemas.openxmlformats.org/officeDocument/2006/relationships/customXml" Target="../ink/ink2319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332.xml"/><Relationship Id="rId67" Type="http://schemas.openxmlformats.org/officeDocument/2006/relationships/customXml" Target="../ink/ink2336.xml"/><Relationship Id="rId20" Type="http://schemas.openxmlformats.org/officeDocument/2006/relationships/image" Target="../media/image362.png"/><Relationship Id="rId41" Type="http://schemas.openxmlformats.org/officeDocument/2006/relationships/customXml" Target="../ink/ink2323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00.png"/><Relationship Id="rId75" Type="http://schemas.openxmlformats.org/officeDocument/2006/relationships/customXml" Target="../ink/ink2340.xml"/><Relationship Id="rId83" Type="http://schemas.openxmlformats.org/officeDocument/2006/relationships/customXml" Target="../ink/ink2344.xml"/><Relationship Id="rId88" Type="http://schemas.openxmlformats.org/officeDocument/2006/relationships/image" Target="../media/image410.png"/><Relationship Id="rId91" Type="http://schemas.openxmlformats.org/officeDocument/2006/relationships/customXml" Target="../ink/ink23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310.xml"/><Relationship Id="rId23" Type="http://schemas.openxmlformats.org/officeDocument/2006/relationships/customXml" Target="../ink/ink2314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327.xml"/><Relationship Id="rId57" Type="http://schemas.openxmlformats.org/officeDocument/2006/relationships/customXml" Target="../ink/ink2331.xml"/><Relationship Id="rId10" Type="http://schemas.openxmlformats.org/officeDocument/2006/relationships/image" Target="../media/image357.png"/><Relationship Id="rId31" Type="http://schemas.openxmlformats.org/officeDocument/2006/relationships/customXml" Target="../ink/ink2318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335.xml"/><Relationship Id="rId73" Type="http://schemas.openxmlformats.org/officeDocument/2006/relationships/customXml" Target="../ink/ink2339.xml"/><Relationship Id="rId78" Type="http://schemas.openxmlformats.org/officeDocument/2006/relationships/image" Target="../media/image405.png"/><Relationship Id="rId81" Type="http://schemas.openxmlformats.org/officeDocument/2006/relationships/customXml" Target="../ink/ink2343.xml"/><Relationship Id="rId86" Type="http://schemas.openxmlformats.org/officeDocument/2006/relationships/image" Target="../media/image409.png"/><Relationship Id="rId4" Type="http://schemas.openxmlformats.org/officeDocument/2006/relationships/image" Target="../media/image354.png"/><Relationship Id="rId9" Type="http://schemas.openxmlformats.org/officeDocument/2006/relationships/customXml" Target="../ink/ink2307.xml"/><Relationship Id="rId13" Type="http://schemas.openxmlformats.org/officeDocument/2006/relationships/customXml" Target="../ink/ink2309.xml"/><Relationship Id="rId18" Type="http://schemas.openxmlformats.org/officeDocument/2006/relationships/image" Target="../media/image361.png"/><Relationship Id="rId39" Type="http://schemas.openxmlformats.org/officeDocument/2006/relationships/customXml" Target="../ink/ink2322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330.xml"/><Relationship Id="rId76" Type="http://schemas.openxmlformats.org/officeDocument/2006/relationships/image" Target="../media/image403.png"/><Relationship Id="rId7" Type="http://schemas.openxmlformats.org/officeDocument/2006/relationships/customXml" Target="../ink/ink2306.xml"/><Relationship Id="rId71" Type="http://schemas.openxmlformats.org/officeDocument/2006/relationships/customXml" Target="../ink/ink2338.xml"/><Relationship Id="rId92" Type="http://schemas.openxmlformats.org/officeDocument/2006/relationships/image" Target="../media/image404.png"/><Relationship Id="rId2" Type="http://schemas.openxmlformats.org/officeDocument/2006/relationships/image" Target="../media/image352.png"/><Relationship Id="rId29" Type="http://schemas.openxmlformats.org/officeDocument/2006/relationships/customXml" Target="../ink/ink2317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325.xml"/><Relationship Id="rId66" Type="http://schemas.openxmlformats.org/officeDocument/2006/relationships/image" Target="../media/image398.png"/><Relationship Id="rId87" Type="http://schemas.openxmlformats.org/officeDocument/2006/relationships/customXml" Target="../ink/ink2346.xml"/><Relationship Id="rId61" Type="http://schemas.openxmlformats.org/officeDocument/2006/relationships/customXml" Target="../ink/ink2333.xml"/><Relationship Id="rId82" Type="http://schemas.openxmlformats.org/officeDocument/2006/relationships/image" Target="../media/image407.png"/><Relationship Id="rId19" Type="http://schemas.openxmlformats.org/officeDocument/2006/relationships/customXml" Target="../ink/ink2312.xml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358.xml"/><Relationship Id="rId42" Type="http://schemas.openxmlformats.org/officeDocument/2006/relationships/image" Target="../media/image374.png"/><Relationship Id="rId47" Type="http://schemas.openxmlformats.org/officeDocument/2006/relationships/customXml" Target="../ink/ink2371.xml"/><Relationship Id="rId63" Type="http://schemas.openxmlformats.org/officeDocument/2006/relationships/customXml" Target="../ink/ink2379.xml"/><Relationship Id="rId68" Type="http://schemas.openxmlformats.org/officeDocument/2006/relationships/image" Target="../media/image413.png"/><Relationship Id="rId7" Type="http://schemas.openxmlformats.org/officeDocument/2006/relationships/customXml" Target="../ink/ink2351.xml"/><Relationship Id="rId71" Type="http://schemas.openxmlformats.org/officeDocument/2006/relationships/image" Target="../media/image414.png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2362.xml"/><Relationship Id="rId11" Type="http://schemas.openxmlformats.org/officeDocument/2006/relationships/customXml" Target="../ink/ink2353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366.xml"/><Relationship Id="rId40" Type="http://schemas.openxmlformats.org/officeDocument/2006/relationships/image" Target="../media/image372.png"/><Relationship Id="rId45" Type="http://schemas.openxmlformats.org/officeDocument/2006/relationships/customXml" Target="../ink/ink2370.xml"/><Relationship Id="rId53" Type="http://schemas.openxmlformats.org/officeDocument/2006/relationships/customXml" Target="../ink/ink2374.xml"/><Relationship Id="rId58" Type="http://schemas.openxmlformats.org/officeDocument/2006/relationships/image" Target="../media/image384.png"/><Relationship Id="rId66" Type="http://schemas.openxmlformats.org/officeDocument/2006/relationships/image" Target="../media/image412.png"/><Relationship Id="rId5" Type="http://schemas.openxmlformats.org/officeDocument/2006/relationships/customXml" Target="../ink/ink2350.xml"/><Relationship Id="rId61" Type="http://schemas.openxmlformats.org/officeDocument/2006/relationships/customXml" Target="../ink/ink2378.xml"/><Relationship Id="rId19" Type="http://schemas.openxmlformats.org/officeDocument/2006/relationships/customXml" Target="../ink/ink2357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361.xml"/><Relationship Id="rId30" Type="http://schemas.openxmlformats.org/officeDocument/2006/relationships/image" Target="../media/image271.png"/><Relationship Id="rId35" Type="http://schemas.openxmlformats.org/officeDocument/2006/relationships/customXml" Target="../ink/ink2365.xml"/><Relationship Id="rId43" Type="http://schemas.openxmlformats.org/officeDocument/2006/relationships/customXml" Target="../ink/ink236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8" Type="http://schemas.openxmlformats.org/officeDocument/2006/relationships/image" Target="../media/image356.png"/><Relationship Id="rId51" Type="http://schemas.openxmlformats.org/officeDocument/2006/relationships/customXml" Target="../ink/ink2373.xml"/><Relationship Id="rId3" Type="http://schemas.openxmlformats.org/officeDocument/2006/relationships/customXml" Target="../ink/ink2349.xml"/><Relationship Id="rId12" Type="http://schemas.openxmlformats.org/officeDocument/2006/relationships/image" Target="../media/image358.png"/><Relationship Id="rId17" Type="http://schemas.openxmlformats.org/officeDocument/2006/relationships/customXml" Target="../ink/ink2356.xml"/><Relationship Id="rId25" Type="http://schemas.openxmlformats.org/officeDocument/2006/relationships/customXml" Target="../ink/ink2360.xml"/><Relationship Id="rId33" Type="http://schemas.openxmlformats.org/officeDocument/2006/relationships/customXml" Target="../ink/ink236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377.xml"/><Relationship Id="rId67" Type="http://schemas.openxmlformats.org/officeDocument/2006/relationships/customXml" Target="../ink/ink2381.xml"/><Relationship Id="rId20" Type="http://schemas.openxmlformats.org/officeDocument/2006/relationships/image" Target="../media/image362.png"/><Relationship Id="rId41" Type="http://schemas.openxmlformats.org/officeDocument/2006/relationships/customXml" Target="../ink/ink236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3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355.xml"/><Relationship Id="rId23" Type="http://schemas.openxmlformats.org/officeDocument/2006/relationships/customXml" Target="../ink/ink235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372.xml"/><Relationship Id="rId57" Type="http://schemas.openxmlformats.org/officeDocument/2006/relationships/customXml" Target="../ink/ink2376.xml"/><Relationship Id="rId10" Type="http://schemas.openxmlformats.org/officeDocument/2006/relationships/image" Target="../media/image357.png"/><Relationship Id="rId31" Type="http://schemas.openxmlformats.org/officeDocument/2006/relationships/customXml" Target="../ink/ink236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380.xml"/><Relationship Id="rId4" Type="http://schemas.openxmlformats.org/officeDocument/2006/relationships/image" Target="../media/image354.png"/><Relationship Id="rId9" Type="http://schemas.openxmlformats.org/officeDocument/2006/relationships/customXml" Target="../ink/ink2352.xml"/><Relationship Id="rId13" Type="http://schemas.openxmlformats.org/officeDocument/2006/relationships/customXml" Target="../ink/ink2354.xml"/><Relationship Id="rId18" Type="http://schemas.openxmlformats.org/officeDocument/2006/relationships/image" Target="../media/image361.png"/><Relationship Id="rId39" Type="http://schemas.openxmlformats.org/officeDocument/2006/relationships/customXml" Target="../ink/ink236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375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392.xml"/><Relationship Id="rId42" Type="http://schemas.openxmlformats.org/officeDocument/2006/relationships/image" Target="../media/image374.png"/><Relationship Id="rId47" Type="http://schemas.openxmlformats.org/officeDocument/2006/relationships/customXml" Target="../ink/ink2405.xml"/><Relationship Id="rId63" Type="http://schemas.openxmlformats.org/officeDocument/2006/relationships/customXml" Target="../ink/ink2413.xml"/><Relationship Id="rId68" Type="http://schemas.openxmlformats.org/officeDocument/2006/relationships/image" Target="../media/image413.png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2396.xml"/><Relationship Id="rId11" Type="http://schemas.openxmlformats.org/officeDocument/2006/relationships/customXml" Target="../ink/ink2387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400.xml"/><Relationship Id="rId40" Type="http://schemas.openxmlformats.org/officeDocument/2006/relationships/image" Target="../media/image372.png"/><Relationship Id="rId45" Type="http://schemas.openxmlformats.org/officeDocument/2006/relationships/customXml" Target="../ink/ink2404.xml"/><Relationship Id="rId53" Type="http://schemas.openxmlformats.org/officeDocument/2006/relationships/customXml" Target="../ink/ink2408.xml"/><Relationship Id="rId58" Type="http://schemas.openxmlformats.org/officeDocument/2006/relationships/image" Target="../media/image384.png"/><Relationship Id="rId66" Type="http://schemas.openxmlformats.org/officeDocument/2006/relationships/image" Target="../media/image412.png"/><Relationship Id="rId74" Type="http://schemas.openxmlformats.org/officeDocument/2006/relationships/customXml" Target="../ink/ink2418.xml"/><Relationship Id="rId5" Type="http://schemas.openxmlformats.org/officeDocument/2006/relationships/customXml" Target="../ink/ink2384.xml"/><Relationship Id="rId61" Type="http://schemas.openxmlformats.org/officeDocument/2006/relationships/customXml" Target="../ink/ink2412.xml"/><Relationship Id="rId19" Type="http://schemas.openxmlformats.org/officeDocument/2006/relationships/customXml" Target="../ink/ink2391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395.xml"/><Relationship Id="rId30" Type="http://schemas.openxmlformats.org/officeDocument/2006/relationships/image" Target="../media/image271.png"/><Relationship Id="rId35" Type="http://schemas.openxmlformats.org/officeDocument/2006/relationships/customXml" Target="../ink/ink2399.xml"/><Relationship Id="rId43" Type="http://schemas.openxmlformats.org/officeDocument/2006/relationships/customXml" Target="../ink/ink2403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8" Type="http://schemas.openxmlformats.org/officeDocument/2006/relationships/image" Target="../media/image356.png"/><Relationship Id="rId51" Type="http://schemas.openxmlformats.org/officeDocument/2006/relationships/customXml" Target="../ink/ink2407.xml"/><Relationship Id="rId72" Type="http://schemas.openxmlformats.org/officeDocument/2006/relationships/customXml" Target="../ink/ink2417.xml"/><Relationship Id="rId3" Type="http://schemas.openxmlformats.org/officeDocument/2006/relationships/customXml" Target="../ink/ink2383.xml"/><Relationship Id="rId12" Type="http://schemas.openxmlformats.org/officeDocument/2006/relationships/image" Target="../media/image358.png"/><Relationship Id="rId17" Type="http://schemas.openxmlformats.org/officeDocument/2006/relationships/customXml" Target="../ink/ink2390.xml"/><Relationship Id="rId25" Type="http://schemas.openxmlformats.org/officeDocument/2006/relationships/customXml" Target="../ink/ink2394.xml"/><Relationship Id="rId33" Type="http://schemas.openxmlformats.org/officeDocument/2006/relationships/customXml" Target="../ink/ink2398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411.xml"/><Relationship Id="rId67" Type="http://schemas.openxmlformats.org/officeDocument/2006/relationships/customXml" Target="../ink/ink2415.xml"/><Relationship Id="rId20" Type="http://schemas.openxmlformats.org/officeDocument/2006/relationships/image" Target="../media/image362.png"/><Relationship Id="rId41" Type="http://schemas.openxmlformats.org/officeDocument/2006/relationships/customXml" Target="../ink/ink2402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416.xml"/><Relationship Id="rId75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389.xml"/><Relationship Id="rId23" Type="http://schemas.openxmlformats.org/officeDocument/2006/relationships/customXml" Target="../ink/ink2393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406.xml"/><Relationship Id="rId57" Type="http://schemas.openxmlformats.org/officeDocument/2006/relationships/customXml" Target="../ink/ink2410.xml"/><Relationship Id="rId10" Type="http://schemas.openxmlformats.org/officeDocument/2006/relationships/image" Target="../media/image357.png"/><Relationship Id="rId31" Type="http://schemas.openxmlformats.org/officeDocument/2006/relationships/customXml" Target="../ink/ink2397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414.xml"/><Relationship Id="rId73" Type="http://schemas.openxmlformats.org/officeDocument/2006/relationships/image" Target="../media/image416.png"/><Relationship Id="rId4" Type="http://schemas.openxmlformats.org/officeDocument/2006/relationships/image" Target="../media/image354.png"/><Relationship Id="rId9" Type="http://schemas.openxmlformats.org/officeDocument/2006/relationships/customXml" Target="../ink/ink2386.xml"/><Relationship Id="rId13" Type="http://schemas.openxmlformats.org/officeDocument/2006/relationships/customXml" Target="../ink/ink2388.xml"/><Relationship Id="rId18" Type="http://schemas.openxmlformats.org/officeDocument/2006/relationships/image" Target="../media/image361.png"/><Relationship Id="rId39" Type="http://schemas.openxmlformats.org/officeDocument/2006/relationships/customXml" Target="../ink/ink2401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409.xml"/><Relationship Id="rId7" Type="http://schemas.openxmlformats.org/officeDocument/2006/relationships/customXml" Target="../ink/ink2385.xml"/><Relationship Id="rId71" Type="http://schemas.openxmlformats.org/officeDocument/2006/relationships/image" Target="../media/image415.png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428.xml"/><Relationship Id="rId42" Type="http://schemas.openxmlformats.org/officeDocument/2006/relationships/image" Target="../media/image374.png"/><Relationship Id="rId47" Type="http://schemas.openxmlformats.org/officeDocument/2006/relationships/customXml" Target="../ink/ink2441.xml"/><Relationship Id="rId63" Type="http://schemas.openxmlformats.org/officeDocument/2006/relationships/customXml" Target="../ink/ink2449.xml"/><Relationship Id="rId68" Type="http://schemas.openxmlformats.org/officeDocument/2006/relationships/image" Target="../media/image413.png"/><Relationship Id="rId16" Type="http://schemas.openxmlformats.org/officeDocument/2006/relationships/image" Target="../media/image360.png"/><Relationship Id="rId11" Type="http://schemas.openxmlformats.org/officeDocument/2006/relationships/customXml" Target="../ink/ink2423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436.xml"/><Relationship Id="rId40" Type="http://schemas.openxmlformats.org/officeDocument/2006/relationships/image" Target="../media/image372.png"/><Relationship Id="rId45" Type="http://schemas.openxmlformats.org/officeDocument/2006/relationships/customXml" Target="../ink/ink2440.xml"/><Relationship Id="rId53" Type="http://schemas.openxmlformats.org/officeDocument/2006/relationships/customXml" Target="../ink/ink2444.xml"/><Relationship Id="rId58" Type="http://schemas.openxmlformats.org/officeDocument/2006/relationships/image" Target="../media/image384.png"/><Relationship Id="rId66" Type="http://schemas.openxmlformats.org/officeDocument/2006/relationships/image" Target="../media/image412.png"/><Relationship Id="rId74" Type="http://schemas.openxmlformats.org/officeDocument/2006/relationships/customXml" Target="../ink/ink2454.xml"/><Relationship Id="rId5" Type="http://schemas.openxmlformats.org/officeDocument/2006/relationships/customXml" Target="../ink/ink2420.xml"/><Relationship Id="rId61" Type="http://schemas.openxmlformats.org/officeDocument/2006/relationships/customXml" Target="../ink/ink2448.xml"/><Relationship Id="rId19" Type="http://schemas.openxmlformats.org/officeDocument/2006/relationships/customXml" Target="../ink/ink2427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431.xml"/><Relationship Id="rId30" Type="http://schemas.openxmlformats.org/officeDocument/2006/relationships/image" Target="../media/image271.png"/><Relationship Id="rId35" Type="http://schemas.openxmlformats.org/officeDocument/2006/relationships/customXml" Target="../ink/ink2435.xml"/><Relationship Id="rId43" Type="http://schemas.openxmlformats.org/officeDocument/2006/relationships/customXml" Target="../ink/ink243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77" Type="http://schemas.openxmlformats.org/officeDocument/2006/relationships/image" Target="../media/image417.png"/><Relationship Id="rId8" Type="http://schemas.openxmlformats.org/officeDocument/2006/relationships/image" Target="../media/image356.png"/><Relationship Id="rId51" Type="http://schemas.openxmlformats.org/officeDocument/2006/relationships/customXml" Target="../ink/ink2443.xml"/><Relationship Id="rId72" Type="http://schemas.openxmlformats.org/officeDocument/2006/relationships/customXml" Target="../ink/ink2453.xml"/><Relationship Id="rId3" Type="http://schemas.openxmlformats.org/officeDocument/2006/relationships/customXml" Target="../ink/ink2419.xml"/><Relationship Id="rId12" Type="http://schemas.openxmlformats.org/officeDocument/2006/relationships/image" Target="../media/image358.png"/><Relationship Id="rId17" Type="http://schemas.openxmlformats.org/officeDocument/2006/relationships/customXml" Target="../ink/ink2426.xml"/><Relationship Id="rId25" Type="http://schemas.openxmlformats.org/officeDocument/2006/relationships/customXml" Target="../ink/ink2430.xml"/><Relationship Id="rId33" Type="http://schemas.openxmlformats.org/officeDocument/2006/relationships/customXml" Target="../ink/ink243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447.xml"/><Relationship Id="rId67" Type="http://schemas.openxmlformats.org/officeDocument/2006/relationships/customXml" Target="../ink/ink2451.xml"/><Relationship Id="rId20" Type="http://schemas.openxmlformats.org/officeDocument/2006/relationships/image" Target="../media/image362.png"/><Relationship Id="rId41" Type="http://schemas.openxmlformats.org/officeDocument/2006/relationships/customXml" Target="../ink/ink243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452.xml"/><Relationship Id="rId75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425.xml"/><Relationship Id="rId23" Type="http://schemas.openxmlformats.org/officeDocument/2006/relationships/customXml" Target="../ink/ink242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442.xml"/><Relationship Id="rId57" Type="http://schemas.openxmlformats.org/officeDocument/2006/relationships/customXml" Target="../ink/ink2446.xml"/><Relationship Id="rId10" Type="http://schemas.openxmlformats.org/officeDocument/2006/relationships/image" Target="../media/image357.png"/><Relationship Id="rId31" Type="http://schemas.openxmlformats.org/officeDocument/2006/relationships/customXml" Target="../ink/ink243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450.xml"/><Relationship Id="rId73" Type="http://schemas.openxmlformats.org/officeDocument/2006/relationships/image" Target="../media/image416.png"/><Relationship Id="rId4" Type="http://schemas.openxmlformats.org/officeDocument/2006/relationships/image" Target="../media/image354.png"/><Relationship Id="rId9" Type="http://schemas.openxmlformats.org/officeDocument/2006/relationships/customXml" Target="../ink/ink2422.xml"/><Relationship Id="rId13" Type="http://schemas.openxmlformats.org/officeDocument/2006/relationships/customXml" Target="../ink/ink2424.xml"/><Relationship Id="rId18" Type="http://schemas.openxmlformats.org/officeDocument/2006/relationships/image" Target="../media/image361.png"/><Relationship Id="rId39" Type="http://schemas.openxmlformats.org/officeDocument/2006/relationships/customXml" Target="../ink/ink243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445.xml"/><Relationship Id="rId76" Type="http://schemas.openxmlformats.org/officeDocument/2006/relationships/customXml" Target="../ink/ink2455.xml"/><Relationship Id="rId7" Type="http://schemas.openxmlformats.org/officeDocument/2006/relationships/customXml" Target="../ink/ink2421.xml"/><Relationship Id="rId71" Type="http://schemas.openxmlformats.org/officeDocument/2006/relationships/image" Target="../media/image415.png"/><Relationship Id="rId2" Type="http://schemas.openxmlformats.org/officeDocument/2006/relationships/image" Target="../media/image352.png"/><Relationship Id="rId29" Type="http://schemas.openxmlformats.org/officeDocument/2006/relationships/customXml" Target="../ink/ink2432.xml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465.xml"/><Relationship Id="rId42" Type="http://schemas.openxmlformats.org/officeDocument/2006/relationships/image" Target="../media/image374.png"/><Relationship Id="rId47" Type="http://schemas.openxmlformats.org/officeDocument/2006/relationships/customXml" Target="../ink/ink2478.xml"/><Relationship Id="rId63" Type="http://schemas.openxmlformats.org/officeDocument/2006/relationships/customXml" Target="../ink/ink2486.xml"/><Relationship Id="rId68" Type="http://schemas.openxmlformats.org/officeDocument/2006/relationships/image" Target="../media/image413.png"/><Relationship Id="rId84" Type="http://schemas.openxmlformats.org/officeDocument/2006/relationships/customXml" Target="../ink/ink2496.xml"/><Relationship Id="rId16" Type="http://schemas.openxmlformats.org/officeDocument/2006/relationships/image" Target="../media/image360.png"/><Relationship Id="rId11" Type="http://schemas.openxmlformats.org/officeDocument/2006/relationships/customXml" Target="../ink/ink2460.xml"/><Relationship Id="rId32" Type="http://schemas.openxmlformats.org/officeDocument/2006/relationships/image" Target="../media/image368.png"/><Relationship Id="rId37" Type="http://schemas.openxmlformats.org/officeDocument/2006/relationships/customXml" Target="../ink/ink2473.xml"/><Relationship Id="rId53" Type="http://schemas.openxmlformats.org/officeDocument/2006/relationships/customXml" Target="../ink/ink2481.xml"/><Relationship Id="rId58" Type="http://schemas.openxmlformats.org/officeDocument/2006/relationships/image" Target="../media/image384.png"/><Relationship Id="rId74" Type="http://schemas.openxmlformats.org/officeDocument/2006/relationships/customXml" Target="../ink/ink2491.xml"/><Relationship Id="rId79" Type="http://schemas.openxmlformats.org/officeDocument/2006/relationships/image" Target="../media/image420.png"/><Relationship Id="rId5" Type="http://schemas.openxmlformats.org/officeDocument/2006/relationships/customXml" Target="../ink/ink2457.xml"/><Relationship Id="rId19" Type="http://schemas.openxmlformats.org/officeDocument/2006/relationships/customXml" Target="../ink/ink2464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468.xml"/><Relationship Id="rId30" Type="http://schemas.openxmlformats.org/officeDocument/2006/relationships/image" Target="../media/image271.png"/><Relationship Id="rId35" Type="http://schemas.openxmlformats.org/officeDocument/2006/relationships/customXml" Target="../ink/ink2472.xml"/><Relationship Id="rId43" Type="http://schemas.openxmlformats.org/officeDocument/2006/relationships/customXml" Target="../ink/ink2476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77" Type="http://schemas.openxmlformats.org/officeDocument/2006/relationships/image" Target="../media/image419.png"/><Relationship Id="rId8" Type="http://schemas.openxmlformats.org/officeDocument/2006/relationships/image" Target="../media/image356.png"/><Relationship Id="rId51" Type="http://schemas.openxmlformats.org/officeDocument/2006/relationships/customXml" Target="../ink/ink2480.xml"/><Relationship Id="rId72" Type="http://schemas.openxmlformats.org/officeDocument/2006/relationships/customXml" Target="../ink/ink2490.xml"/><Relationship Id="rId80" Type="http://schemas.openxmlformats.org/officeDocument/2006/relationships/customXml" Target="../ink/ink2494.xml"/><Relationship Id="rId85" Type="http://schemas.openxmlformats.org/officeDocument/2006/relationships/image" Target="../media/image421.png"/><Relationship Id="rId3" Type="http://schemas.openxmlformats.org/officeDocument/2006/relationships/customXml" Target="../ink/ink2456.xml"/><Relationship Id="rId12" Type="http://schemas.openxmlformats.org/officeDocument/2006/relationships/image" Target="../media/image358.png"/><Relationship Id="rId17" Type="http://schemas.openxmlformats.org/officeDocument/2006/relationships/customXml" Target="../ink/ink2463.xml"/><Relationship Id="rId25" Type="http://schemas.openxmlformats.org/officeDocument/2006/relationships/customXml" Target="../ink/ink2467.xml"/><Relationship Id="rId33" Type="http://schemas.openxmlformats.org/officeDocument/2006/relationships/customXml" Target="../ink/ink2471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484.xml"/><Relationship Id="rId67" Type="http://schemas.openxmlformats.org/officeDocument/2006/relationships/customXml" Target="../ink/ink2488.xml"/><Relationship Id="rId20" Type="http://schemas.openxmlformats.org/officeDocument/2006/relationships/image" Target="../media/image362.png"/><Relationship Id="rId41" Type="http://schemas.openxmlformats.org/officeDocument/2006/relationships/customXml" Target="../ink/ink2475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489.xml"/><Relationship Id="rId75" Type="http://schemas.openxmlformats.org/officeDocument/2006/relationships/image" Target="../media/image418.png"/><Relationship Id="rId83" Type="http://schemas.openxmlformats.org/officeDocument/2006/relationships/image" Target="../media/image4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462.xml"/><Relationship Id="rId23" Type="http://schemas.openxmlformats.org/officeDocument/2006/relationships/customXml" Target="../ink/ink2466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479.xml"/><Relationship Id="rId57" Type="http://schemas.openxmlformats.org/officeDocument/2006/relationships/customXml" Target="../ink/ink2483.xml"/><Relationship Id="rId10" Type="http://schemas.openxmlformats.org/officeDocument/2006/relationships/image" Target="../media/image357.png"/><Relationship Id="rId31" Type="http://schemas.openxmlformats.org/officeDocument/2006/relationships/customXml" Target="../ink/ink2470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487.xml"/><Relationship Id="rId73" Type="http://schemas.openxmlformats.org/officeDocument/2006/relationships/image" Target="../media/image416.png"/><Relationship Id="rId78" Type="http://schemas.openxmlformats.org/officeDocument/2006/relationships/customXml" Target="../ink/ink2493.xml"/><Relationship Id="rId81" Type="http://schemas.openxmlformats.org/officeDocument/2006/relationships/image" Target="../media/image414.png"/><Relationship Id="rId4" Type="http://schemas.openxmlformats.org/officeDocument/2006/relationships/image" Target="../media/image354.png"/><Relationship Id="rId9" Type="http://schemas.openxmlformats.org/officeDocument/2006/relationships/customXml" Target="../ink/ink2459.xml"/><Relationship Id="rId13" Type="http://schemas.openxmlformats.org/officeDocument/2006/relationships/customXml" Target="../ink/ink2461.xml"/><Relationship Id="rId18" Type="http://schemas.openxmlformats.org/officeDocument/2006/relationships/image" Target="../media/image361.png"/><Relationship Id="rId39" Type="http://schemas.openxmlformats.org/officeDocument/2006/relationships/customXml" Target="../ink/ink2474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482.xml"/><Relationship Id="rId76" Type="http://schemas.openxmlformats.org/officeDocument/2006/relationships/customXml" Target="../ink/ink2492.xml"/><Relationship Id="rId7" Type="http://schemas.openxmlformats.org/officeDocument/2006/relationships/customXml" Target="../ink/ink2458.xml"/><Relationship Id="rId71" Type="http://schemas.openxmlformats.org/officeDocument/2006/relationships/image" Target="../media/image415.png"/><Relationship Id="rId2" Type="http://schemas.openxmlformats.org/officeDocument/2006/relationships/image" Target="../media/image352.png"/><Relationship Id="rId29" Type="http://schemas.openxmlformats.org/officeDocument/2006/relationships/customXml" Target="../ink/ink2469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477.xml"/><Relationship Id="rId66" Type="http://schemas.openxmlformats.org/officeDocument/2006/relationships/image" Target="../media/image412.png"/><Relationship Id="rId61" Type="http://schemas.openxmlformats.org/officeDocument/2006/relationships/customXml" Target="../ink/ink2485.xml"/><Relationship Id="rId82" Type="http://schemas.openxmlformats.org/officeDocument/2006/relationships/customXml" Target="../ink/ink2495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506.xml"/><Relationship Id="rId42" Type="http://schemas.openxmlformats.org/officeDocument/2006/relationships/image" Target="../media/image374.png"/><Relationship Id="rId47" Type="http://schemas.openxmlformats.org/officeDocument/2006/relationships/customXml" Target="../ink/ink2519.xml"/><Relationship Id="rId63" Type="http://schemas.openxmlformats.org/officeDocument/2006/relationships/customXml" Target="../ink/ink2527.xml"/><Relationship Id="rId68" Type="http://schemas.openxmlformats.org/officeDocument/2006/relationships/image" Target="../media/image413.png"/><Relationship Id="rId84" Type="http://schemas.openxmlformats.org/officeDocument/2006/relationships/customXml" Target="../ink/ink2537.xml"/><Relationship Id="rId16" Type="http://schemas.openxmlformats.org/officeDocument/2006/relationships/image" Target="../media/image360.png"/><Relationship Id="rId11" Type="http://schemas.openxmlformats.org/officeDocument/2006/relationships/customXml" Target="../ink/ink2501.xml"/><Relationship Id="rId32" Type="http://schemas.openxmlformats.org/officeDocument/2006/relationships/image" Target="../media/image368.png"/><Relationship Id="rId37" Type="http://schemas.openxmlformats.org/officeDocument/2006/relationships/customXml" Target="../ink/ink2514.xml"/><Relationship Id="rId53" Type="http://schemas.openxmlformats.org/officeDocument/2006/relationships/customXml" Target="../ink/ink2522.xml"/><Relationship Id="rId58" Type="http://schemas.openxmlformats.org/officeDocument/2006/relationships/image" Target="../media/image384.png"/><Relationship Id="rId74" Type="http://schemas.openxmlformats.org/officeDocument/2006/relationships/customXml" Target="../ink/ink2532.xml"/><Relationship Id="rId79" Type="http://schemas.openxmlformats.org/officeDocument/2006/relationships/image" Target="../media/image420.png"/><Relationship Id="rId5" Type="http://schemas.openxmlformats.org/officeDocument/2006/relationships/customXml" Target="../ink/ink2498.xml"/><Relationship Id="rId19" Type="http://schemas.openxmlformats.org/officeDocument/2006/relationships/customXml" Target="../ink/ink2505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509.xml"/><Relationship Id="rId30" Type="http://schemas.openxmlformats.org/officeDocument/2006/relationships/image" Target="../media/image271.png"/><Relationship Id="rId35" Type="http://schemas.openxmlformats.org/officeDocument/2006/relationships/customXml" Target="../ink/ink2513.xml"/><Relationship Id="rId43" Type="http://schemas.openxmlformats.org/officeDocument/2006/relationships/customXml" Target="../ink/ink2517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77" Type="http://schemas.openxmlformats.org/officeDocument/2006/relationships/image" Target="../media/image419.png"/><Relationship Id="rId8" Type="http://schemas.openxmlformats.org/officeDocument/2006/relationships/image" Target="../media/image356.png"/><Relationship Id="rId51" Type="http://schemas.openxmlformats.org/officeDocument/2006/relationships/customXml" Target="../ink/ink2521.xml"/><Relationship Id="rId72" Type="http://schemas.openxmlformats.org/officeDocument/2006/relationships/customXml" Target="../ink/ink2531.xml"/><Relationship Id="rId80" Type="http://schemas.openxmlformats.org/officeDocument/2006/relationships/customXml" Target="../ink/ink2535.xml"/><Relationship Id="rId85" Type="http://schemas.openxmlformats.org/officeDocument/2006/relationships/image" Target="../media/image421.png"/><Relationship Id="rId3" Type="http://schemas.openxmlformats.org/officeDocument/2006/relationships/customXml" Target="../ink/ink2497.xml"/><Relationship Id="rId12" Type="http://schemas.openxmlformats.org/officeDocument/2006/relationships/image" Target="../media/image358.png"/><Relationship Id="rId17" Type="http://schemas.openxmlformats.org/officeDocument/2006/relationships/customXml" Target="../ink/ink2504.xml"/><Relationship Id="rId25" Type="http://schemas.openxmlformats.org/officeDocument/2006/relationships/customXml" Target="../ink/ink2508.xml"/><Relationship Id="rId33" Type="http://schemas.openxmlformats.org/officeDocument/2006/relationships/customXml" Target="../ink/ink2512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525.xml"/><Relationship Id="rId67" Type="http://schemas.openxmlformats.org/officeDocument/2006/relationships/customXml" Target="../ink/ink2529.xml"/><Relationship Id="rId20" Type="http://schemas.openxmlformats.org/officeDocument/2006/relationships/image" Target="../media/image362.png"/><Relationship Id="rId41" Type="http://schemas.openxmlformats.org/officeDocument/2006/relationships/customXml" Target="../ink/ink2516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530.xml"/><Relationship Id="rId75" Type="http://schemas.openxmlformats.org/officeDocument/2006/relationships/image" Target="../media/image418.png"/><Relationship Id="rId83" Type="http://schemas.openxmlformats.org/officeDocument/2006/relationships/image" Target="../media/image4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503.xml"/><Relationship Id="rId23" Type="http://schemas.openxmlformats.org/officeDocument/2006/relationships/customXml" Target="../ink/ink2507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520.xml"/><Relationship Id="rId57" Type="http://schemas.openxmlformats.org/officeDocument/2006/relationships/customXml" Target="../ink/ink2524.xml"/><Relationship Id="rId10" Type="http://schemas.openxmlformats.org/officeDocument/2006/relationships/image" Target="../media/image357.png"/><Relationship Id="rId31" Type="http://schemas.openxmlformats.org/officeDocument/2006/relationships/customXml" Target="../ink/ink2511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528.xml"/><Relationship Id="rId73" Type="http://schemas.openxmlformats.org/officeDocument/2006/relationships/image" Target="../media/image416.png"/><Relationship Id="rId78" Type="http://schemas.openxmlformats.org/officeDocument/2006/relationships/customXml" Target="../ink/ink2534.xml"/><Relationship Id="rId81" Type="http://schemas.openxmlformats.org/officeDocument/2006/relationships/image" Target="../media/image414.png"/><Relationship Id="rId86" Type="http://schemas.openxmlformats.org/officeDocument/2006/relationships/customXml" Target="../ink/ink2538.xml"/><Relationship Id="rId4" Type="http://schemas.openxmlformats.org/officeDocument/2006/relationships/image" Target="../media/image354.png"/><Relationship Id="rId9" Type="http://schemas.openxmlformats.org/officeDocument/2006/relationships/customXml" Target="../ink/ink2500.xml"/><Relationship Id="rId13" Type="http://schemas.openxmlformats.org/officeDocument/2006/relationships/customXml" Target="../ink/ink2502.xml"/><Relationship Id="rId18" Type="http://schemas.openxmlformats.org/officeDocument/2006/relationships/image" Target="../media/image361.png"/><Relationship Id="rId39" Type="http://schemas.openxmlformats.org/officeDocument/2006/relationships/customXml" Target="../ink/ink2515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523.xml"/><Relationship Id="rId76" Type="http://schemas.openxmlformats.org/officeDocument/2006/relationships/customXml" Target="../ink/ink2533.xml"/><Relationship Id="rId7" Type="http://schemas.openxmlformats.org/officeDocument/2006/relationships/customXml" Target="../ink/ink2499.xml"/><Relationship Id="rId71" Type="http://schemas.openxmlformats.org/officeDocument/2006/relationships/image" Target="../media/image415.png"/><Relationship Id="rId2" Type="http://schemas.openxmlformats.org/officeDocument/2006/relationships/image" Target="../media/image352.png"/><Relationship Id="rId29" Type="http://schemas.openxmlformats.org/officeDocument/2006/relationships/customXml" Target="../ink/ink2510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518.xml"/><Relationship Id="rId66" Type="http://schemas.openxmlformats.org/officeDocument/2006/relationships/image" Target="../media/image412.png"/><Relationship Id="rId87" Type="http://schemas.openxmlformats.org/officeDocument/2006/relationships/image" Target="../media/image422.png"/><Relationship Id="rId61" Type="http://schemas.openxmlformats.org/officeDocument/2006/relationships/customXml" Target="../ink/ink2526.xml"/><Relationship Id="rId82" Type="http://schemas.openxmlformats.org/officeDocument/2006/relationships/customXml" Target="../ink/ink2536.xml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548.xml"/><Relationship Id="rId42" Type="http://schemas.openxmlformats.org/officeDocument/2006/relationships/image" Target="../media/image374.png"/><Relationship Id="rId47" Type="http://schemas.openxmlformats.org/officeDocument/2006/relationships/customXml" Target="../ink/ink2561.xml"/><Relationship Id="rId63" Type="http://schemas.openxmlformats.org/officeDocument/2006/relationships/customXml" Target="../ink/ink2569.xml"/><Relationship Id="rId68" Type="http://schemas.openxmlformats.org/officeDocument/2006/relationships/image" Target="../media/image413.png"/><Relationship Id="rId16" Type="http://schemas.openxmlformats.org/officeDocument/2006/relationships/image" Target="../media/image360.png"/><Relationship Id="rId11" Type="http://schemas.openxmlformats.org/officeDocument/2006/relationships/customXml" Target="../ink/ink2543.xml"/><Relationship Id="rId32" Type="http://schemas.openxmlformats.org/officeDocument/2006/relationships/image" Target="../media/image368.png"/><Relationship Id="rId37" Type="http://schemas.openxmlformats.org/officeDocument/2006/relationships/customXml" Target="../ink/ink2556.xml"/><Relationship Id="rId53" Type="http://schemas.openxmlformats.org/officeDocument/2006/relationships/customXml" Target="../ink/ink2564.xml"/><Relationship Id="rId58" Type="http://schemas.openxmlformats.org/officeDocument/2006/relationships/image" Target="../media/image384.png"/><Relationship Id="rId74" Type="http://schemas.openxmlformats.org/officeDocument/2006/relationships/image" Target="../media/image424.png"/><Relationship Id="rId79" Type="http://schemas.openxmlformats.org/officeDocument/2006/relationships/customXml" Target="../ink/ink2577.xml"/><Relationship Id="rId5" Type="http://schemas.openxmlformats.org/officeDocument/2006/relationships/customXml" Target="../ink/ink2540.xml"/><Relationship Id="rId61" Type="http://schemas.openxmlformats.org/officeDocument/2006/relationships/customXml" Target="../ink/ink2568.xml"/><Relationship Id="rId82" Type="http://schemas.openxmlformats.org/officeDocument/2006/relationships/image" Target="../media/image428.png"/><Relationship Id="rId19" Type="http://schemas.openxmlformats.org/officeDocument/2006/relationships/customXml" Target="../ink/ink2547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551.xml"/><Relationship Id="rId30" Type="http://schemas.openxmlformats.org/officeDocument/2006/relationships/image" Target="../media/image271.png"/><Relationship Id="rId35" Type="http://schemas.openxmlformats.org/officeDocument/2006/relationships/customXml" Target="../ink/ink2555.xml"/><Relationship Id="rId43" Type="http://schemas.openxmlformats.org/officeDocument/2006/relationships/customXml" Target="../ink/ink255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2572.xml"/><Relationship Id="rId77" Type="http://schemas.openxmlformats.org/officeDocument/2006/relationships/customXml" Target="../ink/ink2576.xml"/><Relationship Id="rId8" Type="http://schemas.openxmlformats.org/officeDocument/2006/relationships/image" Target="../media/image356.png"/><Relationship Id="rId51" Type="http://schemas.openxmlformats.org/officeDocument/2006/relationships/customXml" Target="../ink/ink2563.xml"/><Relationship Id="rId72" Type="http://schemas.openxmlformats.org/officeDocument/2006/relationships/image" Target="../media/image423.png"/><Relationship Id="rId80" Type="http://schemas.openxmlformats.org/officeDocument/2006/relationships/image" Target="../media/image427.png"/><Relationship Id="rId3" Type="http://schemas.openxmlformats.org/officeDocument/2006/relationships/customXml" Target="../ink/ink2539.xml"/><Relationship Id="rId12" Type="http://schemas.openxmlformats.org/officeDocument/2006/relationships/image" Target="../media/image358.png"/><Relationship Id="rId17" Type="http://schemas.openxmlformats.org/officeDocument/2006/relationships/customXml" Target="../ink/ink2546.xml"/><Relationship Id="rId25" Type="http://schemas.openxmlformats.org/officeDocument/2006/relationships/customXml" Target="../ink/ink2550.xml"/><Relationship Id="rId33" Type="http://schemas.openxmlformats.org/officeDocument/2006/relationships/customXml" Target="../ink/ink255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567.xml"/><Relationship Id="rId67" Type="http://schemas.openxmlformats.org/officeDocument/2006/relationships/customXml" Target="../ink/ink2571.xml"/><Relationship Id="rId20" Type="http://schemas.openxmlformats.org/officeDocument/2006/relationships/image" Target="../media/image362.png"/><Relationship Id="rId41" Type="http://schemas.openxmlformats.org/officeDocument/2006/relationships/customXml" Target="../ink/ink255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14.png"/><Relationship Id="rId75" Type="http://schemas.openxmlformats.org/officeDocument/2006/relationships/customXml" Target="../ink/ink25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545.xml"/><Relationship Id="rId23" Type="http://schemas.openxmlformats.org/officeDocument/2006/relationships/customXml" Target="../ink/ink254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562.xml"/><Relationship Id="rId57" Type="http://schemas.openxmlformats.org/officeDocument/2006/relationships/customXml" Target="../ink/ink2566.xml"/><Relationship Id="rId10" Type="http://schemas.openxmlformats.org/officeDocument/2006/relationships/image" Target="../media/image357.png"/><Relationship Id="rId31" Type="http://schemas.openxmlformats.org/officeDocument/2006/relationships/customXml" Target="../ink/ink255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570.xml"/><Relationship Id="rId73" Type="http://schemas.openxmlformats.org/officeDocument/2006/relationships/customXml" Target="../ink/ink2574.xml"/><Relationship Id="rId78" Type="http://schemas.openxmlformats.org/officeDocument/2006/relationships/image" Target="../media/image426.png"/><Relationship Id="rId81" Type="http://schemas.openxmlformats.org/officeDocument/2006/relationships/customXml" Target="../ink/ink2578.xml"/><Relationship Id="rId4" Type="http://schemas.openxmlformats.org/officeDocument/2006/relationships/image" Target="../media/image354.png"/><Relationship Id="rId9" Type="http://schemas.openxmlformats.org/officeDocument/2006/relationships/customXml" Target="../ink/ink2542.xml"/><Relationship Id="rId13" Type="http://schemas.openxmlformats.org/officeDocument/2006/relationships/customXml" Target="../ink/ink2544.xml"/><Relationship Id="rId18" Type="http://schemas.openxmlformats.org/officeDocument/2006/relationships/image" Target="../media/image361.png"/><Relationship Id="rId39" Type="http://schemas.openxmlformats.org/officeDocument/2006/relationships/customXml" Target="../ink/ink255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565.xml"/><Relationship Id="rId76" Type="http://schemas.openxmlformats.org/officeDocument/2006/relationships/image" Target="../media/image425.png"/><Relationship Id="rId7" Type="http://schemas.openxmlformats.org/officeDocument/2006/relationships/customXml" Target="../ink/ink2541.xml"/><Relationship Id="rId71" Type="http://schemas.openxmlformats.org/officeDocument/2006/relationships/customXml" Target="../ink/ink2573.xml"/><Relationship Id="rId2" Type="http://schemas.openxmlformats.org/officeDocument/2006/relationships/image" Target="../media/image352.png"/><Relationship Id="rId29" Type="http://schemas.openxmlformats.org/officeDocument/2006/relationships/customXml" Target="../ink/ink2552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560.xml"/><Relationship Id="rId66" Type="http://schemas.openxmlformats.org/officeDocument/2006/relationships/image" Target="../media/image412.png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588.xml"/><Relationship Id="rId42" Type="http://schemas.openxmlformats.org/officeDocument/2006/relationships/image" Target="../media/image374.png"/><Relationship Id="rId47" Type="http://schemas.openxmlformats.org/officeDocument/2006/relationships/customXml" Target="../ink/ink2601.xml"/><Relationship Id="rId63" Type="http://schemas.openxmlformats.org/officeDocument/2006/relationships/customXml" Target="../ink/ink2609.xml"/><Relationship Id="rId68" Type="http://schemas.openxmlformats.org/officeDocument/2006/relationships/image" Target="../media/image413.png"/><Relationship Id="rId84" Type="http://schemas.openxmlformats.org/officeDocument/2006/relationships/image" Target="../media/image429.png"/><Relationship Id="rId89" Type="http://schemas.openxmlformats.org/officeDocument/2006/relationships/customXml" Target="../ink/ink2622.xml"/><Relationship Id="rId16" Type="http://schemas.openxmlformats.org/officeDocument/2006/relationships/image" Target="../media/image360.png"/><Relationship Id="rId11" Type="http://schemas.openxmlformats.org/officeDocument/2006/relationships/customXml" Target="../ink/ink2583.xml"/><Relationship Id="rId32" Type="http://schemas.openxmlformats.org/officeDocument/2006/relationships/image" Target="../media/image368.png"/><Relationship Id="rId37" Type="http://schemas.openxmlformats.org/officeDocument/2006/relationships/customXml" Target="../ink/ink2596.xml"/><Relationship Id="rId53" Type="http://schemas.openxmlformats.org/officeDocument/2006/relationships/customXml" Target="../ink/ink2604.xml"/><Relationship Id="rId58" Type="http://schemas.openxmlformats.org/officeDocument/2006/relationships/image" Target="../media/image384.png"/><Relationship Id="rId74" Type="http://schemas.openxmlformats.org/officeDocument/2006/relationships/image" Target="../media/image424.png"/><Relationship Id="rId79" Type="http://schemas.openxmlformats.org/officeDocument/2006/relationships/customXml" Target="../ink/ink2617.xml"/><Relationship Id="rId5" Type="http://schemas.openxmlformats.org/officeDocument/2006/relationships/customXml" Target="../ink/ink2580.xml"/><Relationship Id="rId90" Type="http://schemas.openxmlformats.org/officeDocument/2006/relationships/image" Target="../media/image432.png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591.xml"/><Relationship Id="rId30" Type="http://schemas.openxmlformats.org/officeDocument/2006/relationships/image" Target="../media/image271.png"/><Relationship Id="rId35" Type="http://schemas.openxmlformats.org/officeDocument/2006/relationships/customXml" Target="../ink/ink2595.xml"/><Relationship Id="rId43" Type="http://schemas.openxmlformats.org/officeDocument/2006/relationships/customXml" Target="../ink/ink259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2612.xml"/><Relationship Id="rId77" Type="http://schemas.openxmlformats.org/officeDocument/2006/relationships/customXml" Target="../ink/ink2616.xml"/><Relationship Id="rId8" Type="http://schemas.openxmlformats.org/officeDocument/2006/relationships/image" Target="../media/image356.png"/><Relationship Id="rId51" Type="http://schemas.openxmlformats.org/officeDocument/2006/relationships/customXml" Target="../ink/ink2603.xml"/><Relationship Id="rId72" Type="http://schemas.openxmlformats.org/officeDocument/2006/relationships/image" Target="../media/image423.png"/><Relationship Id="rId80" Type="http://schemas.openxmlformats.org/officeDocument/2006/relationships/image" Target="../media/image427.png"/><Relationship Id="rId85" Type="http://schemas.openxmlformats.org/officeDocument/2006/relationships/customXml" Target="../ink/ink2620.xml"/><Relationship Id="rId3" Type="http://schemas.openxmlformats.org/officeDocument/2006/relationships/customXml" Target="../ink/ink2579.xml"/><Relationship Id="rId12" Type="http://schemas.openxmlformats.org/officeDocument/2006/relationships/image" Target="../media/image358.png"/><Relationship Id="rId17" Type="http://schemas.openxmlformats.org/officeDocument/2006/relationships/customXml" Target="../ink/ink2586.xml"/><Relationship Id="rId25" Type="http://schemas.openxmlformats.org/officeDocument/2006/relationships/customXml" Target="../ink/ink2590.xml"/><Relationship Id="rId33" Type="http://schemas.openxmlformats.org/officeDocument/2006/relationships/customXml" Target="../ink/ink259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607.xml"/><Relationship Id="rId67" Type="http://schemas.openxmlformats.org/officeDocument/2006/relationships/customXml" Target="../ink/ink2611.xml"/><Relationship Id="rId20" Type="http://schemas.openxmlformats.org/officeDocument/2006/relationships/image" Target="../media/image362.png"/><Relationship Id="rId41" Type="http://schemas.openxmlformats.org/officeDocument/2006/relationships/customXml" Target="../ink/ink259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14.png"/><Relationship Id="rId75" Type="http://schemas.openxmlformats.org/officeDocument/2006/relationships/customXml" Target="../ink/ink2615.xml"/><Relationship Id="rId83" Type="http://schemas.openxmlformats.org/officeDocument/2006/relationships/customXml" Target="../ink/ink2619.xml"/><Relationship Id="rId88" Type="http://schemas.openxmlformats.org/officeDocument/2006/relationships/image" Target="../media/image431.png"/><Relationship Id="rId91" Type="http://schemas.openxmlformats.org/officeDocument/2006/relationships/customXml" Target="../ink/ink26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585.xml"/><Relationship Id="rId23" Type="http://schemas.openxmlformats.org/officeDocument/2006/relationships/customXml" Target="../ink/ink258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602.xml"/><Relationship Id="rId57" Type="http://schemas.openxmlformats.org/officeDocument/2006/relationships/customXml" Target="../ink/ink2606.xml"/><Relationship Id="rId10" Type="http://schemas.openxmlformats.org/officeDocument/2006/relationships/image" Target="../media/image357.png"/><Relationship Id="rId31" Type="http://schemas.openxmlformats.org/officeDocument/2006/relationships/customXml" Target="../ink/ink259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610.xml"/><Relationship Id="rId73" Type="http://schemas.openxmlformats.org/officeDocument/2006/relationships/customXml" Target="../ink/ink2614.xml"/><Relationship Id="rId78" Type="http://schemas.openxmlformats.org/officeDocument/2006/relationships/image" Target="../media/image426.png"/><Relationship Id="rId81" Type="http://schemas.openxmlformats.org/officeDocument/2006/relationships/customXml" Target="../ink/ink2618.xml"/><Relationship Id="rId86" Type="http://schemas.openxmlformats.org/officeDocument/2006/relationships/image" Target="../media/image430.png"/><Relationship Id="rId4" Type="http://schemas.openxmlformats.org/officeDocument/2006/relationships/image" Target="../media/image354.png"/><Relationship Id="rId9" Type="http://schemas.openxmlformats.org/officeDocument/2006/relationships/customXml" Target="../ink/ink2582.xml"/><Relationship Id="rId13" Type="http://schemas.openxmlformats.org/officeDocument/2006/relationships/customXml" Target="../ink/ink2584.xml"/><Relationship Id="rId18" Type="http://schemas.openxmlformats.org/officeDocument/2006/relationships/image" Target="../media/image361.png"/><Relationship Id="rId39" Type="http://schemas.openxmlformats.org/officeDocument/2006/relationships/customXml" Target="../ink/ink259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605.xml"/><Relationship Id="rId76" Type="http://schemas.openxmlformats.org/officeDocument/2006/relationships/image" Target="../media/image425.png"/><Relationship Id="rId7" Type="http://schemas.openxmlformats.org/officeDocument/2006/relationships/customXml" Target="../ink/ink2581.xml"/><Relationship Id="rId71" Type="http://schemas.openxmlformats.org/officeDocument/2006/relationships/customXml" Target="../ink/ink2613.xml"/><Relationship Id="rId92" Type="http://schemas.openxmlformats.org/officeDocument/2006/relationships/image" Target="../media/image433.png"/><Relationship Id="rId2" Type="http://schemas.openxmlformats.org/officeDocument/2006/relationships/image" Target="../media/image352.png"/><Relationship Id="rId29" Type="http://schemas.openxmlformats.org/officeDocument/2006/relationships/customXml" Target="../ink/ink2592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600.xml"/><Relationship Id="rId66" Type="http://schemas.openxmlformats.org/officeDocument/2006/relationships/image" Target="../media/image412.png"/><Relationship Id="rId87" Type="http://schemas.openxmlformats.org/officeDocument/2006/relationships/customXml" Target="../ink/ink2621.xml"/><Relationship Id="rId61" Type="http://schemas.openxmlformats.org/officeDocument/2006/relationships/customXml" Target="../ink/ink2608.xml"/><Relationship Id="rId82" Type="http://schemas.openxmlformats.org/officeDocument/2006/relationships/image" Target="../media/image428.png"/><Relationship Id="rId19" Type="http://schemas.openxmlformats.org/officeDocument/2006/relationships/customXml" Target="../ink/ink258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customXml" Target="../ink/ink113.xml"/><Relationship Id="rId12" Type="http://schemas.openxmlformats.org/officeDocument/2006/relationships/image" Target="../media/image36.png"/><Relationship Id="rId2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115.xml"/><Relationship Id="rId5" Type="http://schemas.openxmlformats.org/officeDocument/2006/relationships/customXml" Target="../ink/ink112.xm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customXml" Target="../ink/ink114.xml"/></Relationships>
</file>

<file path=ppt/slides/_rels/slide9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633.xml"/><Relationship Id="rId42" Type="http://schemas.openxmlformats.org/officeDocument/2006/relationships/image" Target="../media/image374.png"/><Relationship Id="rId47" Type="http://schemas.openxmlformats.org/officeDocument/2006/relationships/customXml" Target="../ink/ink2646.xml"/><Relationship Id="rId63" Type="http://schemas.openxmlformats.org/officeDocument/2006/relationships/customXml" Target="../ink/ink2654.xml"/><Relationship Id="rId68" Type="http://schemas.openxmlformats.org/officeDocument/2006/relationships/image" Target="../media/image413.png"/><Relationship Id="rId84" Type="http://schemas.openxmlformats.org/officeDocument/2006/relationships/image" Target="../media/image429.png"/><Relationship Id="rId89" Type="http://schemas.openxmlformats.org/officeDocument/2006/relationships/customXml" Target="../ink/ink2667.xml"/><Relationship Id="rId16" Type="http://schemas.openxmlformats.org/officeDocument/2006/relationships/image" Target="../media/image360.png"/><Relationship Id="rId11" Type="http://schemas.openxmlformats.org/officeDocument/2006/relationships/customXml" Target="../ink/ink2628.xml"/><Relationship Id="rId32" Type="http://schemas.openxmlformats.org/officeDocument/2006/relationships/image" Target="../media/image368.png"/><Relationship Id="rId37" Type="http://schemas.openxmlformats.org/officeDocument/2006/relationships/customXml" Target="../ink/ink2641.xml"/><Relationship Id="rId53" Type="http://schemas.openxmlformats.org/officeDocument/2006/relationships/customXml" Target="../ink/ink2649.xml"/><Relationship Id="rId58" Type="http://schemas.openxmlformats.org/officeDocument/2006/relationships/image" Target="../media/image384.png"/><Relationship Id="rId74" Type="http://schemas.openxmlformats.org/officeDocument/2006/relationships/image" Target="../media/image424.png"/><Relationship Id="rId79" Type="http://schemas.openxmlformats.org/officeDocument/2006/relationships/customXml" Target="../ink/ink2662.xml"/><Relationship Id="rId102" Type="http://schemas.openxmlformats.org/officeDocument/2006/relationships/image" Target="../media/image439.png"/><Relationship Id="rId5" Type="http://schemas.openxmlformats.org/officeDocument/2006/relationships/customXml" Target="../ink/ink2625.xml"/><Relationship Id="rId90" Type="http://schemas.openxmlformats.org/officeDocument/2006/relationships/image" Target="../media/image432.png"/><Relationship Id="rId95" Type="http://schemas.openxmlformats.org/officeDocument/2006/relationships/customXml" Target="../ink/ink2670.xml"/><Relationship Id="rId22" Type="http://schemas.openxmlformats.org/officeDocument/2006/relationships/image" Target="../media/image363.png"/><Relationship Id="rId27" Type="http://schemas.openxmlformats.org/officeDocument/2006/relationships/customXml" Target="../ink/ink2636.xml"/><Relationship Id="rId43" Type="http://schemas.openxmlformats.org/officeDocument/2006/relationships/customXml" Target="../ink/ink2644.xml"/><Relationship Id="rId48" Type="http://schemas.openxmlformats.org/officeDocument/2006/relationships/image" Target="../media/image377.png"/><Relationship Id="rId64" Type="http://schemas.openxmlformats.org/officeDocument/2006/relationships/image" Target="../media/image387.png"/><Relationship Id="rId69" Type="http://schemas.openxmlformats.org/officeDocument/2006/relationships/customXml" Target="../ink/ink2657.xml"/><Relationship Id="rId80" Type="http://schemas.openxmlformats.org/officeDocument/2006/relationships/image" Target="../media/image427.png"/><Relationship Id="rId85" Type="http://schemas.openxmlformats.org/officeDocument/2006/relationships/customXml" Target="../ink/ink2665.xml"/><Relationship Id="rId12" Type="http://schemas.openxmlformats.org/officeDocument/2006/relationships/image" Target="../media/image358.png"/><Relationship Id="rId17" Type="http://schemas.openxmlformats.org/officeDocument/2006/relationships/customXml" Target="../ink/ink2631.xml"/><Relationship Id="rId25" Type="http://schemas.openxmlformats.org/officeDocument/2006/relationships/customXml" Target="../ink/ink2635.xml"/><Relationship Id="rId33" Type="http://schemas.openxmlformats.org/officeDocument/2006/relationships/customXml" Target="../ink/ink2639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652.xml"/><Relationship Id="rId67" Type="http://schemas.openxmlformats.org/officeDocument/2006/relationships/customXml" Target="../ink/ink2656.xml"/><Relationship Id="rId103" Type="http://schemas.openxmlformats.org/officeDocument/2006/relationships/customXml" Target="../ink/ink2674.xml"/><Relationship Id="rId20" Type="http://schemas.openxmlformats.org/officeDocument/2006/relationships/image" Target="../media/image362.png"/><Relationship Id="rId41" Type="http://schemas.openxmlformats.org/officeDocument/2006/relationships/customXml" Target="../ink/ink2643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14.png"/><Relationship Id="rId75" Type="http://schemas.openxmlformats.org/officeDocument/2006/relationships/customXml" Target="../ink/ink2660.xml"/><Relationship Id="rId83" Type="http://schemas.openxmlformats.org/officeDocument/2006/relationships/customXml" Target="../ink/ink2664.xml"/><Relationship Id="rId88" Type="http://schemas.openxmlformats.org/officeDocument/2006/relationships/image" Target="../media/image431.png"/><Relationship Id="rId91" Type="http://schemas.openxmlformats.org/officeDocument/2006/relationships/customXml" Target="../ink/ink2668.xml"/><Relationship Id="rId96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630.xml"/><Relationship Id="rId23" Type="http://schemas.openxmlformats.org/officeDocument/2006/relationships/customXml" Target="../ink/ink2634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647.xml"/><Relationship Id="rId57" Type="http://schemas.openxmlformats.org/officeDocument/2006/relationships/customXml" Target="../ink/ink2651.xml"/><Relationship Id="rId10" Type="http://schemas.openxmlformats.org/officeDocument/2006/relationships/image" Target="../media/image357.png"/><Relationship Id="rId31" Type="http://schemas.openxmlformats.org/officeDocument/2006/relationships/customXml" Target="../ink/ink2638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655.xml"/><Relationship Id="rId73" Type="http://schemas.openxmlformats.org/officeDocument/2006/relationships/customXml" Target="../ink/ink2659.xml"/><Relationship Id="rId78" Type="http://schemas.openxmlformats.org/officeDocument/2006/relationships/image" Target="../media/image426.png"/><Relationship Id="rId81" Type="http://schemas.openxmlformats.org/officeDocument/2006/relationships/customXml" Target="../ink/ink2663.xml"/><Relationship Id="rId86" Type="http://schemas.openxmlformats.org/officeDocument/2006/relationships/image" Target="../media/image430.png"/><Relationship Id="rId94" Type="http://schemas.openxmlformats.org/officeDocument/2006/relationships/image" Target="../media/image435.png"/><Relationship Id="rId99" Type="http://schemas.openxmlformats.org/officeDocument/2006/relationships/customXml" Target="../ink/ink2672.xml"/><Relationship Id="rId101" Type="http://schemas.openxmlformats.org/officeDocument/2006/relationships/customXml" Target="../ink/ink2673.xml"/><Relationship Id="rId4" Type="http://schemas.openxmlformats.org/officeDocument/2006/relationships/image" Target="../media/image354.png"/><Relationship Id="rId9" Type="http://schemas.openxmlformats.org/officeDocument/2006/relationships/customXml" Target="../ink/ink2627.xml"/><Relationship Id="rId13" Type="http://schemas.openxmlformats.org/officeDocument/2006/relationships/customXml" Target="../ink/ink2629.xml"/><Relationship Id="rId18" Type="http://schemas.openxmlformats.org/officeDocument/2006/relationships/image" Target="../media/image361.png"/><Relationship Id="rId39" Type="http://schemas.openxmlformats.org/officeDocument/2006/relationships/customXml" Target="../ink/ink2642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650.xml"/><Relationship Id="rId76" Type="http://schemas.openxmlformats.org/officeDocument/2006/relationships/image" Target="../media/image425.png"/><Relationship Id="rId97" Type="http://schemas.openxmlformats.org/officeDocument/2006/relationships/customXml" Target="../ink/ink2671.xml"/><Relationship Id="rId104" Type="http://schemas.openxmlformats.org/officeDocument/2006/relationships/image" Target="../media/image433.png"/><Relationship Id="rId7" Type="http://schemas.openxmlformats.org/officeDocument/2006/relationships/customXml" Target="../ink/ink2626.xml"/><Relationship Id="rId71" Type="http://schemas.openxmlformats.org/officeDocument/2006/relationships/customXml" Target="../ink/ink2658.xml"/><Relationship Id="rId92" Type="http://schemas.openxmlformats.org/officeDocument/2006/relationships/image" Target="../media/image434.png"/><Relationship Id="rId2" Type="http://schemas.openxmlformats.org/officeDocument/2006/relationships/image" Target="../media/image352.png"/><Relationship Id="rId29" Type="http://schemas.openxmlformats.org/officeDocument/2006/relationships/customXml" Target="../ink/ink2637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645.xml"/><Relationship Id="rId66" Type="http://schemas.openxmlformats.org/officeDocument/2006/relationships/image" Target="../media/image412.png"/><Relationship Id="rId87" Type="http://schemas.openxmlformats.org/officeDocument/2006/relationships/customXml" Target="../ink/ink2666.xml"/><Relationship Id="rId61" Type="http://schemas.openxmlformats.org/officeDocument/2006/relationships/customXml" Target="../ink/ink2653.xml"/><Relationship Id="rId82" Type="http://schemas.openxmlformats.org/officeDocument/2006/relationships/image" Target="../media/image428.png"/><Relationship Id="rId19" Type="http://schemas.openxmlformats.org/officeDocument/2006/relationships/customXml" Target="../ink/ink2632.xml"/><Relationship Id="rId14" Type="http://schemas.openxmlformats.org/officeDocument/2006/relationships/image" Target="../media/image359.png"/><Relationship Id="rId30" Type="http://schemas.openxmlformats.org/officeDocument/2006/relationships/image" Target="../media/image271.png"/><Relationship Id="rId35" Type="http://schemas.openxmlformats.org/officeDocument/2006/relationships/customXml" Target="../ink/ink2640.xml"/><Relationship Id="rId56" Type="http://schemas.openxmlformats.org/officeDocument/2006/relationships/image" Target="../media/image383.png"/><Relationship Id="rId77" Type="http://schemas.openxmlformats.org/officeDocument/2006/relationships/customXml" Target="../ink/ink2661.xml"/><Relationship Id="rId100" Type="http://schemas.openxmlformats.org/officeDocument/2006/relationships/image" Target="../media/image438.png"/><Relationship Id="rId8" Type="http://schemas.openxmlformats.org/officeDocument/2006/relationships/image" Target="../media/image356.png"/><Relationship Id="rId51" Type="http://schemas.openxmlformats.org/officeDocument/2006/relationships/customXml" Target="../ink/ink2648.xml"/><Relationship Id="rId72" Type="http://schemas.openxmlformats.org/officeDocument/2006/relationships/image" Target="../media/image423.png"/><Relationship Id="rId93" Type="http://schemas.openxmlformats.org/officeDocument/2006/relationships/customXml" Target="../ink/ink2669.xml"/><Relationship Id="rId98" Type="http://schemas.openxmlformats.org/officeDocument/2006/relationships/image" Target="../media/image437.png"/><Relationship Id="rId3" Type="http://schemas.openxmlformats.org/officeDocument/2006/relationships/customXml" Target="../ink/ink2624.xml"/></Relationships>
</file>

<file path=ppt/slides/_rels/slide9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684.xml"/><Relationship Id="rId42" Type="http://schemas.openxmlformats.org/officeDocument/2006/relationships/image" Target="../media/image374.png"/><Relationship Id="rId47" Type="http://schemas.openxmlformats.org/officeDocument/2006/relationships/customXml" Target="../ink/ink2697.xml"/><Relationship Id="rId63" Type="http://schemas.openxmlformats.org/officeDocument/2006/relationships/customXml" Target="../ink/ink2705.xml"/><Relationship Id="rId68" Type="http://schemas.openxmlformats.org/officeDocument/2006/relationships/image" Target="../media/image413.png"/><Relationship Id="rId84" Type="http://schemas.openxmlformats.org/officeDocument/2006/relationships/image" Target="../media/image429.png"/><Relationship Id="rId89" Type="http://schemas.openxmlformats.org/officeDocument/2006/relationships/customXml" Target="../ink/ink2718.xml"/><Relationship Id="rId16" Type="http://schemas.openxmlformats.org/officeDocument/2006/relationships/image" Target="../media/image360.png"/><Relationship Id="rId11" Type="http://schemas.openxmlformats.org/officeDocument/2006/relationships/customXml" Target="../ink/ink2679.xml"/><Relationship Id="rId32" Type="http://schemas.openxmlformats.org/officeDocument/2006/relationships/image" Target="../media/image368.png"/><Relationship Id="rId37" Type="http://schemas.openxmlformats.org/officeDocument/2006/relationships/customXml" Target="../ink/ink2692.xml"/><Relationship Id="rId53" Type="http://schemas.openxmlformats.org/officeDocument/2006/relationships/customXml" Target="../ink/ink2700.xml"/><Relationship Id="rId58" Type="http://schemas.openxmlformats.org/officeDocument/2006/relationships/image" Target="../media/image384.png"/><Relationship Id="rId74" Type="http://schemas.openxmlformats.org/officeDocument/2006/relationships/image" Target="../media/image424.png"/><Relationship Id="rId79" Type="http://schemas.openxmlformats.org/officeDocument/2006/relationships/customXml" Target="../ink/ink2713.xml"/><Relationship Id="rId102" Type="http://schemas.openxmlformats.org/officeDocument/2006/relationships/image" Target="../media/image439.png"/><Relationship Id="rId5" Type="http://schemas.openxmlformats.org/officeDocument/2006/relationships/customXml" Target="../ink/ink2676.xml"/><Relationship Id="rId90" Type="http://schemas.openxmlformats.org/officeDocument/2006/relationships/image" Target="../media/image432.png"/><Relationship Id="rId95" Type="http://schemas.openxmlformats.org/officeDocument/2006/relationships/customXml" Target="../ink/ink2721.xml"/><Relationship Id="rId22" Type="http://schemas.openxmlformats.org/officeDocument/2006/relationships/image" Target="../media/image363.png"/><Relationship Id="rId27" Type="http://schemas.openxmlformats.org/officeDocument/2006/relationships/customXml" Target="../ink/ink2687.xml"/><Relationship Id="rId43" Type="http://schemas.openxmlformats.org/officeDocument/2006/relationships/customXml" Target="../ink/ink2695.xml"/><Relationship Id="rId48" Type="http://schemas.openxmlformats.org/officeDocument/2006/relationships/image" Target="../media/image377.png"/><Relationship Id="rId64" Type="http://schemas.openxmlformats.org/officeDocument/2006/relationships/image" Target="../media/image387.png"/><Relationship Id="rId69" Type="http://schemas.openxmlformats.org/officeDocument/2006/relationships/customXml" Target="../ink/ink2708.xml"/><Relationship Id="rId80" Type="http://schemas.openxmlformats.org/officeDocument/2006/relationships/image" Target="../media/image427.png"/><Relationship Id="rId85" Type="http://schemas.openxmlformats.org/officeDocument/2006/relationships/customXml" Target="../ink/ink2716.xml"/><Relationship Id="rId12" Type="http://schemas.openxmlformats.org/officeDocument/2006/relationships/image" Target="../media/image358.png"/><Relationship Id="rId17" Type="http://schemas.openxmlformats.org/officeDocument/2006/relationships/customXml" Target="../ink/ink2682.xml"/><Relationship Id="rId33" Type="http://schemas.openxmlformats.org/officeDocument/2006/relationships/customXml" Target="../ink/ink2690.xml"/><Relationship Id="rId38" Type="http://schemas.openxmlformats.org/officeDocument/2006/relationships/image" Target="../media/image371.png"/><Relationship Id="rId59" Type="http://schemas.openxmlformats.org/officeDocument/2006/relationships/customXml" Target="../ink/ink2703.xml"/><Relationship Id="rId103" Type="http://schemas.openxmlformats.org/officeDocument/2006/relationships/customXml" Target="../ink/ink2725.xml"/><Relationship Id="rId20" Type="http://schemas.openxmlformats.org/officeDocument/2006/relationships/image" Target="../media/image362.png"/><Relationship Id="rId41" Type="http://schemas.openxmlformats.org/officeDocument/2006/relationships/customXml" Target="../ink/ink2694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14.png"/><Relationship Id="rId75" Type="http://schemas.openxmlformats.org/officeDocument/2006/relationships/customXml" Target="../ink/ink2711.xml"/><Relationship Id="rId83" Type="http://schemas.openxmlformats.org/officeDocument/2006/relationships/customXml" Target="../ink/ink2715.xml"/><Relationship Id="rId88" Type="http://schemas.openxmlformats.org/officeDocument/2006/relationships/image" Target="../media/image431.png"/><Relationship Id="rId91" Type="http://schemas.openxmlformats.org/officeDocument/2006/relationships/customXml" Target="../ink/ink2719.xml"/><Relationship Id="rId96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681.xml"/><Relationship Id="rId23" Type="http://schemas.openxmlformats.org/officeDocument/2006/relationships/customXml" Target="../ink/ink2685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698.xml"/><Relationship Id="rId57" Type="http://schemas.openxmlformats.org/officeDocument/2006/relationships/customXml" Target="../ink/ink2702.xml"/><Relationship Id="rId106" Type="http://schemas.openxmlformats.org/officeDocument/2006/relationships/image" Target="../media/image433.png"/><Relationship Id="rId10" Type="http://schemas.openxmlformats.org/officeDocument/2006/relationships/image" Target="../media/image357.png"/><Relationship Id="rId31" Type="http://schemas.openxmlformats.org/officeDocument/2006/relationships/customXml" Target="../ink/ink2689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706.xml"/><Relationship Id="rId73" Type="http://schemas.openxmlformats.org/officeDocument/2006/relationships/customXml" Target="../ink/ink2710.xml"/><Relationship Id="rId78" Type="http://schemas.openxmlformats.org/officeDocument/2006/relationships/image" Target="../media/image426.png"/><Relationship Id="rId81" Type="http://schemas.openxmlformats.org/officeDocument/2006/relationships/customXml" Target="../ink/ink2714.xml"/><Relationship Id="rId86" Type="http://schemas.openxmlformats.org/officeDocument/2006/relationships/image" Target="../media/image430.png"/><Relationship Id="rId94" Type="http://schemas.openxmlformats.org/officeDocument/2006/relationships/image" Target="../media/image435.png"/><Relationship Id="rId99" Type="http://schemas.openxmlformats.org/officeDocument/2006/relationships/customXml" Target="../ink/ink2723.xml"/><Relationship Id="rId101" Type="http://schemas.openxmlformats.org/officeDocument/2006/relationships/customXml" Target="../ink/ink2724.xml"/><Relationship Id="rId4" Type="http://schemas.openxmlformats.org/officeDocument/2006/relationships/image" Target="../media/image354.png"/><Relationship Id="rId9" Type="http://schemas.openxmlformats.org/officeDocument/2006/relationships/customXml" Target="../ink/ink2678.xml"/><Relationship Id="rId13" Type="http://schemas.openxmlformats.org/officeDocument/2006/relationships/customXml" Target="../ink/ink2680.xml"/><Relationship Id="rId18" Type="http://schemas.openxmlformats.org/officeDocument/2006/relationships/image" Target="../media/image361.png"/><Relationship Id="rId39" Type="http://schemas.openxmlformats.org/officeDocument/2006/relationships/customXml" Target="../ink/ink2693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701.xml"/><Relationship Id="rId76" Type="http://schemas.openxmlformats.org/officeDocument/2006/relationships/image" Target="../media/image425.png"/><Relationship Id="rId97" Type="http://schemas.openxmlformats.org/officeDocument/2006/relationships/customXml" Target="../ink/ink2722.xml"/><Relationship Id="rId104" Type="http://schemas.openxmlformats.org/officeDocument/2006/relationships/image" Target="../media/image440.png"/><Relationship Id="rId7" Type="http://schemas.openxmlformats.org/officeDocument/2006/relationships/customXml" Target="../ink/ink2677.xml"/><Relationship Id="rId71" Type="http://schemas.openxmlformats.org/officeDocument/2006/relationships/customXml" Target="../ink/ink2709.xml"/><Relationship Id="rId92" Type="http://schemas.openxmlformats.org/officeDocument/2006/relationships/image" Target="../media/image434.png"/><Relationship Id="rId2" Type="http://schemas.openxmlformats.org/officeDocument/2006/relationships/image" Target="../media/image352.png"/><Relationship Id="rId29" Type="http://schemas.openxmlformats.org/officeDocument/2006/relationships/customXml" Target="../ink/ink2688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696.xml"/><Relationship Id="rId66" Type="http://schemas.openxmlformats.org/officeDocument/2006/relationships/image" Target="../media/image412.png"/><Relationship Id="rId87" Type="http://schemas.openxmlformats.org/officeDocument/2006/relationships/customXml" Target="../ink/ink2717.xml"/><Relationship Id="rId61" Type="http://schemas.openxmlformats.org/officeDocument/2006/relationships/customXml" Target="../ink/ink2704.xml"/><Relationship Id="rId82" Type="http://schemas.openxmlformats.org/officeDocument/2006/relationships/image" Target="../media/image428.png"/><Relationship Id="rId19" Type="http://schemas.openxmlformats.org/officeDocument/2006/relationships/customXml" Target="../ink/ink2683.xml"/><Relationship Id="rId14" Type="http://schemas.openxmlformats.org/officeDocument/2006/relationships/image" Target="../media/image359.png"/><Relationship Id="rId30" Type="http://schemas.openxmlformats.org/officeDocument/2006/relationships/image" Target="../media/image271.png"/><Relationship Id="rId35" Type="http://schemas.openxmlformats.org/officeDocument/2006/relationships/customXml" Target="../ink/ink2691.xml"/><Relationship Id="rId56" Type="http://schemas.openxmlformats.org/officeDocument/2006/relationships/image" Target="../media/image383.png"/><Relationship Id="rId77" Type="http://schemas.openxmlformats.org/officeDocument/2006/relationships/customXml" Target="../ink/ink2712.xml"/><Relationship Id="rId100" Type="http://schemas.openxmlformats.org/officeDocument/2006/relationships/image" Target="../media/image438.png"/><Relationship Id="rId105" Type="http://schemas.openxmlformats.org/officeDocument/2006/relationships/customXml" Target="../ink/ink2726.xml"/><Relationship Id="rId8" Type="http://schemas.openxmlformats.org/officeDocument/2006/relationships/image" Target="../media/image356.png"/><Relationship Id="rId51" Type="http://schemas.openxmlformats.org/officeDocument/2006/relationships/customXml" Target="../ink/ink2699.xml"/><Relationship Id="rId72" Type="http://schemas.openxmlformats.org/officeDocument/2006/relationships/image" Target="../media/image423.png"/><Relationship Id="rId93" Type="http://schemas.openxmlformats.org/officeDocument/2006/relationships/customXml" Target="../ink/ink2720.xml"/><Relationship Id="rId98" Type="http://schemas.openxmlformats.org/officeDocument/2006/relationships/image" Target="../media/image437.png"/><Relationship Id="rId3" Type="http://schemas.openxmlformats.org/officeDocument/2006/relationships/customXml" Target="../ink/ink2675.xml"/><Relationship Id="rId25" Type="http://schemas.openxmlformats.org/officeDocument/2006/relationships/customXml" Target="../ink/ink2686.xml"/><Relationship Id="rId46" Type="http://schemas.openxmlformats.org/officeDocument/2006/relationships/image" Target="../media/image376.png"/><Relationship Id="rId67" Type="http://schemas.openxmlformats.org/officeDocument/2006/relationships/customXml" Target="../ink/ink2707.xml"/></Relationships>
</file>

<file path=ppt/slides/_rels/slide9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736.xml"/><Relationship Id="rId42" Type="http://schemas.openxmlformats.org/officeDocument/2006/relationships/image" Target="../media/image374.png"/><Relationship Id="rId47" Type="http://schemas.openxmlformats.org/officeDocument/2006/relationships/customXml" Target="../ink/ink2749.xml"/><Relationship Id="rId63" Type="http://schemas.openxmlformats.org/officeDocument/2006/relationships/customXml" Target="../ink/ink2757.xml"/><Relationship Id="rId68" Type="http://schemas.openxmlformats.org/officeDocument/2006/relationships/image" Target="../media/image413.png"/><Relationship Id="rId84" Type="http://schemas.openxmlformats.org/officeDocument/2006/relationships/image" Target="../media/image429.png"/><Relationship Id="rId89" Type="http://schemas.openxmlformats.org/officeDocument/2006/relationships/customXml" Target="../ink/ink2770.xml"/><Relationship Id="rId16" Type="http://schemas.openxmlformats.org/officeDocument/2006/relationships/image" Target="../media/image360.png"/><Relationship Id="rId11" Type="http://schemas.openxmlformats.org/officeDocument/2006/relationships/customXml" Target="../ink/ink2731.xml"/><Relationship Id="rId32" Type="http://schemas.openxmlformats.org/officeDocument/2006/relationships/image" Target="../media/image368.png"/><Relationship Id="rId37" Type="http://schemas.openxmlformats.org/officeDocument/2006/relationships/customXml" Target="../ink/ink2744.xml"/><Relationship Id="rId53" Type="http://schemas.openxmlformats.org/officeDocument/2006/relationships/customXml" Target="../ink/ink2752.xml"/><Relationship Id="rId58" Type="http://schemas.openxmlformats.org/officeDocument/2006/relationships/image" Target="../media/image384.png"/><Relationship Id="rId74" Type="http://schemas.openxmlformats.org/officeDocument/2006/relationships/image" Target="../media/image424.png"/><Relationship Id="rId79" Type="http://schemas.openxmlformats.org/officeDocument/2006/relationships/customXml" Target="../ink/ink2765.xml"/><Relationship Id="rId102" Type="http://schemas.openxmlformats.org/officeDocument/2006/relationships/image" Target="../media/image439.png"/><Relationship Id="rId5" Type="http://schemas.openxmlformats.org/officeDocument/2006/relationships/customXml" Target="../ink/ink2728.xml"/><Relationship Id="rId90" Type="http://schemas.openxmlformats.org/officeDocument/2006/relationships/image" Target="../media/image432.png"/><Relationship Id="rId95" Type="http://schemas.openxmlformats.org/officeDocument/2006/relationships/customXml" Target="../ink/ink2773.xml"/><Relationship Id="rId22" Type="http://schemas.openxmlformats.org/officeDocument/2006/relationships/image" Target="../media/image363.png"/><Relationship Id="rId27" Type="http://schemas.openxmlformats.org/officeDocument/2006/relationships/customXml" Target="../ink/ink2739.xml"/><Relationship Id="rId43" Type="http://schemas.openxmlformats.org/officeDocument/2006/relationships/customXml" Target="../ink/ink2747.xml"/><Relationship Id="rId48" Type="http://schemas.openxmlformats.org/officeDocument/2006/relationships/image" Target="../media/image377.png"/><Relationship Id="rId64" Type="http://schemas.openxmlformats.org/officeDocument/2006/relationships/image" Target="../media/image387.png"/><Relationship Id="rId69" Type="http://schemas.openxmlformats.org/officeDocument/2006/relationships/customXml" Target="../ink/ink2760.xml"/><Relationship Id="rId80" Type="http://schemas.openxmlformats.org/officeDocument/2006/relationships/image" Target="../media/image427.png"/><Relationship Id="rId85" Type="http://schemas.openxmlformats.org/officeDocument/2006/relationships/customXml" Target="../ink/ink2768.xml"/><Relationship Id="rId12" Type="http://schemas.openxmlformats.org/officeDocument/2006/relationships/image" Target="../media/image358.png"/><Relationship Id="rId17" Type="http://schemas.openxmlformats.org/officeDocument/2006/relationships/customXml" Target="../ink/ink2734.xml"/><Relationship Id="rId33" Type="http://schemas.openxmlformats.org/officeDocument/2006/relationships/customXml" Target="../ink/ink2742.xml"/><Relationship Id="rId38" Type="http://schemas.openxmlformats.org/officeDocument/2006/relationships/image" Target="../media/image371.png"/><Relationship Id="rId59" Type="http://schemas.openxmlformats.org/officeDocument/2006/relationships/customXml" Target="../ink/ink2755.xml"/><Relationship Id="rId103" Type="http://schemas.openxmlformats.org/officeDocument/2006/relationships/customXml" Target="../ink/ink2777.xml"/><Relationship Id="rId20" Type="http://schemas.openxmlformats.org/officeDocument/2006/relationships/image" Target="../media/image362.png"/><Relationship Id="rId41" Type="http://schemas.openxmlformats.org/officeDocument/2006/relationships/customXml" Target="../ink/ink2746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14.png"/><Relationship Id="rId75" Type="http://schemas.openxmlformats.org/officeDocument/2006/relationships/customXml" Target="../ink/ink2763.xml"/><Relationship Id="rId83" Type="http://schemas.openxmlformats.org/officeDocument/2006/relationships/customXml" Target="../ink/ink2767.xml"/><Relationship Id="rId88" Type="http://schemas.openxmlformats.org/officeDocument/2006/relationships/image" Target="../media/image431.png"/><Relationship Id="rId91" Type="http://schemas.openxmlformats.org/officeDocument/2006/relationships/customXml" Target="../ink/ink2771.xml"/><Relationship Id="rId96" Type="http://schemas.openxmlformats.org/officeDocument/2006/relationships/image" Target="../media/image4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733.xml"/><Relationship Id="rId23" Type="http://schemas.openxmlformats.org/officeDocument/2006/relationships/customXml" Target="../ink/ink2737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750.xml"/><Relationship Id="rId57" Type="http://schemas.openxmlformats.org/officeDocument/2006/relationships/customXml" Target="../ink/ink2754.xml"/><Relationship Id="rId106" Type="http://schemas.openxmlformats.org/officeDocument/2006/relationships/image" Target="../media/image433.png"/><Relationship Id="rId10" Type="http://schemas.openxmlformats.org/officeDocument/2006/relationships/image" Target="../media/image357.png"/><Relationship Id="rId31" Type="http://schemas.openxmlformats.org/officeDocument/2006/relationships/customXml" Target="../ink/ink2741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758.xml"/><Relationship Id="rId73" Type="http://schemas.openxmlformats.org/officeDocument/2006/relationships/customXml" Target="../ink/ink2762.xml"/><Relationship Id="rId78" Type="http://schemas.openxmlformats.org/officeDocument/2006/relationships/image" Target="../media/image426.png"/><Relationship Id="rId81" Type="http://schemas.openxmlformats.org/officeDocument/2006/relationships/customXml" Target="../ink/ink2766.xml"/><Relationship Id="rId86" Type="http://schemas.openxmlformats.org/officeDocument/2006/relationships/image" Target="../media/image430.png"/><Relationship Id="rId94" Type="http://schemas.openxmlformats.org/officeDocument/2006/relationships/image" Target="../media/image435.png"/><Relationship Id="rId99" Type="http://schemas.openxmlformats.org/officeDocument/2006/relationships/customXml" Target="../ink/ink2775.xml"/><Relationship Id="rId101" Type="http://schemas.openxmlformats.org/officeDocument/2006/relationships/customXml" Target="../ink/ink2776.xml"/><Relationship Id="rId4" Type="http://schemas.openxmlformats.org/officeDocument/2006/relationships/image" Target="../media/image354.png"/><Relationship Id="rId9" Type="http://schemas.openxmlformats.org/officeDocument/2006/relationships/customXml" Target="../ink/ink2730.xml"/><Relationship Id="rId13" Type="http://schemas.openxmlformats.org/officeDocument/2006/relationships/customXml" Target="../ink/ink2732.xml"/><Relationship Id="rId18" Type="http://schemas.openxmlformats.org/officeDocument/2006/relationships/image" Target="../media/image361.png"/><Relationship Id="rId39" Type="http://schemas.openxmlformats.org/officeDocument/2006/relationships/customXml" Target="../ink/ink2745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753.xml"/><Relationship Id="rId76" Type="http://schemas.openxmlformats.org/officeDocument/2006/relationships/image" Target="../media/image425.png"/><Relationship Id="rId97" Type="http://schemas.openxmlformats.org/officeDocument/2006/relationships/customXml" Target="../ink/ink2774.xml"/><Relationship Id="rId104" Type="http://schemas.openxmlformats.org/officeDocument/2006/relationships/image" Target="../media/image440.png"/><Relationship Id="rId7" Type="http://schemas.openxmlformats.org/officeDocument/2006/relationships/customXml" Target="../ink/ink2729.xml"/><Relationship Id="rId71" Type="http://schemas.openxmlformats.org/officeDocument/2006/relationships/customXml" Target="../ink/ink2761.xml"/><Relationship Id="rId92" Type="http://schemas.openxmlformats.org/officeDocument/2006/relationships/image" Target="../media/image434.png"/><Relationship Id="rId2" Type="http://schemas.openxmlformats.org/officeDocument/2006/relationships/image" Target="../media/image352.png"/><Relationship Id="rId29" Type="http://schemas.openxmlformats.org/officeDocument/2006/relationships/customXml" Target="../ink/ink2740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748.xml"/><Relationship Id="rId66" Type="http://schemas.openxmlformats.org/officeDocument/2006/relationships/image" Target="../media/image412.png"/><Relationship Id="rId87" Type="http://schemas.openxmlformats.org/officeDocument/2006/relationships/customXml" Target="../ink/ink2769.xml"/><Relationship Id="rId61" Type="http://schemas.openxmlformats.org/officeDocument/2006/relationships/customXml" Target="../ink/ink2756.xml"/><Relationship Id="rId82" Type="http://schemas.openxmlformats.org/officeDocument/2006/relationships/image" Target="../media/image428.png"/><Relationship Id="rId19" Type="http://schemas.openxmlformats.org/officeDocument/2006/relationships/customXml" Target="../ink/ink2735.xml"/><Relationship Id="rId14" Type="http://schemas.openxmlformats.org/officeDocument/2006/relationships/image" Target="../media/image359.png"/><Relationship Id="rId30" Type="http://schemas.openxmlformats.org/officeDocument/2006/relationships/image" Target="../media/image271.png"/><Relationship Id="rId35" Type="http://schemas.openxmlformats.org/officeDocument/2006/relationships/customXml" Target="../ink/ink2743.xml"/><Relationship Id="rId56" Type="http://schemas.openxmlformats.org/officeDocument/2006/relationships/image" Target="../media/image383.png"/><Relationship Id="rId77" Type="http://schemas.openxmlformats.org/officeDocument/2006/relationships/customXml" Target="../ink/ink2764.xml"/><Relationship Id="rId100" Type="http://schemas.openxmlformats.org/officeDocument/2006/relationships/image" Target="../media/image438.png"/><Relationship Id="rId105" Type="http://schemas.openxmlformats.org/officeDocument/2006/relationships/customXml" Target="../ink/ink2778.xml"/><Relationship Id="rId8" Type="http://schemas.openxmlformats.org/officeDocument/2006/relationships/image" Target="../media/image356.png"/><Relationship Id="rId51" Type="http://schemas.openxmlformats.org/officeDocument/2006/relationships/customXml" Target="../ink/ink2751.xml"/><Relationship Id="rId72" Type="http://schemas.openxmlformats.org/officeDocument/2006/relationships/image" Target="../media/image423.png"/><Relationship Id="rId93" Type="http://schemas.openxmlformats.org/officeDocument/2006/relationships/customXml" Target="../ink/ink2772.xml"/><Relationship Id="rId98" Type="http://schemas.openxmlformats.org/officeDocument/2006/relationships/image" Target="../media/image437.png"/><Relationship Id="rId3" Type="http://schemas.openxmlformats.org/officeDocument/2006/relationships/customXml" Target="../ink/ink2727.xml"/><Relationship Id="rId25" Type="http://schemas.openxmlformats.org/officeDocument/2006/relationships/customXml" Target="../ink/ink2738.xml"/><Relationship Id="rId46" Type="http://schemas.openxmlformats.org/officeDocument/2006/relationships/image" Target="../media/image376.png"/><Relationship Id="rId67" Type="http://schemas.openxmlformats.org/officeDocument/2006/relationships/customXml" Target="../ink/ink2759.xml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788.xml"/><Relationship Id="rId42" Type="http://schemas.openxmlformats.org/officeDocument/2006/relationships/image" Target="../media/image374.png"/><Relationship Id="rId47" Type="http://schemas.openxmlformats.org/officeDocument/2006/relationships/customXml" Target="../ink/ink2801.xml"/><Relationship Id="rId63" Type="http://schemas.openxmlformats.org/officeDocument/2006/relationships/customXml" Target="../ink/ink2809.xml"/><Relationship Id="rId68" Type="http://schemas.openxmlformats.org/officeDocument/2006/relationships/image" Target="../media/image442.png"/><Relationship Id="rId2" Type="http://schemas.openxmlformats.org/officeDocument/2006/relationships/image" Target="../media/image352.png"/><Relationship Id="rId16" Type="http://schemas.openxmlformats.org/officeDocument/2006/relationships/image" Target="../media/image360.png"/><Relationship Id="rId29" Type="http://schemas.openxmlformats.org/officeDocument/2006/relationships/customXml" Target="../ink/ink2792.xml"/><Relationship Id="rId11" Type="http://schemas.openxmlformats.org/officeDocument/2006/relationships/customXml" Target="../ink/ink2783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796.xml"/><Relationship Id="rId40" Type="http://schemas.openxmlformats.org/officeDocument/2006/relationships/image" Target="../media/image372.png"/><Relationship Id="rId45" Type="http://schemas.openxmlformats.org/officeDocument/2006/relationships/customXml" Target="../ink/ink2800.xml"/><Relationship Id="rId53" Type="http://schemas.openxmlformats.org/officeDocument/2006/relationships/customXml" Target="../ink/ink2804.xml"/><Relationship Id="rId58" Type="http://schemas.openxmlformats.org/officeDocument/2006/relationships/image" Target="../media/image384.png"/><Relationship Id="rId66" Type="http://schemas.openxmlformats.org/officeDocument/2006/relationships/image" Target="../media/image441.png"/><Relationship Id="rId74" Type="http://schemas.openxmlformats.org/officeDocument/2006/relationships/customXml" Target="../ink/ink2814.xml"/><Relationship Id="rId5" Type="http://schemas.openxmlformats.org/officeDocument/2006/relationships/customXml" Target="../ink/ink2780.xml"/><Relationship Id="rId61" Type="http://schemas.openxmlformats.org/officeDocument/2006/relationships/customXml" Target="../ink/ink2808.xml"/><Relationship Id="rId19" Type="http://schemas.openxmlformats.org/officeDocument/2006/relationships/customXml" Target="../ink/ink2787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791.xml"/><Relationship Id="rId30" Type="http://schemas.openxmlformats.org/officeDocument/2006/relationships/image" Target="../media/image271.png"/><Relationship Id="rId35" Type="http://schemas.openxmlformats.org/officeDocument/2006/relationships/customXml" Target="../ink/ink2795.xml"/><Relationship Id="rId43" Type="http://schemas.openxmlformats.org/officeDocument/2006/relationships/customXml" Target="../ink/ink2799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8" Type="http://schemas.openxmlformats.org/officeDocument/2006/relationships/image" Target="../media/image356.png"/><Relationship Id="rId51" Type="http://schemas.openxmlformats.org/officeDocument/2006/relationships/customXml" Target="../ink/ink2803.xml"/><Relationship Id="rId72" Type="http://schemas.openxmlformats.org/officeDocument/2006/relationships/customXml" Target="../ink/ink2813.xml"/><Relationship Id="rId3" Type="http://schemas.openxmlformats.org/officeDocument/2006/relationships/customXml" Target="../ink/ink2779.xml"/><Relationship Id="rId12" Type="http://schemas.openxmlformats.org/officeDocument/2006/relationships/image" Target="../media/image358.png"/><Relationship Id="rId17" Type="http://schemas.openxmlformats.org/officeDocument/2006/relationships/customXml" Target="../ink/ink2786.xml"/><Relationship Id="rId25" Type="http://schemas.openxmlformats.org/officeDocument/2006/relationships/customXml" Target="../ink/ink2790.xml"/><Relationship Id="rId33" Type="http://schemas.openxmlformats.org/officeDocument/2006/relationships/customXml" Target="../ink/ink2794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807.xml"/><Relationship Id="rId67" Type="http://schemas.openxmlformats.org/officeDocument/2006/relationships/customXml" Target="../ink/ink2811.xml"/><Relationship Id="rId20" Type="http://schemas.openxmlformats.org/officeDocument/2006/relationships/image" Target="../media/image362.png"/><Relationship Id="rId41" Type="http://schemas.openxmlformats.org/officeDocument/2006/relationships/customXml" Target="../ink/ink2798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812.xml"/><Relationship Id="rId75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785.xml"/><Relationship Id="rId23" Type="http://schemas.openxmlformats.org/officeDocument/2006/relationships/customXml" Target="../ink/ink2789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802.xml"/><Relationship Id="rId57" Type="http://schemas.openxmlformats.org/officeDocument/2006/relationships/customXml" Target="../ink/ink2806.xml"/><Relationship Id="rId10" Type="http://schemas.openxmlformats.org/officeDocument/2006/relationships/image" Target="../media/image357.png"/><Relationship Id="rId31" Type="http://schemas.openxmlformats.org/officeDocument/2006/relationships/customXml" Target="../ink/ink2793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810.xml"/><Relationship Id="rId73" Type="http://schemas.openxmlformats.org/officeDocument/2006/relationships/image" Target="../media/image444.png"/><Relationship Id="rId4" Type="http://schemas.openxmlformats.org/officeDocument/2006/relationships/image" Target="../media/image354.png"/><Relationship Id="rId9" Type="http://schemas.openxmlformats.org/officeDocument/2006/relationships/customXml" Target="../ink/ink2782.xml"/><Relationship Id="rId13" Type="http://schemas.openxmlformats.org/officeDocument/2006/relationships/customXml" Target="../ink/ink2784.xml"/><Relationship Id="rId18" Type="http://schemas.openxmlformats.org/officeDocument/2006/relationships/image" Target="../media/image361.png"/><Relationship Id="rId39" Type="http://schemas.openxmlformats.org/officeDocument/2006/relationships/customXml" Target="../ink/ink2797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805.xml"/><Relationship Id="rId7" Type="http://schemas.openxmlformats.org/officeDocument/2006/relationships/customXml" Target="../ink/ink2781.xml"/><Relationship Id="rId71" Type="http://schemas.openxmlformats.org/officeDocument/2006/relationships/image" Target="../media/image443.png"/></Relationships>
</file>

<file path=ppt/slides/_rels/slide9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1.png"/><Relationship Id="rId21" Type="http://schemas.openxmlformats.org/officeDocument/2006/relationships/customXml" Target="../ink/ink2824.xml"/><Relationship Id="rId42" Type="http://schemas.openxmlformats.org/officeDocument/2006/relationships/image" Target="../media/image376.png"/><Relationship Id="rId47" Type="http://schemas.openxmlformats.org/officeDocument/2006/relationships/customXml" Target="../ink/ink2837.xml"/><Relationship Id="rId63" Type="http://schemas.openxmlformats.org/officeDocument/2006/relationships/customXml" Target="../ink/ink2845.xml"/><Relationship Id="rId68" Type="http://schemas.openxmlformats.org/officeDocument/2006/relationships/customXml" Target="../ink/ink2847.xml"/><Relationship Id="rId16" Type="http://schemas.openxmlformats.org/officeDocument/2006/relationships/image" Target="../media/image360.png"/><Relationship Id="rId11" Type="http://schemas.openxmlformats.org/officeDocument/2006/relationships/customXml" Target="../ink/ink2819.xml"/><Relationship Id="rId24" Type="http://schemas.openxmlformats.org/officeDocument/2006/relationships/image" Target="../media/image367.png"/><Relationship Id="rId32" Type="http://schemas.openxmlformats.org/officeDocument/2006/relationships/image" Target="../media/image370.png"/><Relationship Id="rId37" Type="http://schemas.openxmlformats.org/officeDocument/2006/relationships/customXml" Target="../ink/ink2832.xml"/><Relationship Id="rId40" Type="http://schemas.openxmlformats.org/officeDocument/2006/relationships/image" Target="../media/image375.png"/><Relationship Id="rId45" Type="http://schemas.openxmlformats.org/officeDocument/2006/relationships/customXml" Target="../ink/ink2836.xml"/><Relationship Id="rId53" Type="http://schemas.openxmlformats.org/officeDocument/2006/relationships/customXml" Target="../ink/ink2840.xml"/><Relationship Id="rId58" Type="http://schemas.openxmlformats.org/officeDocument/2006/relationships/image" Target="../media/image386.png"/><Relationship Id="rId66" Type="http://schemas.openxmlformats.org/officeDocument/2006/relationships/customXml" Target="../ink/ink2846.xml"/><Relationship Id="rId74" Type="http://schemas.openxmlformats.org/officeDocument/2006/relationships/customXml" Target="../ink/ink2850.xml"/><Relationship Id="rId5" Type="http://schemas.openxmlformats.org/officeDocument/2006/relationships/customXml" Target="../ink/ink2816.xml"/><Relationship Id="rId61" Type="http://schemas.openxmlformats.org/officeDocument/2006/relationships/customXml" Target="../ink/ink2844.xml"/><Relationship Id="rId19" Type="http://schemas.openxmlformats.org/officeDocument/2006/relationships/customXml" Target="../ink/ink2823.xml"/><Relationship Id="rId14" Type="http://schemas.openxmlformats.org/officeDocument/2006/relationships/image" Target="../media/image359.png"/><Relationship Id="rId22" Type="http://schemas.openxmlformats.org/officeDocument/2006/relationships/image" Target="../media/image366.png"/><Relationship Id="rId27" Type="http://schemas.openxmlformats.org/officeDocument/2006/relationships/customXml" Target="../ink/ink2827.xml"/><Relationship Id="rId30" Type="http://schemas.openxmlformats.org/officeDocument/2006/relationships/image" Target="../media/image369.png"/><Relationship Id="rId35" Type="http://schemas.openxmlformats.org/officeDocument/2006/relationships/customXml" Target="../ink/ink2831.xml"/><Relationship Id="rId43" Type="http://schemas.openxmlformats.org/officeDocument/2006/relationships/customXml" Target="../ink/ink2835.xml"/><Relationship Id="rId48" Type="http://schemas.openxmlformats.org/officeDocument/2006/relationships/image" Target="../media/image379.png"/><Relationship Id="rId56" Type="http://schemas.openxmlformats.org/officeDocument/2006/relationships/image" Target="../media/image385.png"/><Relationship Id="rId64" Type="http://schemas.openxmlformats.org/officeDocument/2006/relationships/image" Target="../media/image442.png"/><Relationship Id="rId69" Type="http://schemas.openxmlformats.org/officeDocument/2006/relationships/image" Target="../media/image446.png"/><Relationship Id="rId77" Type="http://schemas.openxmlformats.org/officeDocument/2006/relationships/image" Target="../media/image448.png"/><Relationship Id="rId8" Type="http://schemas.openxmlformats.org/officeDocument/2006/relationships/image" Target="../media/image356.png"/><Relationship Id="rId51" Type="http://schemas.openxmlformats.org/officeDocument/2006/relationships/customXml" Target="../ink/ink2839.xml"/><Relationship Id="rId72" Type="http://schemas.openxmlformats.org/officeDocument/2006/relationships/customXml" Target="../ink/ink2849.xml"/><Relationship Id="rId3" Type="http://schemas.openxmlformats.org/officeDocument/2006/relationships/customXml" Target="../ink/ink2815.xml"/><Relationship Id="rId12" Type="http://schemas.openxmlformats.org/officeDocument/2006/relationships/image" Target="../media/image358.png"/><Relationship Id="rId17" Type="http://schemas.openxmlformats.org/officeDocument/2006/relationships/customXml" Target="../ink/ink2822.xml"/><Relationship Id="rId25" Type="http://schemas.openxmlformats.org/officeDocument/2006/relationships/customXml" Target="../ink/ink2826.xml"/><Relationship Id="rId33" Type="http://schemas.openxmlformats.org/officeDocument/2006/relationships/customXml" Target="../ink/ink2830.xml"/><Relationship Id="rId38" Type="http://schemas.openxmlformats.org/officeDocument/2006/relationships/image" Target="../media/image374.png"/><Relationship Id="rId46" Type="http://schemas.openxmlformats.org/officeDocument/2006/relationships/image" Target="../media/image378.png"/><Relationship Id="rId59" Type="http://schemas.openxmlformats.org/officeDocument/2006/relationships/customXml" Target="../ink/ink2843.xml"/><Relationship Id="rId67" Type="http://schemas.openxmlformats.org/officeDocument/2006/relationships/image" Target="../media/image443.png"/><Relationship Id="rId20" Type="http://schemas.openxmlformats.org/officeDocument/2006/relationships/image" Target="../media/image364.png"/><Relationship Id="rId41" Type="http://schemas.openxmlformats.org/officeDocument/2006/relationships/customXml" Target="../ink/ink2834.xml"/><Relationship Id="rId54" Type="http://schemas.openxmlformats.org/officeDocument/2006/relationships/image" Target="../media/image384.png"/><Relationship Id="rId62" Type="http://schemas.openxmlformats.org/officeDocument/2006/relationships/image" Target="../media/image441.png"/><Relationship Id="rId70" Type="http://schemas.openxmlformats.org/officeDocument/2006/relationships/customXml" Target="../ink/ink2848.xml"/><Relationship Id="rId75" Type="http://schemas.openxmlformats.org/officeDocument/2006/relationships/image" Target="../media/image4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821.xml"/><Relationship Id="rId23" Type="http://schemas.openxmlformats.org/officeDocument/2006/relationships/customXml" Target="../ink/ink2825.xml"/><Relationship Id="rId28" Type="http://schemas.openxmlformats.org/officeDocument/2006/relationships/image" Target="../media/image368.png"/><Relationship Id="rId36" Type="http://schemas.openxmlformats.org/officeDocument/2006/relationships/image" Target="../media/image372.png"/><Relationship Id="rId49" Type="http://schemas.openxmlformats.org/officeDocument/2006/relationships/customXml" Target="../ink/ink2838.xml"/><Relationship Id="rId57" Type="http://schemas.openxmlformats.org/officeDocument/2006/relationships/customXml" Target="../ink/ink2842.xml"/><Relationship Id="rId10" Type="http://schemas.openxmlformats.org/officeDocument/2006/relationships/image" Target="../media/image357.png"/><Relationship Id="rId31" Type="http://schemas.openxmlformats.org/officeDocument/2006/relationships/customXml" Target="../ink/ink2829.xml"/><Relationship Id="rId44" Type="http://schemas.openxmlformats.org/officeDocument/2006/relationships/image" Target="../media/image377.png"/><Relationship Id="rId52" Type="http://schemas.openxmlformats.org/officeDocument/2006/relationships/image" Target="../media/image383.png"/><Relationship Id="rId60" Type="http://schemas.openxmlformats.org/officeDocument/2006/relationships/image" Target="../media/image387.png"/><Relationship Id="rId65" Type="http://schemas.openxmlformats.org/officeDocument/2006/relationships/image" Target="../media/image312.png"/><Relationship Id="rId73" Type="http://schemas.openxmlformats.org/officeDocument/2006/relationships/image" Target="../media/image445.png"/><Relationship Id="rId4" Type="http://schemas.openxmlformats.org/officeDocument/2006/relationships/image" Target="../media/image354.png"/><Relationship Id="rId9" Type="http://schemas.openxmlformats.org/officeDocument/2006/relationships/customXml" Target="../ink/ink2818.xml"/><Relationship Id="rId13" Type="http://schemas.openxmlformats.org/officeDocument/2006/relationships/customXml" Target="../ink/ink2820.xml"/><Relationship Id="rId18" Type="http://schemas.openxmlformats.org/officeDocument/2006/relationships/image" Target="../media/image363.png"/><Relationship Id="rId39" Type="http://schemas.openxmlformats.org/officeDocument/2006/relationships/customXml" Target="../ink/ink2833.xml"/><Relationship Id="rId34" Type="http://schemas.openxmlformats.org/officeDocument/2006/relationships/image" Target="../media/image371.png"/><Relationship Id="rId50" Type="http://schemas.openxmlformats.org/officeDocument/2006/relationships/image" Target="../media/image380.png"/><Relationship Id="rId55" Type="http://schemas.openxmlformats.org/officeDocument/2006/relationships/customXml" Target="../ink/ink2841.xml"/><Relationship Id="rId76" Type="http://schemas.openxmlformats.org/officeDocument/2006/relationships/customXml" Target="../ink/ink2851.xml"/><Relationship Id="rId7" Type="http://schemas.openxmlformats.org/officeDocument/2006/relationships/customXml" Target="../ink/ink2817.xml"/><Relationship Id="rId71" Type="http://schemas.openxmlformats.org/officeDocument/2006/relationships/image" Target="../media/image444.png"/><Relationship Id="rId2" Type="http://schemas.openxmlformats.org/officeDocument/2006/relationships/image" Target="../media/image352.png"/><Relationship Id="rId29" Type="http://schemas.openxmlformats.org/officeDocument/2006/relationships/customXml" Target="../ink/ink2828.xml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861.xml"/><Relationship Id="rId42" Type="http://schemas.openxmlformats.org/officeDocument/2006/relationships/image" Target="../media/image374.png"/><Relationship Id="rId47" Type="http://schemas.openxmlformats.org/officeDocument/2006/relationships/customXml" Target="../ink/ink2874.xml"/><Relationship Id="rId63" Type="http://schemas.openxmlformats.org/officeDocument/2006/relationships/customXml" Target="../ink/ink2882.xml"/><Relationship Id="rId68" Type="http://schemas.openxmlformats.org/officeDocument/2006/relationships/image" Target="../media/image442.png"/><Relationship Id="rId16" Type="http://schemas.openxmlformats.org/officeDocument/2006/relationships/image" Target="../media/image360.png"/><Relationship Id="rId11" Type="http://schemas.openxmlformats.org/officeDocument/2006/relationships/customXml" Target="../ink/ink2856.xml"/><Relationship Id="rId32" Type="http://schemas.openxmlformats.org/officeDocument/2006/relationships/image" Target="../media/image368.png"/><Relationship Id="rId37" Type="http://schemas.openxmlformats.org/officeDocument/2006/relationships/customXml" Target="../ink/ink2869.xml"/><Relationship Id="rId53" Type="http://schemas.openxmlformats.org/officeDocument/2006/relationships/customXml" Target="../ink/ink2877.xml"/><Relationship Id="rId58" Type="http://schemas.openxmlformats.org/officeDocument/2006/relationships/image" Target="../media/image384.png"/><Relationship Id="rId74" Type="http://schemas.openxmlformats.org/officeDocument/2006/relationships/customXml" Target="../ink/ink2887.xml"/><Relationship Id="rId79" Type="http://schemas.openxmlformats.org/officeDocument/2006/relationships/image" Target="../media/image451.png"/><Relationship Id="rId5" Type="http://schemas.openxmlformats.org/officeDocument/2006/relationships/customXml" Target="../ink/ink2853.xml"/><Relationship Id="rId61" Type="http://schemas.openxmlformats.org/officeDocument/2006/relationships/customXml" Target="../ink/ink2881.xml"/><Relationship Id="rId82" Type="http://schemas.openxmlformats.org/officeDocument/2006/relationships/customXml" Target="../ink/ink2891.xml"/><Relationship Id="rId19" Type="http://schemas.openxmlformats.org/officeDocument/2006/relationships/customXml" Target="../ink/ink2860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864.xml"/><Relationship Id="rId30" Type="http://schemas.openxmlformats.org/officeDocument/2006/relationships/image" Target="../media/image271.png"/><Relationship Id="rId35" Type="http://schemas.openxmlformats.org/officeDocument/2006/relationships/customXml" Target="../ink/ink2868.xml"/><Relationship Id="rId43" Type="http://schemas.openxmlformats.org/officeDocument/2006/relationships/customXml" Target="../ink/ink2872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77" Type="http://schemas.openxmlformats.org/officeDocument/2006/relationships/image" Target="../media/image450.png"/><Relationship Id="rId8" Type="http://schemas.openxmlformats.org/officeDocument/2006/relationships/image" Target="../media/image356.png"/><Relationship Id="rId51" Type="http://schemas.openxmlformats.org/officeDocument/2006/relationships/customXml" Target="../ink/ink2876.xml"/><Relationship Id="rId72" Type="http://schemas.openxmlformats.org/officeDocument/2006/relationships/customXml" Target="../ink/ink2886.xml"/><Relationship Id="rId80" Type="http://schemas.openxmlformats.org/officeDocument/2006/relationships/customXml" Target="../ink/ink2890.xml"/><Relationship Id="rId3" Type="http://schemas.openxmlformats.org/officeDocument/2006/relationships/customXml" Target="../ink/ink2852.xml"/><Relationship Id="rId12" Type="http://schemas.openxmlformats.org/officeDocument/2006/relationships/image" Target="../media/image358.png"/><Relationship Id="rId17" Type="http://schemas.openxmlformats.org/officeDocument/2006/relationships/customXml" Target="../ink/ink2859.xml"/><Relationship Id="rId25" Type="http://schemas.openxmlformats.org/officeDocument/2006/relationships/customXml" Target="../ink/ink2863.xml"/><Relationship Id="rId33" Type="http://schemas.openxmlformats.org/officeDocument/2006/relationships/customXml" Target="../ink/ink2867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880.xml"/><Relationship Id="rId67" Type="http://schemas.openxmlformats.org/officeDocument/2006/relationships/customXml" Target="../ink/ink2884.xml"/><Relationship Id="rId20" Type="http://schemas.openxmlformats.org/officeDocument/2006/relationships/image" Target="../media/image362.png"/><Relationship Id="rId41" Type="http://schemas.openxmlformats.org/officeDocument/2006/relationships/customXml" Target="../ink/ink2871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885.xml"/><Relationship Id="rId75" Type="http://schemas.openxmlformats.org/officeDocument/2006/relationships/image" Target="../media/image449.png"/><Relationship Id="rId83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858.xml"/><Relationship Id="rId23" Type="http://schemas.openxmlformats.org/officeDocument/2006/relationships/customXml" Target="../ink/ink2862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875.xml"/><Relationship Id="rId57" Type="http://schemas.openxmlformats.org/officeDocument/2006/relationships/customXml" Target="../ink/ink2879.xml"/><Relationship Id="rId10" Type="http://schemas.openxmlformats.org/officeDocument/2006/relationships/image" Target="../media/image357.png"/><Relationship Id="rId31" Type="http://schemas.openxmlformats.org/officeDocument/2006/relationships/customXml" Target="../ink/ink2866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883.xml"/><Relationship Id="rId73" Type="http://schemas.openxmlformats.org/officeDocument/2006/relationships/image" Target="../media/image446.png"/><Relationship Id="rId78" Type="http://schemas.openxmlformats.org/officeDocument/2006/relationships/customXml" Target="../ink/ink2889.xml"/><Relationship Id="rId81" Type="http://schemas.openxmlformats.org/officeDocument/2006/relationships/image" Target="../media/image444.png"/><Relationship Id="rId4" Type="http://schemas.openxmlformats.org/officeDocument/2006/relationships/image" Target="../media/image354.png"/><Relationship Id="rId9" Type="http://schemas.openxmlformats.org/officeDocument/2006/relationships/customXml" Target="../ink/ink2855.xml"/><Relationship Id="rId13" Type="http://schemas.openxmlformats.org/officeDocument/2006/relationships/customXml" Target="../ink/ink2857.xml"/><Relationship Id="rId18" Type="http://schemas.openxmlformats.org/officeDocument/2006/relationships/image" Target="../media/image361.png"/><Relationship Id="rId39" Type="http://schemas.openxmlformats.org/officeDocument/2006/relationships/customXml" Target="../ink/ink2870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878.xml"/><Relationship Id="rId76" Type="http://schemas.openxmlformats.org/officeDocument/2006/relationships/customXml" Target="../ink/ink2888.xml"/><Relationship Id="rId7" Type="http://schemas.openxmlformats.org/officeDocument/2006/relationships/customXml" Target="../ink/ink2854.xml"/><Relationship Id="rId71" Type="http://schemas.openxmlformats.org/officeDocument/2006/relationships/image" Target="../media/image443.png"/><Relationship Id="rId2" Type="http://schemas.openxmlformats.org/officeDocument/2006/relationships/image" Target="../media/image352.png"/><Relationship Id="rId29" Type="http://schemas.openxmlformats.org/officeDocument/2006/relationships/customXml" Target="../ink/ink2865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873.xml"/><Relationship Id="rId66" Type="http://schemas.openxmlformats.org/officeDocument/2006/relationships/image" Target="../media/image441.png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901.xml"/><Relationship Id="rId42" Type="http://schemas.openxmlformats.org/officeDocument/2006/relationships/image" Target="../media/image374.png"/><Relationship Id="rId47" Type="http://schemas.openxmlformats.org/officeDocument/2006/relationships/customXml" Target="../ink/ink2914.xml"/><Relationship Id="rId63" Type="http://schemas.openxmlformats.org/officeDocument/2006/relationships/customXml" Target="../ink/ink2922.xml"/><Relationship Id="rId68" Type="http://schemas.openxmlformats.org/officeDocument/2006/relationships/image" Target="../media/image442.png"/><Relationship Id="rId84" Type="http://schemas.openxmlformats.org/officeDocument/2006/relationships/customXml" Target="../ink/ink2932.xml"/><Relationship Id="rId16" Type="http://schemas.openxmlformats.org/officeDocument/2006/relationships/image" Target="../media/image360.png"/><Relationship Id="rId11" Type="http://schemas.openxmlformats.org/officeDocument/2006/relationships/customXml" Target="../ink/ink2896.xml"/><Relationship Id="rId32" Type="http://schemas.openxmlformats.org/officeDocument/2006/relationships/image" Target="../media/image368.png"/><Relationship Id="rId37" Type="http://schemas.openxmlformats.org/officeDocument/2006/relationships/customXml" Target="../ink/ink2909.xml"/><Relationship Id="rId53" Type="http://schemas.openxmlformats.org/officeDocument/2006/relationships/customXml" Target="../ink/ink2917.xml"/><Relationship Id="rId58" Type="http://schemas.openxmlformats.org/officeDocument/2006/relationships/image" Target="../media/image384.png"/><Relationship Id="rId74" Type="http://schemas.openxmlformats.org/officeDocument/2006/relationships/customXml" Target="../ink/ink2927.xml"/><Relationship Id="rId79" Type="http://schemas.openxmlformats.org/officeDocument/2006/relationships/image" Target="../media/image451.png"/><Relationship Id="rId5" Type="http://schemas.openxmlformats.org/officeDocument/2006/relationships/customXml" Target="../ink/ink2893.xml"/><Relationship Id="rId19" Type="http://schemas.openxmlformats.org/officeDocument/2006/relationships/customXml" Target="../ink/ink2900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904.xml"/><Relationship Id="rId30" Type="http://schemas.openxmlformats.org/officeDocument/2006/relationships/image" Target="../media/image271.png"/><Relationship Id="rId35" Type="http://schemas.openxmlformats.org/officeDocument/2006/relationships/customXml" Target="../ink/ink2908.xml"/><Relationship Id="rId43" Type="http://schemas.openxmlformats.org/officeDocument/2006/relationships/customXml" Target="../ink/ink2912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77" Type="http://schemas.openxmlformats.org/officeDocument/2006/relationships/image" Target="../media/image450.png"/><Relationship Id="rId8" Type="http://schemas.openxmlformats.org/officeDocument/2006/relationships/image" Target="../media/image356.png"/><Relationship Id="rId51" Type="http://schemas.openxmlformats.org/officeDocument/2006/relationships/customXml" Target="../ink/ink2916.xml"/><Relationship Id="rId72" Type="http://schemas.openxmlformats.org/officeDocument/2006/relationships/customXml" Target="../ink/ink2926.xml"/><Relationship Id="rId80" Type="http://schemas.openxmlformats.org/officeDocument/2006/relationships/customXml" Target="../ink/ink2930.xml"/><Relationship Id="rId85" Type="http://schemas.openxmlformats.org/officeDocument/2006/relationships/image" Target="../media/image445.png"/><Relationship Id="rId3" Type="http://schemas.openxmlformats.org/officeDocument/2006/relationships/customXml" Target="../ink/ink2892.xml"/><Relationship Id="rId12" Type="http://schemas.openxmlformats.org/officeDocument/2006/relationships/image" Target="../media/image358.png"/><Relationship Id="rId17" Type="http://schemas.openxmlformats.org/officeDocument/2006/relationships/customXml" Target="../ink/ink2899.xml"/><Relationship Id="rId25" Type="http://schemas.openxmlformats.org/officeDocument/2006/relationships/customXml" Target="../ink/ink2903.xml"/><Relationship Id="rId33" Type="http://schemas.openxmlformats.org/officeDocument/2006/relationships/customXml" Target="../ink/ink2907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920.xml"/><Relationship Id="rId67" Type="http://schemas.openxmlformats.org/officeDocument/2006/relationships/customXml" Target="../ink/ink2924.xml"/><Relationship Id="rId20" Type="http://schemas.openxmlformats.org/officeDocument/2006/relationships/image" Target="../media/image362.png"/><Relationship Id="rId41" Type="http://schemas.openxmlformats.org/officeDocument/2006/relationships/customXml" Target="../ink/ink2911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925.xml"/><Relationship Id="rId75" Type="http://schemas.openxmlformats.org/officeDocument/2006/relationships/image" Target="../media/image449.png"/><Relationship Id="rId83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898.xml"/><Relationship Id="rId23" Type="http://schemas.openxmlformats.org/officeDocument/2006/relationships/customXml" Target="../ink/ink2902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915.xml"/><Relationship Id="rId57" Type="http://schemas.openxmlformats.org/officeDocument/2006/relationships/customXml" Target="../ink/ink2919.xml"/><Relationship Id="rId10" Type="http://schemas.openxmlformats.org/officeDocument/2006/relationships/image" Target="../media/image357.png"/><Relationship Id="rId31" Type="http://schemas.openxmlformats.org/officeDocument/2006/relationships/customXml" Target="../ink/ink2906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923.xml"/><Relationship Id="rId73" Type="http://schemas.openxmlformats.org/officeDocument/2006/relationships/image" Target="../media/image446.png"/><Relationship Id="rId78" Type="http://schemas.openxmlformats.org/officeDocument/2006/relationships/customXml" Target="../ink/ink2929.xml"/><Relationship Id="rId81" Type="http://schemas.openxmlformats.org/officeDocument/2006/relationships/image" Target="../media/image444.png"/><Relationship Id="rId86" Type="http://schemas.openxmlformats.org/officeDocument/2006/relationships/customXml" Target="../ink/ink2933.xml"/><Relationship Id="rId4" Type="http://schemas.openxmlformats.org/officeDocument/2006/relationships/image" Target="../media/image354.png"/><Relationship Id="rId9" Type="http://schemas.openxmlformats.org/officeDocument/2006/relationships/customXml" Target="../ink/ink2895.xml"/><Relationship Id="rId13" Type="http://schemas.openxmlformats.org/officeDocument/2006/relationships/customXml" Target="../ink/ink2897.xml"/><Relationship Id="rId18" Type="http://schemas.openxmlformats.org/officeDocument/2006/relationships/image" Target="../media/image361.png"/><Relationship Id="rId39" Type="http://schemas.openxmlformats.org/officeDocument/2006/relationships/customXml" Target="../ink/ink2910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918.xml"/><Relationship Id="rId76" Type="http://schemas.openxmlformats.org/officeDocument/2006/relationships/customXml" Target="../ink/ink2928.xml"/><Relationship Id="rId7" Type="http://schemas.openxmlformats.org/officeDocument/2006/relationships/customXml" Target="../ink/ink2894.xml"/><Relationship Id="rId71" Type="http://schemas.openxmlformats.org/officeDocument/2006/relationships/image" Target="../media/image443.png"/><Relationship Id="rId2" Type="http://schemas.openxmlformats.org/officeDocument/2006/relationships/image" Target="../media/image352.png"/><Relationship Id="rId29" Type="http://schemas.openxmlformats.org/officeDocument/2006/relationships/customXml" Target="../ink/ink2905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913.xml"/><Relationship Id="rId66" Type="http://schemas.openxmlformats.org/officeDocument/2006/relationships/image" Target="../media/image441.png"/><Relationship Id="rId87" Type="http://schemas.openxmlformats.org/officeDocument/2006/relationships/image" Target="../media/image453.png"/><Relationship Id="rId61" Type="http://schemas.openxmlformats.org/officeDocument/2006/relationships/customXml" Target="../ink/ink2921.xml"/><Relationship Id="rId82" Type="http://schemas.openxmlformats.org/officeDocument/2006/relationships/customXml" Target="../ink/ink2931.xml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943.xml"/><Relationship Id="rId42" Type="http://schemas.openxmlformats.org/officeDocument/2006/relationships/image" Target="../media/image374.png"/><Relationship Id="rId47" Type="http://schemas.openxmlformats.org/officeDocument/2006/relationships/customXml" Target="../ink/ink2956.xml"/><Relationship Id="rId63" Type="http://schemas.openxmlformats.org/officeDocument/2006/relationships/customXml" Target="../ink/ink2964.xml"/><Relationship Id="rId68" Type="http://schemas.openxmlformats.org/officeDocument/2006/relationships/image" Target="../media/image442.png"/><Relationship Id="rId84" Type="http://schemas.openxmlformats.org/officeDocument/2006/relationships/customXml" Target="../ink/ink2974.xml"/><Relationship Id="rId89" Type="http://schemas.openxmlformats.org/officeDocument/2006/relationships/image" Target="../media/image454.png"/><Relationship Id="rId16" Type="http://schemas.openxmlformats.org/officeDocument/2006/relationships/image" Target="../media/image360.png"/><Relationship Id="rId11" Type="http://schemas.openxmlformats.org/officeDocument/2006/relationships/customXml" Target="../ink/ink2938.xml"/><Relationship Id="rId32" Type="http://schemas.openxmlformats.org/officeDocument/2006/relationships/image" Target="../media/image368.png"/><Relationship Id="rId37" Type="http://schemas.openxmlformats.org/officeDocument/2006/relationships/customXml" Target="../ink/ink2951.xml"/><Relationship Id="rId53" Type="http://schemas.openxmlformats.org/officeDocument/2006/relationships/customXml" Target="../ink/ink2959.xml"/><Relationship Id="rId58" Type="http://schemas.openxmlformats.org/officeDocument/2006/relationships/image" Target="../media/image384.png"/><Relationship Id="rId74" Type="http://schemas.openxmlformats.org/officeDocument/2006/relationships/customXml" Target="../ink/ink2969.xml"/><Relationship Id="rId79" Type="http://schemas.openxmlformats.org/officeDocument/2006/relationships/image" Target="../media/image451.png"/><Relationship Id="rId5" Type="http://schemas.openxmlformats.org/officeDocument/2006/relationships/customXml" Target="../ink/ink2935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946.xml"/><Relationship Id="rId30" Type="http://schemas.openxmlformats.org/officeDocument/2006/relationships/image" Target="../media/image271.png"/><Relationship Id="rId35" Type="http://schemas.openxmlformats.org/officeDocument/2006/relationships/customXml" Target="../ink/ink2950.xml"/><Relationship Id="rId43" Type="http://schemas.openxmlformats.org/officeDocument/2006/relationships/customXml" Target="../ink/ink2954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image" Target="../media/image312.png"/><Relationship Id="rId77" Type="http://schemas.openxmlformats.org/officeDocument/2006/relationships/image" Target="../media/image450.png"/><Relationship Id="rId8" Type="http://schemas.openxmlformats.org/officeDocument/2006/relationships/image" Target="../media/image356.png"/><Relationship Id="rId51" Type="http://schemas.openxmlformats.org/officeDocument/2006/relationships/customXml" Target="../ink/ink2958.xml"/><Relationship Id="rId72" Type="http://schemas.openxmlformats.org/officeDocument/2006/relationships/customXml" Target="../ink/ink2968.xml"/><Relationship Id="rId80" Type="http://schemas.openxmlformats.org/officeDocument/2006/relationships/customXml" Target="../ink/ink2972.xml"/><Relationship Id="rId85" Type="http://schemas.openxmlformats.org/officeDocument/2006/relationships/image" Target="../media/image445.png"/><Relationship Id="rId3" Type="http://schemas.openxmlformats.org/officeDocument/2006/relationships/customXml" Target="../ink/ink2934.xml"/><Relationship Id="rId12" Type="http://schemas.openxmlformats.org/officeDocument/2006/relationships/image" Target="../media/image358.png"/><Relationship Id="rId17" Type="http://schemas.openxmlformats.org/officeDocument/2006/relationships/customXml" Target="../ink/ink2941.xml"/><Relationship Id="rId25" Type="http://schemas.openxmlformats.org/officeDocument/2006/relationships/customXml" Target="../ink/ink2945.xml"/><Relationship Id="rId33" Type="http://schemas.openxmlformats.org/officeDocument/2006/relationships/customXml" Target="../ink/ink2949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2962.xml"/><Relationship Id="rId67" Type="http://schemas.openxmlformats.org/officeDocument/2006/relationships/customXml" Target="../ink/ink2966.xml"/><Relationship Id="rId20" Type="http://schemas.openxmlformats.org/officeDocument/2006/relationships/image" Target="../media/image362.png"/><Relationship Id="rId41" Type="http://schemas.openxmlformats.org/officeDocument/2006/relationships/customXml" Target="../ink/ink2953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customXml" Target="../ink/ink2967.xml"/><Relationship Id="rId75" Type="http://schemas.openxmlformats.org/officeDocument/2006/relationships/image" Target="../media/image449.png"/><Relationship Id="rId83" Type="http://schemas.openxmlformats.org/officeDocument/2006/relationships/image" Target="../media/image452.png"/><Relationship Id="rId88" Type="http://schemas.openxmlformats.org/officeDocument/2006/relationships/customXml" Target="../ink/ink29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940.xml"/><Relationship Id="rId23" Type="http://schemas.openxmlformats.org/officeDocument/2006/relationships/customXml" Target="../ink/ink2944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2957.xml"/><Relationship Id="rId57" Type="http://schemas.openxmlformats.org/officeDocument/2006/relationships/customXml" Target="../ink/ink2961.xml"/><Relationship Id="rId10" Type="http://schemas.openxmlformats.org/officeDocument/2006/relationships/image" Target="../media/image357.png"/><Relationship Id="rId31" Type="http://schemas.openxmlformats.org/officeDocument/2006/relationships/customXml" Target="../ink/ink2948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2965.xml"/><Relationship Id="rId73" Type="http://schemas.openxmlformats.org/officeDocument/2006/relationships/image" Target="../media/image446.png"/><Relationship Id="rId78" Type="http://schemas.openxmlformats.org/officeDocument/2006/relationships/customXml" Target="../ink/ink2971.xml"/><Relationship Id="rId81" Type="http://schemas.openxmlformats.org/officeDocument/2006/relationships/image" Target="../media/image444.png"/><Relationship Id="rId86" Type="http://schemas.openxmlformats.org/officeDocument/2006/relationships/customXml" Target="../ink/ink2975.xml"/><Relationship Id="rId4" Type="http://schemas.openxmlformats.org/officeDocument/2006/relationships/image" Target="../media/image354.png"/><Relationship Id="rId9" Type="http://schemas.openxmlformats.org/officeDocument/2006/relationships/customXml" Target="../ink/ink2937.xml"/><Relationship Id="rId13" Type="http://schemas.openxmlformats.org/officeDocument/2006/relationships/customXml" Target="../ink/ink2939.xml"/><Relationship Id="rId18" Type="http://schemas.openxmlformats.org/officeDocument/2006/relationships/image" Target="../media/image361.png"/><Relationship Id="rId39" Type="http://schemas.openxmlformats.org/officeDocument/2006/relationships/customXml" Target="../ink/ink2952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2960.xml"/><Relationship Id="rId76" Type="http://schemas.openxmlformats.org/officeDocument/2006/relationships/customXml" Target="../ink/ink2970.xml"/><Relationship Id="rId7" Type="http://schemas.openxmlformats.org/officeDocument/2006/relationships/customXml" Target="../ink/ink2936.xml"/><Relationship Id="rId71" Type="http://schemas.openxmlformats.org/officeDocument/2006/relationships/image" Target="../media/image443.png"/><Relationship Id="rId2" Type="http://schemas.openxmlformats.org/officeDocument/2006/relationships/image" Target="../media/image352.png"/><Relationship Id="rId29" Type="http://schemas.openxmlformats.org/officeDocument/2006/relationships/customXml" Target="../ink/ink2947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2955.xml"/><Relationship Id="rId66" Type="http://schemas.openxmlformats.org/officeDocument/2006/relationships/image" Target="../media/image441.png"/><Relationship Id="rId87" Type="http://schemas.openxmlformats.org/officeDocument/2006/relationships/image" Target="../media/image453.png"/><Relationship Id="rId61" Type="http://schemas.openxmlformats.org/officeDocument/2006/relationships/customXml" Target="../ink/ink2963.xml"/><Relationship Id="rId82" Type="http://schemas.openxmlformats.org/officeDocument/2006/relationships/customXml" Target="../ink/ink2973.xml"/><Relationship Id="rId19" Type="http://schemas.openxmlformats.org/officeDocument/2006/relationships/customXml" Target="../ink/ink2942.xml"/></Relationships>
</file>

<file path=ppt/slides/_rels/slide9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2986.xml"/><Relationship Id="rId42" Type="http://schemas.openxmlformats.org/officeDocument/2006/relationships/image" Target="../media/image374.png"/><Relationship Id="rId47" Type="http://schemas.openxmlformats.org/officeDocument/2006/relationships/customXml" Target="../ink/ink2999.xml"/><Relationship Id="rId63" Type="http://schemas.openxmlformats.org/officeDocument/2006/relationships/customXml" Target="../ink/ink3007.xml"/><Relationship Id="rId68" Type="http://schemas.openxmlformats.org/officeDocument/2006/relationships/image" Target="../media/image442.png"/><Relationship Id="rId16" Type="http://schemas.openxmlformats.org/officeDocument/2006/relationships/image" Target="../media/image360.png"/><Relationship Id="rId11" Type="http://schemas.openxmlformats.org/officeDocument/2006/relationships/customXml" Target="../ink/ink2981.xml"/><Relationship Id="rId24" Type="http://schemas.openxmlformats.org/officeDocument/2006/relationships/image" Target="../media/image364.png"/><Relationship Id="rId32" Type="http://schemas.openxmlformats.org/officeDocument/2006/relationships/image" Target="../media/image368.png"/><Relationship Id="rId37" Type="http://schemas.openxmlformats.org/officeDocument/2006/relationships/customXml" Target="../ink/ink2994.xml"/><Relationship Id="rId40" Type="http://schemas.openxmlformats.org/officeDocument/2006/relationships/image" Target="../media/image372.png"/><Relationship Id="rId45" Type="http://schemas.openxmlformats.org/officeDocument/2006/relationships/customXml" Target="../ink/ink2998.xml"/><Relationship Id="rId53" Type="http://schemas.openxmlformats.org/officeDocument/2006/relationships/customXml" Target="../ink/ink3002.xml"/><Relationship Id="rId58" Type="http://schemas.openxmlformats.org/officeDocument/2006/relationships/image" Target="../media/image384.png"/><Relationship Id="rId66" Type="http://schemas.openxmlformats.org/officeDocument/2006/relationships/image" Target="../media/image441.png"/><Relationship Id="rId74" Type="http://schemas.openxmlformats.org/officeDocument/2006/relationships/image" Target="../media/image457.png"/><Relationship Id="rId79" Type="http://schemas.openxmlformats.org/officeDocument/2006/relationships/customXml" Target="../ink/ink3015.xml"/><Relationship Id="rId5" Type="http://schemas.openxmlformats.org/officeDocument/2006/relationships/customXml" Target="../ink/ink2978.xml"/><Relationship Id="rId61" Type="http://schemas.openxmlformats.org/officeDocument/2006/relationships/customXml" Target="../ink/ink3006.xml"/><Relationship Id="rId19" Type="http://schemas.openxmlformats.org/officeDocument/2006/relationships/customXml" Target="../ink/ink2985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2989.xml"/><Relationship Id="rId30" Type="http://schemas.openxmlformats.org/officeDocument/2006/relationships/image" Target="../media/image271.png"/><Relationship Id="rId35" Type="http://schemas.openxmlformats.org/officeDocument/2006/relationships/customXml" Target="../ink/ink2993.xml"/><Relationship Id="rId43" Type="http://schemas.openxmlformats.org/officeDocument/2006/relationships/customXml" Target="../ink/ink2997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3010.xml"/><Relationship Id="rId77" Type="http://schemas.openxmlformats.org/officeDocument/2006/relationships/customXml" Target="../ink/ink3014.xml"/><Relationship Id="rId8" Type="http://schemas.openxmlformats.org/officeDocument/2006/relationships/image" Target="../media/image356.png"/><Relationship Id="rId51" Type="http://schemas.openxmlformats.org/officeDocument/2006/relationships/customXml" Target="../ink/ink3001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3" Type="http://schemas.openxmlformats.org/officeDocument/2006/relationships/customXml" Target="../ink/ink2977.xml"/><Relationship Id="rId12" Type="http://schemas.openxmlformats.org/officeDocument/2006/relationships/image" Target="../media/image358.png"/><Relationship Id="rId17" Type="http://schemas.openxmlformats.org/officeDocument/2006/relationships/customXml" Target="../ink/ink2984.xml"/><Relationship Id="rId25" Type="http://schemas.openxmlformats.org/officeDocument/2006/relationships/customXml" Target="../ink/ink2988.xml"/><Relationship Id="rId33" Type="http://schemas.openxmlformats.org/officeDocument/2006/relationships/customXml" Target="../ink/ink2992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005.xml"/><Relationship Id="rId67" Type="http://schemas.openxmlformats.org/officeDocument/2006/relationships/customXml" Target="../ink/ink3009.xml"/><Relationship Id="rId20" Type="http://schemas.openxmlformats.org/officeDocument/2006/relationships/image" Target="../media/image362.png"/><Relationship Id="rId41" Type="http://schemas.openxmlformats.org/officeDocument/2006/relationships/customXml" Target="../ink/ink2996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0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2983.xml"/><Relationship Id="rId23" Type="http://schemas.openxmlformats.org/officeDocument/2006/relationships/customXml" Target="../ink/ink2987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000.xml"/><Relationship Id="rId57" Type="http://schemas.openxmlformats.org/officeDocument/2006/relationships/customXml" Target="../ink/ink3004.xml"/><Relationship Id="rId10" Type="http://schemas.openxmlformats.org/officeDocument/2006/relationships/image" Target="../media/image357.png"/><Relationship Id="rId31" Type="http://schemas.openxmlformats.org/officeDocument/2006/relationships/customXml" Target="../ink/ink2991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008.xml"/><Relationship Id="rId73" Type="http://schemas.openxmlformats.org/officeDocument/2006/relationships/customXml" Target="../ink/ink3012.xml"/><Relationship Id="rId78" Type="http://schemas.openxmlformats.org/officeDocument/2006/relationships/image" Target="../media/image459.png"/><Relationship Id="rId4" Type="http://schemas.openxmlformats.org/officeDocument/2006/relationships/image" Target="../media/image354.png"/><Relationship Id="rId9" Type="http://schemas.openxmlformats.org/officeDocument/2006/relationships/customXml" Target="../ink/ink2980.xml"/><Relationship Id="rId13" Type="http://schemas.openxmlformats.org/officeDocument/2006/relationships/customXml" Target="../ink/ink2982.xml"/><Relationship Id="rId18" Type="http://schemas.openxmlformats.org/officeDocument/2006/relationships/image" Target="../media/image361.png"/><Relationship Id="rId39" Type="http://schemas.openxmlformats.org/officeDocument/2006/relationships/customXml" Target="../ink/ink2995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003.xml"/><Relationship Id="rId76" Type="http://schemas.openxmlformats.org/officeDocument/2006/relationships/image" Target="../media/image458.png"/><Relationship Id="rId7" Type="http://schemas.openxmlformats.org/officeDocument/2006/relationships/customXml" Target="../ink/ink2979.xml"/><Relationship Id="rId71" Type="http://schemas.openxmlformats.org/officeDocument/2006/relationships/customXml" Target="../ink/ink3011.xml"/><Relationship Id="rId2" Type="http://schemas.openxmlformats.org/officeDocument/2006/relationships/image" Target="../media/image352.png"/><Relationship Id="rId29" Type="http://schemas.openxmlformats.org/officeDocument/2006/relationships/customXml" Target="../ink/ink2990.xml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6.png"/><Relationship Id="rId21" Type="http://schemas.openxmlformats.org/officeDocument/2006/relationships/customXml" Target="../ink/ink3025.xml"/><Relationship Id="rId42" Type="http://schemas.openxmlformats.org/officeDocument/2006/relationships/image" Target="../media/image374.png"/><Relationship Id="rId47" Type="http://schemas.openxmlformats.org/officeDocument/2006/relationships/customXml" Target="../ink/ink3038.xml"/><Relationship Id="rId63" Type="http://schemas.openxmlformats.org/officeDocument/2006/relationships/customXml" Target="../ink/ink3046.xml"/><Relationship Id="rId68" Type="http://schemas.openxmlformats.org/officeDocument/2006/relationships/image" Target="../media/image442.png"/><Relationship Id="rId84" Type="http://schemas.openxmlformats.org/officeDocument/2006/relationships/image" Target="../media/image462.png"/><Relationship Id="rId16" Type="http://schemas.openxmlformats.org/officeDocument/2006/relationships/image" Target="../media/image360.png"/><Relationship Id="rId11" Type="http://schemas.openxmlformats.org/officeDocument/2006/relationships/customXml" Target="../ink/ink3020.xml"/><Relationship Id="rId32" Type="http://schemas.openxmlformats.org/officeDocument/2006/relationships/image" Target="../media/image368.png"/><Relationship Id="rId37" Type="http://schemas.openxmlformats.org/officeDocument/2006/relationships/customXml" Target="../ink/ink3033.xml"/><Relationship Id="rId53" Type="http://schemas.openxmlformats.org/officeDocument/2006/relationships/customXml" Target="../ink/ink3041.xml"/><Relationship Id="rId58" Type="http://schemas.openxmlformats.org/officeDocument/2006/relationships/image" Target="../media/image384.png"/><Relationship Id="rId74" Type="http://schemas.openxmlformats.org/officeDocument/2006/relationships/image" Target="../media/image457.png"/><Relationship Id="rId79" Type="http://schemas.openxmlformats.org/officeDocument/2006/relationships/customXml" Target="../ink/ink3054.xml"/><Relationship Id="rId5" Type="http://schemas.openxmlformats.org/officeDocument/2006/relationships/customXml" Target="../ink/ink3017.xml"/><Relationship Id="rId61" Type="http://schemas.openxmlformats.org/officeDocument/2006/relationships/customXml" Target="../ink/ink3045.xml"/><Relationship Id="rId82" Type="http://schemas.openxmlformats.org/officeDocument/2006/relationships/image" Target="../media/image461.png"/><Relationship Id="rId19" Type="http://schemas.openxmlformats.org/officeDocument/2006/relationships/customXml" Target="../ink/ink3024.xml"/><Relationship Id="rId14" Type="http://schemas.openxmlformats.org/officeDocument/2006/relationships/image" Target="../media/image359.png"/><Relationship Id="rId22" Type="http://schemas.openxmlformats.org/officeDocument/2006/relationships/image" Target="../media/image363.png"/><Relationship Id="rId27" Type="http://schemas.openxmlformats.org/officeDocument/2006/relationships/customXml" Target="../ink/ink3028.xml"/><Relationship Id="rId30" Type="http://schemas.openxmlformats.org/officeDocument/2006/relationships/image" Target="../media/image271.png"/><Relationship Id="rId35" Type="http://schemas.openxmlformats.org/officeDocument/2006/relationships/customXml" Target="../ink/ink3032.xml"/><Relationship Id="rId43" Type="http://schemas.openxmlformats.org/officeDocument/2006/relationships/customXml" Target="../ink/ink3036.xml"/><Relationship Id="rId48" Type="http://schemas.openxmlformats.org/officeDocument/2006/relationships/image" Target="../media/image377.png"/><Relationship Id="rId56" Type="http://schemas.openxmlformats.org/officeDocument/2006/relationships/image" Target="../media/image383.png"/><Relationship Id="rId64" Type="http://schemas.openxmlformats.org/officeDocument/2006/relationships/image" Target="../media/image387.png"/><Relationship Id="rId69" Type="http://schemas.openxmlformats.org/officeDocument/2006/relationships/customXml" Target="../ink/ink3049.xml"/><Relationship Id="rId77" Type="http://schemas.openxmlformats.org/officeDocument/2006/relationships/customXml" Target="../ink/ink3053.xml"/><Relationship Id="rId8" Type="http://schemas.openxmlformats.org/officeDocument/2006/relationships/image" Target="../media/image356.png"/><Relationship Id="rId51" Type="http://schemas.openxmlformats.org/officeDocument/2006/relationships/customXml" Target="../ink/ink3040.xml"/><Relationship Id="rId72" Type="http://schemas.openxmlformats.org/officeDocument/2006/relationships/image" Target="../media/image456.png"/><Relationship Id="rId80" Type="http://schemas.openxmlformats.org/officeDocument/2006/relationships/image" Target="../media/image460.png"/><Relationship Id="rId3" Type="http://schemas.openxmlformats.org/officeDocument/2006/relationships/customXml" Target="../ink/ink3016.xml"/><Relationship Id="rId12" Type="http://schemas.openxmlformats.org/officeDocument/2006/relationships/image" Target="../media/image358.png"/><Relationship Id="rId17" Type="http://schemas.openxmlformats.org/officeDocument/2006/relationships/customXml" Target="../ink/ink3023.xml"/><Relationship Id="rId25" Type="http://schemas.openxmlformats.org/officeDocument/2006/relationships/customXml" Target="../ink/ink3027.xml"/><Relationship Id="rId33" Type="http://schemas.openxmlformats.org/officeDocument/2006/relationships/customXml" Target="../ink/ink3031.xml"/><Relationship Id="rId38" Type="http://schemas.openxmlformats.org/officeDocument/2006/relationships/image" Target="../media/image371.png"/><Relationship Id="rId46" Type="http://schemas.openxmlformats.org/officeDocument/2006/relationships/image" Target="../media/image376.png"/><Relationship Id="rId59" Type="http://schemas.openxmlformats.org/officeDocument/2006/relationships/customXml" Target="../ink/ink3044.xml"/><Relationship Id="rId67" Type="http://schemas.openxmlformats.org/officeDocument/2006/relationships/customXml" Target="../ink/ink3048.xml"/><Relationship Id="rId20" Type="http://schemas.openxmlformats.org/officeDocument/2006/relationships/image" Target="../media/image362.png"/><Relationship Id="rId41" Type="http://schemas.openxmlformats.org/officeDocument/2006/relationships/customXml" Target="../ink/ink3035.xml"/><Relationship Id="rId54" Type="http://schemas.openxmlformats.org/officeDocument/2006/relationships/image" Target="../media/image380.png"/><Relationship Id="rId62" Type="http://schemas.openxmlformats.org/officeDocument/2006/relationships/image" Target="../media/image386.png"/><Relationship Id="rId70" Type="http://schemas.openxmlformats.org/officeDocument/2006/relationships/image" Target="../media/image455.png"/><Relationship Id="rId75" Type="http://schemas.openxmlformats.org/officeDocument/2006/relationships/customXml" Target="../ink/ink3052.xml"/><Relationship Id="rId83" Type="http://schemas.openxmlformats.org/officeDocument/2006/relationships/customXml" Target="../ink/ink30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5" Type="http://schemas.openxmlformats.org/officeDocument/2006/relationships/customXml" Target="../ink/ink3022.xml"/><Relationship Id="rId23" Type="http://schemas.openxmlformats.org/officeDocument/2006/relationships/customXml" Target="../ink/ink3026.xml"/><Relationship Id="rId28" Type="http://schemas.openxmlformats.org/officeDocument/2006/relationships/image" Target="../media/image367.png"/><Relationship Id="rId36" Type="http://schemas.openxmlformats.org/officeDocument/2006/relationships/image" Target="../media/image370.png"/><Relationship Id="rId49" Type="http://schemas.openxmlformats.org/officeDocument/2006/relationships/customXml" Target="../ink/ink3039.xml"/><Relationship Id="rId57" Type="http://schemas.openxmlformats.org/officeDocument/2006/relationships/customXml" Target="../ink/ink3043.xml"/><Relationship Id="rId10" Type="http://schemas.openxmlformats.org/officeDocument/2006/relationships/image" Target="../media/image357.png"/><Relationship Id="rId31" Type="http://schemas.openxmlformats.org/officeDocument/2006/relationships/customXml" Target="../ink/ink3030.xml"/><Relationship Id="rId44" Type="http://schemas.openxmlformats.org/officeDocument/2006/relationships/image" Target="../media/image375.png"/><Relationship Id="rId52" Type="http://schemas.openxmlformats.org/officeDocument/2006/relationships/image" Target="../media/image379.png"/><Relationship Id="rId60" Type="http://schemas.openxmlformats.org/officeDocument/2006/relationships/image" Target="../media/image385.png"/><Relationship Id="rId65" Type="http://schemas.openxmlformats.org/officeDocument/2006/relationships/customXml" Target="../ink/ink3047.xml"/><Relationship Id="rId73" Type="http://schemas.openxmlformats.org/officeDocument/2006/relationships/customXml" Target="../ink/ink3051.xml"/><Relationship Id="rId78" Type="http://schemas.openxmlformats.org/officeDocument/2006/relationships/image" Target="../media/image459.png"/><Relationship Id="rId81" Type="http://schemas.openxmlformats.org/officeDocument/2006/relationships/customXml" Target="../ink/ink3055.xml"/><Relationship Id="rId4" Type="http://schemas.openxmlformats.org/officeDocument/2006/relationships/image" Target="../media/image354.png"/><Relationship Id="rId9" Type="http://schemas.openxmlformats.org/officeDocument/2006/relationships/customXml" Target="../ink/ink3019.xml"/><Relationship Id="rId13" Type="http://schemas.openxmlformats.org/officeDocument/2006/relationships/customXml" Target="../ink/ink3021.xml"/><Relationship Id="rId18" Type="http://schemas.openxmlformats.org/officeDocument/2006/relationships/image" Target="../media/image361.png"/><Relationship Id="rId39" Type="http://schemas.openxmlformats.org/officeDocument/2006/relationships/customXml" Target="../ink/ink3034.xml"/><Relationship Id="rId34" Type="http://schemas.openxmlformats.org/officeDocument/2006/relationships/image" Target="../media/image369.png"/><Relationship Id="rId50" Type="http://schemas.openxmlformats.org/officeDocument/2006/relationships/image" Target="../media/image378.png"/><Relationship Id="rId55" Type="http://schemas.openxmlformats.org/officeDocument/2006/relationships/customXml" Target="../ink/ink3042.xml"/><Relationship Id="rId76" Type="http://schemas.openxmlformats.org/officeDocument/2006/relationships/image" Target="../media/image458.png"/><Relationship Id="rId7" Type="http://schemas.openxmlformats.org/officeDocument/2006/relationships/customXml" Target="../ink/ink3018.xml"/><Relationship Id="rId71" Type="http://schemas.openxmlformats.org/officeDocument/2006/relationships/customXml" Target="../ink/ink3050.xml"/><Relationship Id="rId2" Type="http://schemas.openxmlformats.org/officeDocument/2006/relationships/image" Target="../media/image352.png"/><Relationship Id="rId29" Type="http://schemas.openxmlformats.org/officeDocument/2006/relationships/customXml" Target="../ink/ink3029.xml"/><Relationship Id="rId24" Type="http://schemas.openxmlformats.org/officeDocument/2006/relationships/image" Target="../media/image364.png"/><Relationship Id="rId40" Type="http://schemas.openxmlformats.org/officeDocument/2006/relationships/image" Target="../media/image372.png"/><Relationship Id="rId45" Type="http://schemas.openxmlformats.org/officeDocument/2006/relationships/customXml" Target="../ink/ink3037.xml"/><Relationship Id="rId66" Type="http://schemas.openxmlformats.org/officeDocument/2006/relationships/image" Target="../media/image4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14:cNvPr>
              <p14:cNvContentPartPr/>
              <p14:nvPr/>
            </p14:nvContentPartPr>
            <p14:xfrm>
              <a:off x="2057520" y="426400"/>
              <a:ext cx="46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880" y="408760"/>
                <a:ext cx="4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14:cNvPr>
              <p14:cNvContentPartPr/>
              <p14:nvPr/>
            </p14:nvContentPartPr>
            <p14:xfrm>
              <a:off x="2080920" y="578680"/>
              <a:ext cx="11880" cy="1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280" y="561040"/>
                <a:ext cx="4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14:cNvPr>
              <p14:cNvContentPartPr/>
              <p14:nvPr/>
            </p14:nvContentPartPr>
            <p14:xfrm>
              <a:off x="626160" y="254320"/>
              <a:ext cx="1243440" cy="699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60" y="236680"/>
                <a:ext cx="1279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14:cNvPr>
              <p14:cNvContentPartPr/>
              <p14:nvPr/>
            </p14:nvContentPartPr>
            <p14:xfrm>
              <a:off x="7820760" y="160720"/>
              <a:ext cx="775080" cy="502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120" y="142720"/>
                <a:ext cx="810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14:cNvPr>
              <p14:cNvContentPartPr/>
              <p14:nvPr/>
            </p14:nvContentPartPr>
            <p14:xfrm>
              <a:off x="2326080" y="283480"/>
              <a:ext cx="4939920" cy="14457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40" y="265480"/>
                <a:ext cx="4975560" cy="14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7163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14:cNvPr>
              <p14:cNvContentPartPr/>
              <p14:nvPr/>
            </p14:nvContentPartPr>
            <p14:xfrm>
              <a:off x="477120" y="3571280"/>
              <a:ext cx="417960" cy="394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9480" y="3553280"/>
                <a:ext cx="453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14:cNvPr>
              <p14:cNvContentPartPr/>
              <p14:nvPr/>
            </p14:nvContentPartPr>
            <p14:xfrm>
              <a:off x="1411680" y="3291560"/>
              <a:ext cx="6748200" cy="6922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394040" y="3273920"/>
                <a:ext cx="6783840" cy="7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47682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14:cNvPr>
              <p14:cNvContentPartPr/>
              <p14:nvPr/>
            </p14:nvContentPartPr>
            <p14:xfrm>
              <a:off x="477120" y="3571280"/>
              <a:ext cx="417960" cy="394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9480" y="3553280"/>
                <a:ext cx="453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14:cNvPr>
              <p14:cNvContentPartPr/>
              <p14:nvPr/>
            </p14:nvContentPartPr>
            <p14:xfrm>
              <a:off x="456960" y="4326280"/>
              <a:ext cx="399600" cy="389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8960" y="4308280"/>
                <a:ext cx="435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14:cNvPr>
              <p14:cNvContentPartPr/>
              <p14:nvPr/>
            </p14:nvContentPartPr>
            <p14:xfrm>
              <a:off x="1258680" y="3291560"/>
              <a:ext cx="6901560" cy="15620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40680" y="3273920"/>
                <a:ext cx="6937200" cy="15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6116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14:cNvPr>
              <p14:cNvContentPartPr/>
              <p14:nvPr/>
            </p14:nvContentPartPr>
            <p14:xfrm>
              <a:off x="477120" y="3571280"/>
              <a:ext cx="417960" cy="394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9480" y="3553280"/>
                <a:ext cx="453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14:cNvPr>
              <p14:cNvContentPartPr/>
              <p14:nvPr/>
            </p14:nvContentPartPr>
            <p14:xfrm>
              <a:off x="456960" y="4326280"/>
              <a:ext cx="399600" cy="389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8960" y="4308280"/>
                <a:ext cx="435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14:cNvPr>
              <p14:cNvContentPartPr/>
              <p14:nvPr/>
            </p14:nvContentPartPr>
            <p14:xfrm>
              <a:off x="1258680" y="3291560"/>
              <a:ext cx="6901560" cy="15620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40680" y="3273920"/>
                <a:ext cx="6937200" cy="15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5637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14:cNvPr>
              <p14:cNvContentPartPr/>
              <p14:nvPr/>
            </p14:nvContentPartPr>
            <p14:xfrm>
              <a:off x="477120" y="3571280"/>
              <a:ext cx="417960" cy="394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9480" y="3553280"/>
                <a:ext cx="453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14:cNvPr>
              <p14:cNvContentPartPr/>
              <p14:nvPr/>
            </p14:nvContentPartPr>
            <p14:xfrm>
              <a:off x="456960" y="4326280"/>
              <a:ext cx="399600" cy="389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8960" y="4308280"/>
                <a:ext cx="435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14:cNvPr>
              <p14:cNvContentPartPr/>
              <p14:nvPr/>
            </p14:nvContentPartPr>
            <p14:xfrm>
              <a:off x="1258680" y="3291560"/>
              <a:ext cx="6901560" cy="30376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40680" y="3273920"/>
                <a:ext cx="6937200" cy="30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579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14:cNvPr>
              <p14:cNvContentPartPr/>
              <p14:nvPr/>
            </p14:nvContentPartPr>
            <p14:xfrm>
              <a:off x="477120" y="3571280"/>
              <a:ext cx="417960" cy="394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9480" y="3553280"/>
                <a:ext cx="453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14:cNvPr>
              <p14:cNvContentPartPr/>
              <p14:nvPr/>
            </p14:nvContentPartPr>
            <p14:xfrm>
              <a:off x="456960" y="4326280"/>
              <a:ext cx="399600" cy="389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8960" y="4308280"/>
                <a:ext cx="435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14:cNvPr>
              <p14:cNvContentPartPr/>
              <p14:nvPr/>
            </p14:nvContentPartPr>
            <p14:xfrm>
              <a:off x="1258680" y="3291560"/>
              <a:ext cx="6901560" cy="15620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40680" y="3273920"/>
                <a:ext cx="6937200" cy="15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9F8007-72CA-4652-A8B2-072842C242B8}"/>
                  </a:ext>
                </a:extLst>
              </p14:cNvPr>
              <p14:cNvContentPartPr/>
              <p14:nvPr/>
            </p14:nvContentPartPr>
            <p14:xfrm>
              <a:off x="7416480" y="4338160"/>
              <a:ext cx="214920" cy="1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9F8007-72CA-4652-A8B2-072842C242B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98480" y="4320160"/>
                <a:ext cx="250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F1CA3C-EFFE-4B33-A331-AE4BD9A65E05}"/>
                  </a:ext>
                </a:extLst>
              </p14:cNvPr>
              <p14:cNvContentPartPr/>
              <p14:nvPr/>
            </p14:nvContentPartPr>
            <p14:xfrm>
              <a:off x="7426560" y="4443280"/>
              <a:ext cx="203040" cy="16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F1CA3C-EFFE-4B33-A331-AE4BD9A65E0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08560" y="4425280"/>
                <a:ext cx="238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CBFF448-028F-46A5-995B-FFE1AAE8663A}"/>
                  </a:ext>
                </a:extLst>
              </p14:cNvPr>
              <p14:cNvContentPartPr/>
              <p14:nvPr/>
            </p14:nvContentPartPr>
            <p14:xfrm>
              <a:off x="7882680" y="4206040"/>
              <a:ext cx="731880" cy="316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CBFF448-028F-46A5-995B-FFE1AAE8663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65031" y="4188400"/>
                <a:ext cx="767538" cy="3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5066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14:cNvPr>
              <p14:cNvContentPartPr/>
              <p14:nvPr/>
            </p14:nvContentPartPr>
            <p14:xfrm>
              <a:off x="477120" y="3571280"/>
              <a:ext cx="417960" cy="394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9480" y="3553280"/>
                <a:ext cx="453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14:cNvPr>
              <p14:cNvContentPartPr/>
              <p14:nvPr/>
            </p14:nvContentPartPr>
            <p14:xfrm>
              <a:off x="456960" y="4326280"/>
              <a:ext cx="399600" cy="389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10FA7DF-AD77-41B3-83B1-A771FD53A4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8960" y="4308280"/>
                <a:ext cx="4352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14:cNvPr>
              <p14:cNvContentPartPr/>
              <p14:nvPr/>
            </p14:nvContentPartPr>
            <p14:xfrm>
              <a:off x="1258680" y="3291560"/>
              <a:ext cx="6901560" cy="15620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40680" y="3273920"/>
                <a:ext cx="6937200" cy="15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9F8007-72CA-4652-A8B2-072842C242B8}"/>
                  </a:ext>
                </a:extLst>
              </p14:cNvPr>
              <p14:cNvContentPartPr/>
              <p14:nvPr/>
            </p14:nvContentPartPr>
            <p14:xfrm>
              <a:off x="7416480" y="4338160"/>
              <a:ext cx="214920" cy="1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9F8007-72CA-4652-A8B2-072842C242B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98480" y="4320160"/>
                <a:ext cx="2505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8F1CA3C-EFFE-4B33-A331-AE4BD9A65E05}"/>
                  </a:ext>
                </a:extLst>
              </p14:cNvPr>
              <p14:cNvContentPartPr/>
              <p14:nvPr/>
            </p14:nvContentPartPr>
            <p14:xfrm>
              <a:off x="7426560" y="4443280"/>
              <a:ext cx="203040" cy="16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8F1CA3C-EFFE-4B33-A331-AE4BD9A65E0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08560" y="4425280"/>
                <a:ext cx="238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CBFF448-028F-46A5-995B-FFE1AAE8663A}"/>
                  </a:ext>
                </a:extLst>
              </p14:cNvPr>
              <p14:cNvContentPartPr/>
              <p14:nvPr/>
            </p14:nvContentPartPr>
            <p14:xfrm>
              <a:off x="7882680" y="4206040"/>
              <a:ext cx="731880" cy="3164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CBFF448-028F-46A5-995B-FFE1AAE8663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865031" y="4188400"/>
                <a:ext cx="767538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03F32EB-B9A2-4F26-847B-5203637D37A1}"/>
                  </a:ext>
                </a:extLst>
              </p14:cNvPr>
              <p14:cNvContentPartPr/>
              <p14:nvPr/>
            </p14:nvContentPartPr>
            <p14:xfrm>
              <a:off x="1638120" y="5181280"/>
              <a:ext cx="563400" cy="2444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03F32EB-B9A2-4F26-847B-5203637D37A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20469" y="5163640"/>
                <a:ext cx="599063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C774BA1-42E8-41DE-ADA8-0CBEA1AC0303}"/>
                  </a:ext>
                </a:extLst>
              </p14:cNvPr>
              <p14:cNvContentPartPr/>
              <p14:nvPr/>
            </p14:nvContentPartPr>
            <p14:xfrm>
              <a:off x="2680680" y="4751440"/>
              <a:ext cx="3364920" cy="1254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C774BA1-42E8-41DE-ADA8-0CBEA1AC030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63040" y="4733800"/>
                <a:ext cx="3400560" cy="12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4978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67069"/>
          <a:stretch/>
        </p:blipFill>
        <p:spPr>
          <a:xfrm>
            <a:off x="202960" y="136525"/>
            <a:ext cx="8800142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14:cNvPr>
              <p14:cNvContentPartPr/>
              <p14:nvPr/>
            </p14:nvContentPartPr>
            <p14:xfrm>
              <a:off x="619320" y="527920"/>
              <a:ext cx="731880" cy="41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320" y="492280"/>
                <a:ext cx="76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14:cNvPr>
              <p14:cNvContentPartPr/>
              <p14:nvPr/>
            </p14:nvContentPartPr>
            <p14:xfrm>
              <a:off x="6725640" y="547720"/>
              <a:ext cx="1414440" cy="2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7640" y="511720"/>
                <a:ext cx="14500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14:cNvPr>
              <p14:cNvContentPartPr/>
              <p14:nvPr/>
            </p14:nvContentPartPr>
            <p14:xfrm>
              <a:off x="172200" y="970720"/>
              <a:ext cx="1009080" cy="1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60" y="934720"/>
                <a:ext cx="1044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14:cNvPr>
              <p14:cNvContentPartPr/>
              <p14:nvPr/>
            </p14:nvContentPartPr>
            <p14:xfrm>
              <a:off x="6745800" y="873160"/>
              <a:ext cx="1604160" cy="5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8160" y="837520"/>
                <a:ext cx="1639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14:cNvPr>
              <p14:cNvContentPartPr/>
              <p14:nvPr/>
            </p14:nvContentPartPr>
            <p14:xfrm>
              <a:off x="223320" y="138148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680" y="13454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14:cNvPr>
              <p14:cNvContentPartPr/>
              <p14:nvPr/>
            </p14:nvContentPartPr>
            <p14:xfrm>
              <a:off x="223320" y="1309840"/>
              <a:ext cx="633240" cy="71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680" y="1274200"/>
                <a:ext cx="66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7E17DC3-65E4-4A66-B603-1764F399CB9F}"/>
                  </a:ext>
                </a:extLst>
              </p14:cNvPr>
              <p14:cNvContentPartPr/>
              <p14:nvPr/>
            </p14:nvContentPartPr>
            <p14:xfrm>
              <a:off x="3352440" y="1208320"/>
              <a:ext cx="4070880" cy="532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7E17DC3-65E4-4A66-B603-1764F399CB9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34800" y="1172680"/>
                <a:ext cx="41065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7792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14:cNvPr>
              <p14:cNvContentPartPr/>
              <p14:nvPr/>
            </p14:nvContentPartPr>
            <p14:xfrm>
              <a:off x="619320" y="527920"/>
              <a:ext cx="731880" cy="41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320" y="492280"/>
                <a:ext cx="76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14:cNvPr>
              <p14:cNvContentPartPr/>
              <p14:nvPr/>
            </p14:nvContentPartPr>
            <p14:xfrm>
              <a:off x="6725640" y="547720"/>
              <a:ext cx="1414440" cy="2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7640" y="511720"/>
                <a:ext cx="14500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14:cNvPr>
              <p14:cNvContentPartPr/>
              <p14:nvPr/>
            </p14:nvContentPartPr>
            <p14:xfrm>
              <a:off x="172200" y="970720"/>
              <a:ext cx="1009080" cy="1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60" y="934720"/>
                <a:ext cx="1044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14:cNvPr>
              <p14:cNvContentPartPr/>
              <p14:nvPr/>
            </p14:nvContentPartPr>
            <p14:xfrm>
              <a:off x="6745800" y="873160"/>
              <a:ext cx="1604160" cy="5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8160" y="837520"/>
                <a:ext cx="1639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14:cNvPr>
              <p14:cNvContentPartPr/>
              <p14:nvPr/>
            </p14:nvContentPartPr>
            <p14:xfrm>
              <a:off x="223320" y="138148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680" y="13454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14:cNvPr>
              <p14:cNvContentPartPr/>
              <p14:nvPr/>
            </p14:nvContentPartPr>
            <p14:xfrm>
              <a:off x="223320" y="1309840"/>
              <a:ext cx="633240" cy="71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680" y="1274200"/>
                <a:ext cx="66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7E17DC3-65E4-4A66-B603-1764F399CB9F}"/>
                  </a:ext>
                </a:extLst>
              </p14:cNvPr>
              <p14:cNvContentPartPr/>
              <p14:nvPr/>
            </p14:nvContentPartPr>
            <p14:xfrm>
              <a:off x="3352440" y="1208320"/>
              <a:ext cx="4070880" cy="532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7E17DC3-65E4-4A66-B603-1764F399CB9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34800" y="1172680"/>
                <a:ext cx="41065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9427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14:cNvPr>
              <p14:cNvContentPartPr/>
              <p14:nvPr/>
            </p14:nvContentPartPr>
            <p14:xfrm>
              <a:off x="619320" y="527920"/>
              <a:ext cx="731880" cy="41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320" y="492280"/>
                <a:ext cx="76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14:cNvPr>
              <p14:cNvContentPartPr/>
              <p14:nvPr/>
            </p14:nvContentPartPr>
            <p14:xfrm>
              <a:off x="6725640" y="547720"/>
              <a:ext cx="1414440" cy="2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7640" y="511720"/>
                <a:ext cx="14500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14:cNvPr>
              <p14:cNvContentPartPr/>
              <p14:nvPr/>
            </p14:nvContentPartPr>
            <p14:xfrm>
              <a:off x="172200" y="970720"/>
              <a:ext cx="1009080" cy="1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60" y="934720"/>
                <a:ext cx="1044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14:cNvPr>
              <p14:cNvContentPartPr/>
              <p14:nvPr/>
            </p14:nvContentPartPr>
            <p14:xfrm>
              <a:off x="6745800" y="873160"/>
              <a:ext cx="1604160" cy="5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8160" y="837520"/>
                <a:ext cx="1639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14:cNvPr>
              <p14:cNvContentPartPr/>
              <p14:nvPr/>
            </p14:nvContentPartPr>
            <p14:xfrm>
              <a:off x="223320" y="138148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680" y="13454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14:cNvPr>
              <p14:cNvContentPartPr/>
              <p14:nvPr/>
            </p14:nvContentPartPr>
            <p14:xfrm>
              <a:off x="223320" y="1309840"/>
              <a:ext cx="633240" cy="71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680" y="1274200"/>
                <a:ext cx="66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04480" y="2173840"/>
              <a:ext cx="701640" cy="642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86480" y="2156200"/>
                <a:ext cx="7372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8121F35-D517-40A6-823F-89935E60DBD4}"/>
                  </a:ext>
                </a:extLst>
              </p14:cNvPr>
              <p14:cNvContentPartPr/>
              <p14:nvPr/>
            </p14:nvContentPartPr>
            <p14:xfrm>
              <a:off x="4480320" y="3742360"/>
              <a:ext cx="4320" cy="68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8121F35-D517-40A6-823F-89935E60DBD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62680" y="3724360"/>
                <a:ext cx="39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1315B40-1071-4154-B6DE-F3E22C5F7D9E}"/>
                  </a:ext>
                </a:extLst>
              </p14:cNvPr>
              <p14:cNvContentPartPr/>
              <p14:nvPr/>
            </p14:nvContentPartPr>
            <p14:xfrm>
              <a:off x="4485720" y="3819760"/>
              <a:ext cx="441000" cy="458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1315B40-1071-4154-B6DE-F3E22C5F7D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68080" y="3801760"/>
                <a:ext cx="4766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5D72F2F-DCAE-4F56-B4E5-F4C38F5E9A89}"/>
                  </a:ext>
                </a:extLst>
              </p14:cNvPr>
              <p14:cNvContentPartPr/>
              <p14:nvPr/>
            </p14:nvContentPartPr>
            <p14:xfrm>
              <a:off x="2346960" y="3261040"/>
              <a:ext cx="1981800" cy="9316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5D72F2F-DCAE-4F56-B4E5-F4C38F5E9A8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28960" y="3243040"/>
                <a:ext cx="201744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E83FCF1-7BD8-441A-B7D7-9E4D427CD387}"/>
                  </a:ext>
                </a:extLst>
              </p14:cNvPr>
              <p14:cNvContentPartPr/>
              <p14:nvPr/>
            </p14:nvContentPartPr>
            <p14:xfrm>
              <a:off x="3978120" y="2894920"/>
              <a:ext cx="309240" cy="28800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E83FCF1-7BD8-441A-B7D7-9E4D427CD38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60141" y="2877280"/>
                <a:ext cx="344839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2B0D8C3-85BA-4540-9ACE-1BB466A9BFCF}"/>
                  </a:ext>
                </a:extLst>
              </p14:cNvPr>
              <p14:cNvContentPartPr/>
              <p14:nvPr/>
            </p14:nvContentPartPr>
            <p14:xfrm>
              <a:off x="3352440" y="1208320"/>
              <a:ext cx="4070880" cy="5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2B0D8C3-85BA-4540-9ACE-1BB466A9BFC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34800" y="1172680"/>
                <a:ext cx="41065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45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14:cNvPr>
              <p14:cNvContentPartPr/>
              <p14:nvPr/>
            </p14:nvContentPartPr>
            <p14:xfrm>
              <a:off x="6796560" y="1020040"/>
              <a:ext cx="388800" cy="3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8920" y="1002040"/>
                <a:ext cx="424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14:cNvPr>
              <p14:cNvContentPartPr/>
              <p14:nvPr/>
            </p14:nvContentPartPr>
            <p14:xfrm>
              <a:off x="7348800" y="1117240"/>
              <a:ext cx="191880" cy="175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800" y="1099240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161C1A5-9A44-4979-B5C4-71DFBF96CF7A}"/>
                  </a:ext>
                </a:extLst>
              </p14:cNvPr>
              <p14:cNvContentPartPr/>
              <p14:nvPr/>
            </p14:nvContentPartPr>
            <p14:xfrm>
              <a:off x="505560" y="1952440"/>
              <a:ext cx="2642400" cy="700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161C1A5-9A44-4979-B5C4-71DFBF96CF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920" y="1934440"/>
                <a:ext cx="2678040" cy="73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21776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14:cNvPr>
              <p14:cNvContentPartPr/>
              <p14:nvPr/>
            </p14:nvContentPartPr>
            <p14:xfrm>
              <a:off x="619320" y="527920"/>
              <a:ext cx="731880" cy="41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32BAA3-F40A-48A2-956A-101C96FE4E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320" y="492280"/>
                <a:ext cx="76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14:cNvPr>
              <p14:cNvContentPartPr/>
              <p14:nvPr/>
            </p14:nvContentPartPr>
            <p14:xfrm>
              <a:off x="6725640" y="547720"/>
              <a:ext cx="1414440" cy="2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34FD6D-39E0-4763-B660-8DADE526C6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7640" y="511720"/>
                <a:ext cx="14500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14:cNvPr>
              <p14:cNvContentPartPr/>
              <p14:nvPr/>
            </p14:nvContentPartPr>
            <p14:xfrm>
              <a:off x="172200" y="970720"/>
              <a:ext cx="1009080" cy="1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5959D43-4A80-4736-ADAD-76DD30552E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60" y="934720"/>
                <a:ext cx="1044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14:cNvPr>
              <p14:cNvContentPartPr/>
              <p14:nvPr/>
            </p14:nvContentPartPr>
            <p14:xfrm>
              <a:off x="6745800" y="873160"/>
              <a:ext cx="1604160" cy="5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BEFD67-3F8E-43FF-865A-8BB4F0AA45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8160" y="837520"/>
                <a:ext cx="1639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14:cNvPr>
              <p14:cNvContentPartPr/>
              <p14:nvPr/>
            </p14:nvContentPartPr>
            <p14:xfrm>
              <a:off x="223320" y="138148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DB2455-981B-4FBC-A593-511AEE0464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680" y="134548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14:cNvPr>
              <p14:cNvContentPartPr/>
              <p14:nvPr/>
            </p14:nvContentPartPr>
            <p14:xfrm>
              <a:off x="223320" y="1309840"/>
              <a:ext cx="633240" cy="71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938233-67A4-4E85-9030-26CE00C30D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680" y="1274200"/>
                <a:ext cx="668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4551240" y="2488840"/>
              <a:ext cx="3133080" cy="1159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3598" y="2470840"/>
                <a:ext cx="3168724" cy="11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6E84F7B-3C9D-452C-8632-1BA4CE9D97DB}"/>
                  </a:ext>
                </a:extLst>
              </p14:cNvPr>
              <p14:cNvContentPartPr/>
              <p14:nvPr/>
            </p14:nvContentPartPr>
            <p14:xfrm>
              <a:off x="3352440" y="1208320"/>
              <a:ext cx="4070880" cy="53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6E84F7B-3C9D-452C-8632-1BA4CE9D97D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34800" y="1172680"/>
                <a:ext cx="41065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5931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6857760" y="313900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39760" y="312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7071EA-B273-452A-9EC0-C8A86188D902}"/>
                  </a:ext>
                </a:extLst>
              </p14:cNvPr>
              <p14:cNvContentPartPr/>
              <p14:nvPr/>
            </p14:nvContentPartPr>
            <p14:xfrm>
              <a:off x="477120" y="475360"/>
              <a:ext cx="3579480" cy="5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7071EA-B273-452A-9EC0-C8A86188D9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9480" y="439360"/>
                <a:ext cx="3615120" cy="1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5106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6857760" y="313900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39760" y="312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7071EA-B273-452A-9EC0-C8A86188D902}"/>
                  </a:ext>
                </a:extLst>
              </p14:cNvPr>
              <p14:cNvContentPartPr/>
              <p14:nvPr/>
            </p14:nvContentPartPr>
            <p14:xfrm>
              <a:off x="477120" y="475360"/>
              <a:ext cx="3579480" cy="5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7071EA-B273-452A-9EC0-C8A86188D9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9480" y="439360"/>
                <a:ext cx="3615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2804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6857760" y="313900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39760" y="312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B7A2FC-404C-48E7-975A-A6A894AC9C3F}"/>
                  </a:ext>
                </a:extLst>
              </p14:cNvPr>
              <p14:cNvContentPartPr/>
              <p14:nvPr/>
            </p14:nvContentPartPr>
            <p14:xfrm>
              <a:off x="2072280" y="882520"/>
              <a:ext cx="1928880" cy="5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B7A2FC-404C-48E7-975A-A6A894AC9C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54640" y="846880"/>
                <a:ext cx="1964520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47379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6857760" y="313900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39760" y="312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B7A2FC-404C-48E7-975A-A6A894AC9C3F}"/>
                  </a:ext>
                </a:extLst>
              </p14:cNvPr>
              <p14:cNvContentPartPr/>
              <p14:nvPr/>
            </p14:nvContentPartPr>
            <p14:xfrm>
              <a:off x="2072280" y="882520"/>
              <a:ext cx="1928880" cy="52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B7A2FC-404C-48E7-975A-A6A894AC9C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54640" y="846880"/>
                <a:ext cx="1964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4293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6857760" y="313900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39760" y="312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2024EC-C7E9-4B85-93B7-E50471C47AC5}"/>
                  </a:ext>
                </a:extLst>
              </p14:cNvPr>
              <p14:cNvContentPartPr/>
              <p14:nvPr/>
            </p14:nvContentPartPr>
            <p14:xfrm>
              <a:off x="3321840" y="1279240"/>
              <a:ext cx="1065960" cy="33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2024EC-C7E9-4B85-93B7-E50471C47AC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03840" y="1243240"/>
                <a:ext cx="1101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4DEDFF-7B86-4022-8763-4EB7844F4023}"/>
                  </a:ext>
                </a:extLst>
              </p14:cNvPr>
              <p14:cNvContentPartPr/>
              <p14:nvPr/>
            </p14:nvContentPartPr>
            <p14:xfrm>
              <a:off x="1513560" y="1594600"/>
              <a:ext cx="2595960" cy="51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4DEDFF-7B86-4022-8763-4EB7844F402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95920" y="1558960"/>
                <a:ext cx="2631600" cy="1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8274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6857760" y="313900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39760" y="312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2024EC-C7E9-4B85-93B7-E50471C47AC5}"/>
                  </a:ext>
                </a:extLst>
              </p14:cNvPr>
              <p14:cNvContentPartPr/>
              <p14:nvPr/>
            </p14:nvContentPartPr>
            <p14:xfrm>
              <a:off x="3321840" y="1279240"/>
              <a:ext cx="1065960" cy="33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2024EC-C7E9-4B85-93B7-E50471C47AC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03840" y="1243240"/>
                <a:ext cx="11016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4DEDFF-7B86-4022-8763-4EB7844F4023}"/>
                  </a:ext>
                </a:extLst>
              </p14:cNvPr>
              <p14:cNvContentPartPr/>
              <p14:nvPr/>
            </p14:nvContentPartPr>
            <p14:xfrm>
              <a:off x="1513560" y="1594600"/>
              <a:ext cx="2595960" cy="51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4DEDFF-7B86-4022-8763-4EB7844F402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95920" y="1558960"/>
                <a:ext cx="26316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47563BF-0F2F-4CAA-A4B3-02602A969C2C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47563BF-0F2F-4CAA-A4B3-02602A969C2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961388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14:cNvPr>
              <p14:cNvContentPartPr/>
              <p14:nvPr/>
            </p14:nvContentPartPr>
            <p14:xfrm>
              <a:off x="6857760" y="313900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3BD1FF-E8BF-4A02-BDE8-8096F243F12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39760" y="3121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6BD6BF6-DDEC-4FE8-975D-2B4AE352A47F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6BD6BF6-DDEC-4FE8-975D-2B4AE352A47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7199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134553-744F-4DFE-9B9B-D3B024497798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134553-744F-4DFE-9B9B-D3B02449779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38297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D5609B2-9277-4E6F-969F-39BCA0CC8611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D5609B2-9277-4E6F-969F-39BCA0CC861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54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14:cNvPr>
              <p14:cNvContentPartPr/>
              <p14:nvPr/>
            </p14:nvContentPartPr>
            <p14:xfrm>
              <a:off x="6796560" y="1020040"/>
              <a:ext cx="388800" cy="3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8920" y="1002040"/>
                <a:ext cx="424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14:cNvPr>
              <p14:cNvContentPartPr/>
              <p14:nvPr/>
            </p14:nvContentPartPr>
            <p14:xfrm>
              <a:off x="7348800" y="1117240"/>
              <a:ext cx="191880" cy="175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800" y="1099240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161C1A5-9A44-4979-B5C4-71DFBF96CF7A}"/>
                  </a:ext>
                </a:extLst>
              </p14:cNvPr>
              <p14:cNvContentPartPr/>
              <p14:nvPr/>
            </p14:nvContentPartPr>
            <p14:xfrm>
              <a:off x="505560" y="1952440"/>
              <a:ext cx="2642400" cy="7005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161C1A5-9A44-4979-B5C4-71DFBF96CF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7920" y="1934440"/>
                <a:ext cx="267804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9730F7-776D-4EF9-B623-ADA2674631BE}"/>
                  </a:ext>
                </a:extLst>
              </p14:cNvPr>
              <p14:cNvContentPartPr/>
              <p14:nvPr/>
            </p14:nvContentPartPr>
            <p14:xfrm>
              <a:off x="404760" y="2620960"/>
              <a:ext cx="2737440" cy="842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9730F7-776D-4EF9-B623-ADA2674631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6762" y="2602960"/>
                <a:ext cx="2773075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A8D4E4-57F4-448F-8BC0-5AC03E377438}"/>
                  </a:ext>
                </a:extLst>
              </p14:cNvPr>
              <p14:cNvContentPartPr/>
              <p14:nvPr/>
            </p14:nvContentPartPr>
            <p14:xfrm>
              <a:off x="487200" y="3800680"/>
              <a:ext cx="300600" cy="245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A8D4E4-57F4-448F-8BC0-5AC03E37743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9560" y="3783040"/>
                <a:ext cx="3362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9117311-76B4-4E5E-8B85-97E449E8FDD3}"/>
                  </a:ext>
                </a:extLst>
              </p14:cNvPr>
              <p14:cNvContentPartPr/>
              <p14:nvPr/>
            </p14:nvContentPartPr>
            <p14:xfrm>
              <a:off x="2163720" y="3586120"/>
              <a:ext cx="1037520" cy="614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9117311-76B4-4E5E-8B85-97E449E8FDD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45720" y="3568470"/>
                <a:ext cx="1073160" cy="649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2C5B8DF-EC72-4AB5-9D49-E0FF91543EE7}"/>
                  </a:ext>
                </a:extLst>
              </p14:cNvPr>
              <p14:cNvContentPartPr/>
              <p14:nvPr/>
            </p14:nvContentPartPr>
            <p14:xfrm>
              <a:off x="1523640" y="3718240"/>
              <a:ext cx="315360" cy="2556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2C5B8DF-EC72-4AB5-9D49-E0FF91543EE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05640" y="3700600"/>
                <a:ext cx="3510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BDB4DD7-1D4D-4423-B1E8-0342C9E43FFF}"/>
                  </a:ext>
                </a:extLst>
              </p14:cNvPr>
              <p14:cNvContentPartPr/>
              <p14:nvPr/>
            </p14:nvContentPartPr>
            <p14:xfrm>
              <a:off x="1005600" y="3720040"/>
              <a:ext cx="294840" cy="282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BDB4DD7-1D4D-4423-B1E8-0342C9E43FF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7600" y="3702040"/>
                <a:ext cx="330480" cy="3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79755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14:cNvPr>
              <p14:cNvContentPartPr/>
              <p14:nvPr/>
            </p14:nvContentPartPr>
            <p14:xfrm>
              <a:off x="7155840" y="3718240"/>
              <a:ext cx="253080" cy="52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866" y="3700600"/>
                <a:ext cx="288669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14:cNvPr>
              <p14:cNvContentPartPr/>
              <p14:nvPr/>
            </p14:nvContentPartPr>
            <p14:xfrm>
              <a:off x="527880" y="4561720"/>
              <a:ext cx="244080" cy="369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9880" y="4543720"/>
                <a:ext cx="27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14:cNvPr>
              <p14:cNvContentPartPr/>
              <p14:nvPr/>
            </p14:nvContentPartPr>
            <p14:xfrm>
              <a:off x="741000" y="4872400"/>
              <a:ext cx="200520" cy="15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3360" y="4854760"/>
                <a:ext cx="236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14:cNvPr>
              <p14:cNvContentPartPr/>
              <p14:nvPr/>
            </p14:nvContentPartPr>
            <p14:xfrm>
              <a:off x="1056360" y="4744240"/>
              <a:ext cx="164160" cy="10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360" y="472660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14:cNvPr>
              <p14:cNvContentPartPr/>
              <p14:nvPr/>
            </p14:nvContentPartPr>
            <p14:xfrm>
              <a:off x="1066440" y="4853320"/>
              <a:ext cx="17460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8800" y="4835680"/>
                <a:ext cx="21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14:cNvPr>
              <p14:cNvContentPartPr/>
              <p14:nvPr/>
            </p14:nvContentPartPr>
            <p14:xfrm>
              <a:off x="1411680" y="4535080"/>
              <a:ext cx="229320" cy="36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94040" y="4517080"/>
                <a:ext cx="2649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14:cNvPr>
              <p14:cNvContentPartPr/>
              <p14:nvPr/>
            </p14:nvContentPartPr>
            <p14:xfrm>
              <a:off x="1577640" y="4825960"/>
              <a:ext cx="153360" cy="116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0000" y="4807960"/>
                <a:ext cx="18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14:cNvPr>
              <p14:cNvContentPartPr/>
              <p14:nvPr/>
            </p14:nvContentPartPr>
            <p14:xfrm>
              <a:off x="1890480" y="4571440"/>
              <a:ext cx="133920" cy="34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72480" y="4553800"/>
                <a:ext cx="169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14:cNvPr>
              <p14:cNvContentPartPr/>
              <p14:nvPr/>
            </p14:nvContentPartPr>
            <p14:xfrm>
              <a:off x="1797960" y="4754320"/>
              <a:ext cx="222480" cy="11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0320" y="473668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14:cNvPr>
              <p14:cNvContentPartPr/>
              <p14:nvPr/>
            </p14:nvContentPartPr>
            <p14:xfrm>
              <a:off x="2214480" y="4642720"/>
              <a:ext cx="852840" cy="354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6480" y="4624702"/>
                <a:ext cx="88848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5E94643-1A62-4DC4-8CBF-E2CDC511C69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5E94643-1A62-4DC4-8CBF-E2CDC511C69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138254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14:cNvPr>
              <p14:cNvContentPartPr/>
              <p14:nvPr/>
            </p14:nvContentPartPr>
            <p14:xfrm>
              <a:off x="7155840" y="3718240"/>
              <a:ext cx="253080" cy="52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866" y="3700600"/>
                <a:ext cx="288669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14:cNvPr>
              <p14:cNvContentPartPr/>
              <p14:nvPr/>
            </p14:nvContentPartPr>
            <p14:xfrm>
              <a:off x="527880" y="4561720"/>
              <a:ext cx="244080" cy="369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9880" y="4543720"/>
                <a:ext cx="27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14:cNvPr>
              <p14:cNvContentPartPr/>
              <p14:nvPr/>
            </p14:nvContentPartPr>
            <p14:xfrm>
              <a:off x="741000" y="4872400"/>
              <a:ext cx="200520" cy="15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3360" y="4854760"/>
                <a:ext cx="236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14:cNvPr>
              <p14:cNvContentPartPr/>
              <p14:nvPr/>
            </p14:nvContentPartPr>
            <p14:xfrm>
              <a:off x="1056360" y="4744240"/>
              <a:ext cx="164160" cy="10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360" y="472660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14:cNvPr>
              <p14:cNvContentPartPr/>
              <p14:nvPr/>
            </p14:nvContentPartPr>
            <p14:xfrm>
              <a:off x="1066440" y="4853320"/>
              <a:ext cx="17460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8800" y="4835680"/>
                <a:ext cx="21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14:cNvPr>
              <p14:cNvContentPartPr/>
              <p14:nvPr/>
            </p14:nvContentPartPr>
            <p14:xfrm>
              <a:off x="1411680" y="4535080"/>
              <a:ext cx="229320" cy="36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94040" y="4517080"/>
                <a:ext cx="2649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14:cNvPr>
              <p14:cNvContentPartPr/>
              <p14:nvPr/>
            </p14:nvContentPartPr>
            <p14:xfrm>
              <a:off x="1577640" y="4825960"/>
              <a:ext cx="153360" cy="116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0000" y="4807960"/>
                <a:ext cx="18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14:cNvPr>
              <p14:cNvContentPartPr/>
              <p14:nvPr/>
            </p14:nvContentPartPr>
            <p14:xfrm>
              <a:off x="1890480" y="4571440"/>
              <a:ext cx="133920" cy="34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72480" y="4553800"/>
                <a:ext cx="169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14:cNvPr>
              <p14:cNvContentPartPr/>
              <p14:nvPr/>
            </p14:nvContentPartPr>
            <p14:xfrm>
              <a:off x="1797960" y="4754320"/>
              <a:ext cx="222480" cy="11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0320" y="473668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14:cNvPr>
              <p14:cNvContentPartPr/>
              <p14:nvPr/>
            </p14:nvContentPartPr>
            <p14:xfrm>
              <a:off x="2214480" y="4642720"/>
              <a:ext cx="852840" cy="354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6480" y="4624702"/>
                <a:ext cx="88848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14:cNvPr>
              <p14:cNvContentPartPr/>
              <p14:nvPr/>
            </p14:nvContentPartPr>
            <p14:xfrm>
              <a:off x="4917000" y="3687640"/>
              <a:ext cx="1463040" cy="851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99004" y="3670000"/>
                <a:ext cx="1498671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14:cNvPr>
              <p14:cNvContentPartPr/>
              <p14:nvPr/>
            </p14:nvContentPartPr>
            <p14:xfrm>
              <a:off x="2214480" y="4429600"/>
              <a:ext cx="498960" cy="905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96480" y="4411600"/>
                <a:ext cx="53460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193C3B1-0F4D-42A1-B0F3-1EA2376A80B9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193C3B1-0F4D-42A1-B0F3-1EA2376A80B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133389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14:cNvPr>
              <p14:cNvContentPartPr/>
              <p14:nvPr/>
            </p14:nvContentPartPr>
            <p14:xfrm>
              <a:off x="7155840" y="3718240"/>
              <a:ext cx="253080" cy="52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866" y="3700600"/>
                <a:ext cx="288669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14:cNvPr>
              <p14:cNvContentPartPr/>
              <p14:nvPr/>
            </p14:nvContentPartPr>
            <p14:xfrm>
              <a:off x="527880" y="4561720"/>
              <a:ext cx="244080" cy="369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9880" y="4543720"/>
                <a:ext cx="27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14:cNvPr>
              <p14:cNvContentPartPr/>
              <p14:nvPr/>
            </p14:nvContentPartPr>
            <p14:xfrm>
              <a:off x="741000" y="4872400"/>
              <a:ext cx="200520" cy="15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3360" y="4854760"/>
                <a:ext cx="236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14:cNvPr>
              <p14:cNvContentPartPr/>
              <p14:nvPr/>
            </p14:nvContentPartPr>
            <p14:xfrm>
              <a:off x="1056360" y="4744240"/>
              <a:ext cx="164160" cy="10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360" y="472660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14:cNvPr>
              <p14:cNvContentPartPr/>
              <p14:nvPr/>
            </p14:nvContentPartPr>
            <p14:xfrm>
              <a:off x="1066440" y="4853320"/>
              <a:ext cx="17460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8800" y="4835680"/>
                <a:ext cx="21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14:cNvPr>
              <p14:cNvContentPartPr/>
              <p14:nvPr/>
            </p14:nvContentPartPr>
            <p14:xfrm>
              <a:off x="1411680" y="4535080"/>
              <a:ext cx="229320" cy="36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94040" y="4517080"/>
                <a:ext cx="2649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14:cNvPr>
              <p14:cNvContentPartPr/>
              <p14:nvPr/>
            </p14:nvContentPartPr>
            <p14:xfrm>
              <a:off x="1577640" y="4825960"/>
              <a:ext cx="153360" cy="116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0000" y="4807960"/>
                <a:ext cx="18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14:cNvPr>
              <p14:cNvContentPartPr/>
              <p14:nvPr/>
            </p14:nvContentPartPr>
            <p14:xfrm>
              <a:off x="1890480" y="4571440"/>
              <a:ext cx="133920" cy="34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72480" y="4553800"/>
                <a:ext cx="169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14:cNvPr>
              <p14:cNvContentPartPr/>
              <p14:nvPr/>
            </p14:nvContentPartPr>
            <p14:xfrm>
              <a:off x="1797960" y="4754320"/>
              <a:ext cx="222480" cy="11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0320" y="473668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14:cNvPr>
              <p14:cNvContentPartPr/>
              <p14:nvPr/>
            </p14:nvContentPartPr>
            <p14:xfrm>
              <a:off x="2214480" y="4642720"/>
              <a:ext cx="852840" cy="354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6480" y="4624702"/>
                <a:ext cx="88848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14:cNvPr>
              <p14:cNvContentPartPr/>
              <p14:nvPr/>
            </p14:nvContentPartPr>
            <p14:xfrm>
              <a:off x="4917000" y="3687640"/>
              <a:ext cx="1463040" cy="851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99004" y="3670000"/>
                <a:ext cx="1498671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14:cNvPr>
              <p14:cNvContentPartPr/>
              <p14:nvPr/>
            </p14:nvContentPartPr>
            <p14:xfrm>
              <a:off x="2214480" y="4429600"/>
              <a:ext cx="498960" cy="905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96480" y="4411600"/>
                <a:ext cx="53460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14:cNvPr>
              <p14:cNvContentPartPr/>
              <p14:nvPr/>
            </p14:nvContentPartPr>
            <p14:xfrm>
              <a:off x="6522600" y="4551280"/>
              <a:ext cx="1155600" cy="394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504600" y="4533280"/>
                <a:ext cx="11912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14:cNvPr>
              <p14:cNvContentPartPr/>
              <p14:nvPr/>
            </p14:nvContentPartPr>
            <p14:xfrm>
              <a:off x="4520640" y="4514560"/>
              <a:ext cx="1527840" cy="5832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503004" y="4496920"/>
                <a:ext cx="156347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14:cNvPr>
              <p14:cNvContentPartPr/>
              <p14:nvPr/>
            </p14:nvContentPartPr>
            <p14:xfrm>
              <a:off x="3657000" y="4553440"/>
              <a:ext cx="558360" cy="3870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639360" y="4535440"/>
                <a:ext cx="5940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A8D38F5-D9FE-492B-AA54-473573294766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A8D38F5-D9FE-492B-AA54-47357329476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74034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14:cNvPr>
              <p14:cNvContentPartPr/>
              <p14:nvPr/>
            </p14:nvContentPartPr>
            <p14:xfrm>
              <a:off x="7155840" y="3718240"/>
              <a:ext cx="253080" cy="52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866" y="3700600"/>
                <a:ext cx="288669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14:cNvPr>
              <p14:cNvContentPartPr/>
              <p14:nvPr/>
            </p14:nvContentPartPr>
            <p14:xfrm>
              <a:off x="527880" y="4561720"/>
              <a:ext cx="244080" cy="369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9880" y="4543720"/>
                <a:ext cx="27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14:cNvPr>
              <p14:cNvContentPartPr/>
              <p14:nvPr/>
            </p14:nvContentPartPr>
            <p14:xfrm>
              <a:off x="741000" y="4872400"/>
              <a:ext cx="200520" cy="15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3360" y="4854760"/>
                <a:ext cx="236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14:cNvPr>
              <p14:cNvContentPartPr/>
              <p14:nvPr/>
            </p14:nvContentPartPr>
            <p14:xfrm>
              <a:off x="1056360" y="4744240"/>
              <a:ext cx="164160" cy="10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360" y="472660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14:cNvPr>
              <p14:cNvContentPartPr/>
              <p14:nvPr/>
            </p14:nvContentPartPr>
            <p14:xfrm>
              <a:off x="1066440" y="4853320"/>
              <a:ext cx="17460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8800" y="4835680"/>
                <a:ext cx="21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14:cNvPr>
              <p14:cNvContentPartPr/>
              <p14:nvPr/>
            </p14:nvContentPartPr>
            <p14:xfrm>
              <a:off x="1411680" y="4535080"/>
              <a:ext cx="229320" cy="36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94040" y="4517080"/>
                <a:ext cx="2649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14:cNvPr>
              <p14:cNvContentPartPr/>
              <p14:nvPr/>
            </p14:nvContentPartPr>
            <p14:xfrm>
              <a:off x="1577640" y="4825960"/>
              <a:ext cx="153360" cy="116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0000" y="4807960"/>
                <a:ext cx="18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14:cNvPr>
              <p14:cNvContentPartPr/>
              <p14:nvPr/>
            </p14:nvContentPartPr>
            <p14:xfrm>
              <a:off x="1890480" y="4571440"/>
              <a:ext cx="133920" cy="34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72480" y="4553800"/>
                <a:ext cx="169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14:cNvPr>
              <p14:cNvContentPartPr/>
              <p14:nvPr/>
            </p14:nvContentPartPr>
            <p14:xfrm>
              <a:off x="1797960" y="4754320"/>
              <a:ext cx="222480" cy="11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0320" y="473668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14:cNvPr>
              <p14:cNvContentPartPr/>
              <p14:nvPr/>
            </p14:nvContentPartPr>
            <p14:xfrm>
              <a:off x="2214480" y="4642720"/>
              <a:ext cx="852840" cy="354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6480" y="4624702"/>
                <a:ext cx="88848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14:cNvPr>
              <p14:cNvContentPartPr/>
              <p14:nvPr/>
            </p14:nvContentPartPr>
            <p14:xfrm>
              <a:off x="4917000" y="3687640"/>
              <a:ext cx="1463040" cy="851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99004" y="3670000"/>
                <a:ext cx="1498671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14:cNvPr>
              <p14:cNvContentPartPr/>
              <p14:nvPr/>
            </p14:nvContentPartPr>
            <p14:xfrm>
              <a:off x="2214480" y="4429600"/>
              <a:ext cx="498960" cy="905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96480" y="4411600"/>
                <a:ext cx="53460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14:cNvPr>
              <p14:cNvContentPartPr/>
              <p14:nvPr/>
            </p14:nvContentPartPr>
            <p14:xfrm>
              <a:off x="7914000" y="4521040"/>
              <a:ext cx="425160" cy="273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896360" y="4503040"/>
                <a:ext cx="460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14:cNvPr>
              <p14:cNvContentPartPr/>
              <p14:nvPr/>
            </p14:nvContentPartPr>
            <p14:xfrm>
              <a:off x="6522600" y="4551280"/>
              <a:ext cx="1155600" cy="394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04600" y="4533280"/>
                <a:ext cx="11912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14:cNvPr>
              <p14:cNvContentPartPr/>
              <p14:nvPr/>
            </p14:nvContentPartPr>
            <p14:xfrm>
              <a:off x="4520640" y="4514560"/>
              <a:ext cx="1527840" cy="5832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03004" y="4496920"/>
                <a:ext cx="156347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14:cNvPr>
              <p14:cNvContentPartPr/>
              <p14:nvPr/>
            </p14:nvContentPartPr>
            <p14:xfrm>
              <a:off x="3657000" y="4553440"/>
              <a:ext cx="558360" cy="3870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639360" y="4535440"/>
                <a:ext cx="5940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14:cNvPr>
              <p14:cNvContentPartPr/>
              <p14:nvPr/>
            </p14:nvContentPartPr>
            <p14:xfrm>
              <a:off x="2417880" y="5506360"/>
              <a:ext cx="1187280" cy="335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00235" y="5488379"/>
                <a:ext cx="1222931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14:cNvPr>
              <p14:cNvContentPartPr/>
              <p14:nvPr/>
            </p14:nvContentPartPr>
            <p14:xfrm>
              <a:off x="1269840" y="5516800"/>
              <a:ext cx="980280" cy="477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251847" y="5498800"/>
                <a:ext cx="1015907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391AA7-E1B8-479A-96BA-10D8EA2E7F46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391AA7-E1B8-479A-96BA-10D8EA2E7F4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78904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14:cNvPr>
              <p14:cNvContentPartPr/>
              <p14:nvPr/>
            </p14:nvContentPartPr>
            <p14:xfrm>
              <a:off x="7155840" y="3718240"/>
              <a:ext cx="253080" cy="52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866" y="3700600"/>
                <a:ext cx="288669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14:cNvPr>
              <p14:cNvContentPartPr/>
              <p14:nvPr/>
            </p14:nvContentPartPr>
            <p14:xfrm>
              <a:off x="527880" y="4561720"/>
              <a:ext cx="244080" cy="369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9880" y="4543720"/>
                <a:ext cx="27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14:cNvPr>
              <p14:cNvContentPartPr/>
              <p14:nvPr/>
            </p14:nvContentPartPr>
            <p14:xfrm>
              <a:off x="741000" y="4872400"/>
              <a:ext cx="200520" cy="15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3360" y="4854760"/>
                <a:ext cx="236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14:cNvPr>
              <p14:cNvContentPartPr/>
              <p14:nvPr/>
            </p14:nvContentPartPr>
            <p14:xfrm>
              <a:off x="1056360" y="4744240"/>
              <a:ext cx="164160" cy="10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360" y="472660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14:cNvPr>
              <p14:cNvContentPartPr/>
              <p14:nvPr/>
            </p14:nvContentPartPr>
            <p14:xfrm>
              <a:off x="1066440" y="4853320"/>
              <a:ext cx="17460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8800" y="4835680"/>
                <a:ext cx="21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14:cNvPr>
              <p14:cNvContentPartPr/>
              <p14:nvPr/>
            </p14:nvContentPartPr>
            <p14:xfrm>
              <a:off x="1411680" y="4535080"/>
              <a:ext cx="229320" cy="36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94040" y="4517080"/>
                <a:ext cx="2649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14:cNvPr>
              <p14:cNvContentPartPr/>
              <p14:nvPr/>
            </p14:nvContentPartPr>
            <p14:xfrm>
              <a:off x="1577640" y="4825960"/>
              <a:ext cx="153360" cy="116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0000" y="4807960"/>
                <a:ext cx="18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14:cNvPr>
              <p14:cNvContentPartPr/>
              <p14:nvPr/>
            </p14:nvContentPartPr>
            <p14:xfrm>
              <a:off x="1890480" y="4571440"/>
              <a:ext cx="133920" cy="34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72480" y="4553800"/>
                <a:ext cx="169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14:cNvPr>
              <p14:cNvContentPartPr/>
              <p14:nvPr/>
            </p14:nvContentPartPr>
            <p14:xfrm>
              <a:off x="1797960" y="4754320"/>
              <a:ext cx="222480" cy="11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0320" y="473668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14:cNvPr>
              <p14:cNvContentPartPr/>
              <p14:nvPr/>
            </p14:nvContentPartPr>
            <p14:xfrm>
              <a:off x="2214480" y="4642720"/>
              <a:ext cx="852840" cy="354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6480" y="4624702"/>
                <a:ext cx="88848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14:cNvPr>
              <p14:cNvContentPartPr/>
              <p14:nvPr/>
            </p14:nvContentPartPr>
            <p14:xfrm>
              <a:off x="4917000" y="3687640"/>
              <a:ext cx="1463040" cy="851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99004" y="3670000"/>
                <a:ext cx="1498671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14:cNvPr>
              <p14:cNvContentPartPr/>
              <p14:nvPr/>
            </p14:nvContentPartPr>
            <p14:xfrm>
              <a:off x="2214480" y="4429600"/>
              <a:ext cx="498960" cy="905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96480" y="4411600"/>
                <a:ext cx="53460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14:cNvPr>
              <p14:cNvContentPartPr/>
              <p14:nvPr/>
            </p14:nvContentPartPr>
            <p14:xfrm>
              <a:off x="7914000" y="4521040"/>
              <a:ext cx="425160" cy="273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896360" y="4503040"/>
                <a:ext cx="460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14:cNvPr>
              <p14:cNvContentPartPr/>
              <p14:nvPr/>
            </p14:nvContentPartPr>
            <p14:xfrm>
              <a:off x="6522600" y="4551280"/>
              <a:ext cx="1155600" cy="394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04600" y="4533280"/>
                <a:ext cx="11912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14:cNvPr>
              <p14:cNvContentPartPr/>
              <p14:nvPr/>
            </p14:nvContentPartPr>
            <p14:xfrm>
              <a:off x="4520640" y="4514560"/>
              <a:ext cx="1527840" cy="5832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03004" y="4496920"/>
                <a:ext cx="156347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14:cNvPr>
              <p14:cNvContentPartPr/>
              <p14:nvPr/>
            </p14:nvContentPartPr>
            <p14:xfrm>
              <a:off x="3657000" y="4553440"/>
              <a:ext cx="558360" cy="3870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639360" y="4535440"/>
                <a:ext cx="5940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14:cNvPr>
              <p14:cNvContentPartPr/>
              <p14:nvPr/>
            </p14:nvContentPartPr>
            <p14:xfrm>
              <a:off x="2417880" y="5506360"/>
              <a:ext cx="1187280" cy="335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00235" y="5488379"/>
                <a:ext cx="1222931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14:cNvPr>
              <p14:cNvContentPartPr/>
              <p14:nvPr/>
            </p14:nvContentPartPr>
            <p14:xfrm>
              <a:off x="1269840" y="5516800"/>
              <a:ext cx="980280" cy="477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251847" y="5498800"/>
                <a:ext cx="1015907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75E3E78-9E5F-4762-B991-FE5C77FF1FC8}"/>
                  </a:ext>
                </a:extLst>
              </p14:cNvPr>
              <p14:cNvContentPartPr/>
              <p14:nvPr/>
            </p14:nvContentPartPr>
            <p14:xfrm>
              <a:off x="5130480" y="5485840"/>
              <a:ext cx="133560" cy="216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75E3E78-9E5F-4762-B991-FE5C77FF1FC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112480" y="5468200"/>
                <a:ext cx="169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0042AF2-939D-4301-9CCE-88AFA69265AE}"/>
                  </a:ext>
                </a:extLst>
              </p14:cNvPr>
              <p14:cNvContentPartPr/>
              <p14:nvPr/>
            </p14:nvContentPartPr>
            <p14:xfrm>
              <a:off x="5140560" y="5587720"/>
              <a:ext cx="111600" cy="19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0042AF2-939D-4301-9CCE-88AFA69265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122560" y="5569720"/>
                <a:ext cx="147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59C5E3-AA2B-4AF6-8BCA-1382243896AF}"/>
                  </a:ext>
                </a:extLst>
              </p14:cNvPr>
              <p14:cNvContentPartPr/>
              <p14:nvPr/>
            </p14:nvContentPartPr>
            <p14:xfrm>
              <a:off x="4713960" y="5425360"/>
              <a:ext cx="213120" cy="243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59C5E3-AA2B-4AF6-8BCA-1382243896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95960" y="5407360"/>
                <a:ext cx="2487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3EAA331-2E92-4871-8E2C-E220384A6E9F}"/>
                  </a:ext>
                </a:extLst>
              </p14:cNvPr>
              <p14:cNvContentPartPr/>
              <p14:nvPr/>
            </p14:nvContentPartPr>
            <p14:xfrm>
              <a:off x="3901080" y="5445160"/>
              <a:ext cx="263160" cy="295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3EAA331-2E92-4871-8E2C-E220384A6E9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883080" y="5427520"/>
                <a:ext cx="298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98F8EEC-95F2-4CCE-9CF3-E3471661ADBA}"/>
                  </a:ext>
                </a:extLst>
              </p14:cNvPr>
              <p14:cNvContentPartPr/>
              <p14:nvPr/>
            </p14:nvContentPartPr>
            <p14:xfrm>
              <a:off x="5495880" y="5526520"/>
              <a:ext cx="432720" cy="10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98F8EEC-95F2-4CCE-9CF3-E3471661ADB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78240" y="5508520"/>
                <a:ext cx="468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6C43EDC-7469-44FF-AC16-B21A31A4ED23}"/>
                  </a:ext>
                </a:extLst>
              </p14:cNvPr>
              <p14:cNvContentPartPr/>
              <p14:nvPr/>
            </p14:nvContentPartPr>
            <p14:xfrm>
              <a:off x="5628720" y="5632360"/>
              <a:ext cx="347040" cy="212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6C43EDC-7469-44FF-AC16-B21A31A4ED2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11062" y="5614690"/>
                <a:ext cx="382717" cy="24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1D9108-0C96-4AA0-A4BF-F7B8B77BC7B3}"/>
                  </a:ext>
                </a:extLst>
              </p14:cNvPr>
              <p14:cNvContentPartPr/>
              <p14:nvPr/>
            </p14:nvContentPartPr>
            <p14:xfrm>
              <a:off x="5460240" y="5260480"/>
              <a:ext cx="494280" cy="205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1D9108-0C96-4AA0-A4BF-F7B8B77BC7B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42587" y="5242840"/>
                <a:ext cx="529946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0E73ED6-DF7A-4F45-A0C6-4019EFB07F73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0E73ED6-DF7A-4F45-A0C6-4019EFB07F7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5733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14:cNvPr>
              <p14:cNvContentPartPr/>
              <p14:nvPr/>
            </p14:nvContentPartPr>
            <p14:xfrm>
              <a:off x="7155840" y="3718240"/>
              <a:ext cx="253080" cy="52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866" y="3700600"/>
                <a:ext cx="288669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14:cNvPr>
              <p14:cNvContentPartPr/>
              <p14:nvPr/>
            </p14:nvContentPartPr>
            <p14:xfrm>
              <a:off x="527880" y="4561720"/>
              <a:ext cx="244080" cy="369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9880" y="4543720"/>
                <a:ext cx="27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14:cNvPr>
              <p14:cNvContentPartPr/>
              <p14:nvPr/>
            </p14:nvContentPartPr>
            <p14:xfrm>
              <a:off x="741000" y="4872400"/>
              <a:ext cx="200520" cy="15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3360" y="4854760"/>
                <a:ext cx="236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14:cNvPr>
              <p14:cNvContentPartPr/>
              <p14:nvPr/>
            </p14:nvContentPartPr>
            <p14:xfrm>
              <a:off x="1056360" y="4744240"/>
              <a:ext cx="164160" cy="10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360" y="472660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14:cNvPr>
              <p14:cNvContentPartPr/>
              <p14:nvPr/>
            </p14:nvContentPartPr>
            <p14:xfrm>
              <a:off x="1066440" y="4853320"/>
              <a:ext cx="17460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8800" y="4835680"/>
                <a:ext cx="21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14:cNvPr>
              <p14:cNvContentPartPr/>
              <p14:nvPr/>
            </p14:nvContentPartPr>
            <p14:xfrm>
              <a:off x="1411680" y="4535080"/>
              <a:ext cx="229320" cy="36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94040" y="4517080"/>
                <a:ext cx="2649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14:cNvPr>
              <p14:cNvContentPartPr/>
              <p14:nvPr/>
            </p14:nvContentPartPr>
            <p14:xfrm>
              <a:off x="1577640" y="4825960"/>
              <a:ext cx="153360" cy="116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0000" y="4807960"/>
                <a:ext cx="18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14:cNvPr>
              <p14:cNvContentPartPr/>
              <p14:nvPr/>
            </p14:nvContentPartPr>
            <p14:xfrm>
              <a:off x="1890480" y="4571440"/>
              <a:ext cx="133920" cy="34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72480" y="4553800"/>
                <a:ext cx="169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14:cNvPr>
              <p14:cNvContentPartPr/>
              <p14:nvPr/>
            </p14:nvContentPartPr>
            <p14:xfrm>
              <a:off x="1797960" y="4754320"/>
              <a:ext cx="222480" cy="11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0320" y="473668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14:cNvPr>
              <p14:cNvContentPartPr/>
              <p14:nvPr/>
            </p14:nvContentPartPr>
            <p14:xfrm>
              <a:off x="2214480" y="4642720"/>
              <a:ext cx="852840" cy="354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6480" y="4624702"/>
                <a:ext cx="88848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14:cNvPr>
              <p14:cNvContentPartPr/>
              <p14:nvPr/>
            </p14:nvContentPartPr>
            <p14:xfrm>
              <a:off x="4917000" y="3687640"/>
              <a:ext cx="1463040" cy="851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99004" y="3670000"/>
                <a:ext cx="1498671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14:cNvPr>
              <p14:cNvContentPartPr/>
              <p14:nvPr/>
            </p14:nvContentPartPr>
            <p14:xfrm>
              <a:off x="2214480" y="4429600"/>
              <a:ext cx="498960" cy="905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96480" y="4411600"/>
                <a:ext cx="53460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14:cNvPr>
              <p14:cNvContentPartPr/>
              <p14:nvPr/>
            </p14:nvContentPartPr>
            <p14:xfrm>
              <a:off x="7914000" y="4521040"/>
              <a:ext cx="425160" cy="273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896360" y="4503040"/>
                <a:ext cx="460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14:cNvPr>
              <p14:cNvContentPartPr/>
              <p14:nvPr/>
            </p14:nvContentPartPr>
            <p14:xfrm>
              <a:off x="6522600" y="4551280"/>
              <a:ext cx="1155600" cy="394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04600" y="4533280"/>
                <a:ext cx="11912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14:cNvPr>
              <p14:cNvContentPartPr/>
              <p14:nvPr/>
            </p14:nvContentPartPr>
            <p14:xfrm>
              <a:off x="4520640" y="4514560"/>
              <a:ext cx="1527840" cy="5832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03004" y="4496920"/>
                <a:ext cx="156347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14:cNvPr>
              <p14:cNvContentPartPr/>
              <p14:nvPr/>
            </p14:nvContentPartPr>
            <p14:xfrm>
              <a:off x="3657000" y="4553440"/>
              <a:ext cx="558360" cy="3870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639360" y="4535440"/>
                <a:ext cx="5940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14:cNvPr>
              <p14:cNvContentPartPr/>
              <p14:nvPr/>
            </p14:nvContentPartPr>
            <p14:xfrm>
              <a:off x="2417880" y="5506360"/>
              <a:ext cx="1187280" cy="335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00235" y="5488379"/>
                <a:ext cx="1222931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14:cNvPr>
              <p14:cNvContentPartPr/>
              <p14:nvPr/>
            </p14:nvContentPartPr>
            <p14:xfrm>
              <a:off x="1269840" y="5516800"/>
              <a:ext cx="980280" cy="477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251847" y="5498800"/>
                <a:ext cx="1015907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75E3E78-9E5F-4762-B991-FE5C77FF1FC8}"/>
                  </a:ext>
                </a:extLst>
              </p14:cNvPr>
              <p14:cNvContentPartPr/>
              <p14:nvPr/>
            </p14:nvContentPartPr>
            <p14:xfrm>
              <a:off x="5130480" y="5485840"/>
              <a:ext cx="133560" cy="216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75E3E78-9E5F-4762-B991-FE5C77FF1FC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112480" y="5468200"/>
                <a:ext cx="169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0042AF2-939D-4301-9CCE-88AFA69265AE}"/>
                  </a:ext>
                </a:extLst>
              </p14:cNvPr>
              <p14:cNvContentPartPr/>
              <p14:nvPr/>
            </p14:nvContentPartPr>
            <p14:xfrm>
              <a:off x="5140560" y="5587720"/>
              <a:ext cx="111600" cy="19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0042AF2-939D-4301-9CCE-88AFA69265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122560" y="5569720"/>
                <a:ext cx="147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59C5E3-AA2B-4AF6-8BCA-1382243896AF}"/>
                  </a:ext>
                </a:extLst>
              </p14:cNvPr>
              <p14:cNvContentPartPr/>
              <p14:nvPr/>
            </p14:nvContentPartPr>
            <p14:xfrm>
              <a:off x="4713960" y="5425360"/>
              <a:ext cx="213120" cy="243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59C5E3-AA2B-4AF6-8BCA-1382243896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95960" y="5407360"/>
                <a:ext cx="2487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3EAA331-2E92-4871-8E2C-E220384A6E9F}"/>
                  </a:ext>
                </a:extLst>
              </p14:cNvPr>
              <p14:cNvContentPartPr/>
              <p14:nvPr/>
            </p14:nvContentPartPr>
            <p14:xfrm>
              <a:off x="3901080" y="5445160"/>
              <a:ext cx="263160" cy="295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3EAA331-2E92-4871-8E2C-E220384A6E9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883080" y="5427520"/>
                <a:ext cx="298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98F8EEC-95F2-4CCE-9CF3-E3471661ADBA}"/>
                  </a:ext>
                </a:extLst>
              </p14:cNvPr>
              <p14:cNvContentPartPr/>
              <p14:nvPr/>
            </p14:nvContentPartPr>
            <p14:xfrm>
              <a:off x="5495880" y="5526520"/>
              <a:ext cx="432720" cy="10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98F8EEC-95F2-4CCE-9CF3-E3471661ADB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78240" y="5508520"/>
                <a:ext cx="468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6C43EDC-7469-44FF-AC16-B21A31A4ED23}"/>
                  </a:ext>
                </a:extLst>
              </p14:cNvPr>
              <p14:cNvContentPartPr/>
              <p14:nvPr/>
            </p14:nvContentPartPr>
            <p14:xfrm>
              <a:off x="5628720" y="5632360"/>
              <a:ext cx="347040" cy="212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6C43EDC-7469-44FF-AC16-B21A31A4ED2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11062" y="5614690"/>
                <a:ext cx="382717" cy="24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1D9108-0C96-4AA0-A4BF-F7B8B77BC7B3}"/>
                  </a:ext>
                </a:extLst>
              </p14:cNvPr>
              <p14:cNvContentPartPr/>
              <p14:nvPr/>
            </p14:nvContentPartPr>
            <p14:xfrm>
              <a:off x="5460240" y="5260480"/>
              <a:ext cx="494280" cy="205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1D9108-0C96-4AA0-A4BF-F7B8B77BC7B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42587" y="5242840"/>
                <a:ext cx="529946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C274AD-FC51-4458-8028-373F5705D555}"/>
                  </a:ext>
                </a:extLst>
              </p14:cNvPr>
              <p14:cNvContentPartPr/>
              <p14:nvPr/>
            </p14:nvContentPartPr>
            <p14:xfrm>
              <a:off x="6227400" y="5485840"/>
              <a:ext cx="15228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C274AD-FC51-4458-8028-373F5705D55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209760" y="5468200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0B05C7-A372-47B2-BE28-A6DB036D839D}"/>
                  </a:ext>
                </a:extLst>
              </p14:cNvPr>
              <p14:cNvContentPartPr/>
              <p14:nvPr/>
            </p14:nvContentPartPr>
            <p14:xfrm>
              <a:off x="6187080" y="5587720"/>
              <a:ext cx="179640" cy="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0B05C7-A372-47B2-BE28-A6DB036D839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69440" y="5569720"/>
                <a:ext cx="215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CAB842D-FD2A-4B79-BB22-1A031705FF0E}"/>
                  </a:ext>
                </a:extLst>
              </p14:cNvPr>
              <p14:cNvContentPartPr/>
              <p14:nvPr/>
            </p14:nvContentPartPr>
            <p14:xfrm>
              <a:off x="6603600" y="5201440"/>
              <a:ext cx="1321920" cy="7088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CAB842D-FD2A-4B79-BB22-1A031705FF0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585605" y="5183449"/>
                <a:ext cx="1357550" cy="744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76BAE99-F6E0-495C-B32F-E13D0096402A}"/>
                  </a:ext>
                </a:extLst>
              </p14:cNvPr>
              <p14:cNvContentPartPr/>
              <p14:nvPr/>
            </p14:nvContentPartPr>
            <p14:xfrm>
              <a:off x="8092200" y="5333560"/>
              <a:ext cx="513360" cy="3214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76BAE99-F6E0-495C-B32F-E13D0096402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074560" y="5315560"/>
                <a:ext cx="5490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33578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14:cNvPr>
              <p14:cNvContentPartPr/>
              <p14:nvPr/>
            </p14:nvContentPartPr>
            <p14:xfrm>
              <a:off x="5872080" y="1573360"/>
              <a:ext cx="2787120" cy="63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9E922-4CD9-4391-9155-6D776D01BAB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54080" y="1537360"/>
                <a:ext cx="282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14:cNvPr>
              <p14:cNvContentPartPr/>
              <p14:nvPr/>
            </p14:nvContentPartPr>
            <p14:xfrm>
              <a:off x="334920" y="1970800"/>
              <a:ext cx="2762640" cy="71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2B53FB-B774-4C9F-9B25-4D8957E8FDD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7280" y="1935160"/>
                <a:ext cx="2798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14:cNvPr>
              <p14:cNvContentPartPr/>
              <p14:nvPr/>
            </p14:nvContentPartPr>
            <p14:xfrm>
              <a:off x="5269080" y="3454000"/>
              <a:ext cx="75240" cy="110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637BC3-0DB0-44EF-9A16-90B7453412E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251440" y="3436360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557080" y="3099760"/>
              <a:ext cx="1246320" cy="513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539440" y="3081773"/>
                <a:ext cx="1281960" cy="549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14:cNvPr>
              <p14:cNvContentPartPr/>
              <p14:nvPr/>
            </p14:nvContentPartPr>
            <p14:xfrm>
              <a:off x="7030560" y="3169600"/>
              <a:ext cx="264240" cy="356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8F51CD5-622E-4136-9CAC-79BDA04F86D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012584" y="3151960"/>
                <a:ext cx="29983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14:cNvPr>
              <p14:cNvContentPartPr/>
              <p14:nvPr/>
            </p14:nvContentPartPr>
            <p14:xfrm>
              <a:off x="7628520" y="3067720"/>
              <a:ext cx="1148760" cy="426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BC04E1F-FE3C-45A3-96F7-BB43B47CAE7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610880" y="3050080"/>
                <a:ext cx="11844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14:cNvPr>
              <p14:cNvContentPartPr/>
              <p14:nvPr/>
            </p14:nvContentPartPr>
            <p14:xfrm>
              <a:off x="1167960" y="4016320"/>
              <a:ext cx="173880" cy="1728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30996AC-0318-49F8-9508-9E48C05895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50320" y="3998680"/>
                <a:ext cx="2095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14:cNvPr>
              <p14:cNvContentPartPr/>
              <p14:nvPr/>
            </p14:nvContentPartPr>
            <p14:xfrm>
              <a:off x="1178400" y="4120360"/>
              <a:ext cx="128880" cy="4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A383B-01FD-4FC4-B4BB-7D7CCCECFC9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60400" y="4102720"/>
                <a:ext cx="164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14:cNvPr>
              <p14:cNvContentPartPr/>
              <p14:nvPr/>
            </p14:nvContentPartPr>
            <p14:xfrm>
              <a:off x="594840" y="3941800"/>
              <a:ext cx="407160" cy="40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FDDD111-41E8-4F8A-9871-B85F3060570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7184" y="3924144"/>
                <a:ext cx="442832" cy="444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14:cNvPr>
              <p14:cNvContentPartPr/>
              <p14:nvPr/>
            </p14:nvContentPartPr>
            <p14:xfrm>
              <a:off x="1547040" y="3870520"/>
              <a:ext cx="484920" cy="3358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4BA2B0-62B0-4266-B5D1-6545D8DCCEF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29400" y="3852520"/>
                <a:ext cx="520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14:cNvPr>
              <p14:cNvContentPartPr/>
              <p14:nvPr/>
            </p14:nvContentPartPr>
            <p14:xfrm>
              <a:off x="2223480" y="4063480"/>
              <a:ext cx="19080" cy="28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E4BC967-922F-46F1-8D35-F0A7CE2BA9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5480" y="4045840"/>
                <a:ext cx="54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14:cNvPr>
              <p14:cNvContentPartPr/>
              <p14:nvPr/>
            </p14:nvContentPartPr>
            <p14:xfrm>
              <a:off x="2217720" y="3885640"/>
              <a:ext cx="17280" cy="15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4ABB858-49DC-40B3-B3F9-46DEC853999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00080" y="3868000"/>
                <a:ext cx="52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14:cNvPr>
              <p14:cNvContentPartPr/>
              <p14:nvPr/>
            </p14:nvContentPartPr>
            <p14:xfrm>
              <a:off x="3403200" y="4012720"/>
              <a:ext cx="15372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3CAEF73-DB88-4996-A6D4-0036B92FD2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85560" y="3995080"/>
                <a:ext cx="189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14:cNvPr>
              <p14:cNvContentPartPr/>
              <p14:nvPr/>
            </p14:nvContentPartPr>
            <p14:xfrm>
              <a:off x="3443880" y="4094440"/>
              <a:ext cx="117360" cy="10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B9A3D2-AD2B-4FFA-98AC-F6FAB0CF72F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6240" y="4076440"/>
                <a:ext cx="153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14:cNvPr>
              <p14:cNvContentPartPr/>
              <p14:nvPr/>
            </p14:nvContentPartPr>
            <p14:xfrm>
              <a:off x="2844480" y="3819760"/>
              <a:ext cx="435600" cy="4528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8C45344-EAA6-4D48-9E10-294E8355F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6840" y="3801746"/>
                <a:ext cx="471240" cy="488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14:cNvPr>
              <p14:cNvContentPartPr/>
              <p14:nvPr/>
            </p14:nvContentPartPr>
            <p14:xfrm>
              <a:off x="3850320" y="3706000"/>
              <a:ext cx="1211400" cy="5108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4E5E345-A3CA-4A40-ABD7-18C49E8D0D7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832320" y="3688000"/>
                <a:ext cx="12470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14:cNvPr>
              <p14:cNvContentPartPr/>
              <p14:nvPr/>
            </p14:nvContentPartPr>
            <p14:xfrm>
              <a:off x="5272680" y="3796360"/>
              <a:ext cx="149760" cy="233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401C881-3E0F-471F-AD54-52601D1F38D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54680" y="3778360"/>
                <a:ext cx="1854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14:cNvPr>
              <p14:cNvContentPartPr/>
              <p14:nvPr/>
            </p14:nvContentPartPr>
            <p14:xfrm>
              <a:off x="5423520" y="4000480"/>
              <a:ext cx="100800" cy="946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73F773B-4034-4A4D-BDE3-41A2FD69E0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05880" y="3982840"/>
                <a:ext cx="1364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14:cNvPr>
              <p14:cNvContentPartPr/>
              <p14:nvPr/>
            </p14:nvContentPartPr>
            <p14:xfrm>
              <a:off x="5558520" y="4007320"/>
              <a:ext cx="142200" cy="1720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DFF3D27-05F3-441C-8DE3-636A7FEE13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40520" y="3989680"/>
                <a:ext cx="177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14:cNvPr>
              <p14:cNvContentPartPr/>
              <p14:nvPr/>
            </p14:nvContentPartPr>
            <p14:xfrm>
              <a:off x="5821320" y="3957640"/>
              <a:ext cx="158400" cy="19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E1B2FA6-EDA7-4656-9903-E272D369705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03320" y="3940000"/>
                <a:ext cx="194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14:cNvPr>
              <p14:cNvContentPartPr/>
              <p14:nvPr/>
            </p14:nvContentPartPr>
            <p14:xfrm>
              <a:off x="5901960" y="3870520"/>
              <a:ext cx="31680" cy="214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5EA7C3B-0721-4CC8-A5E4-D02DA1F440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83960" y="3852520"/>
                <a:ext cx="673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14:cNvPr>
              <p14:cNvContentPartPr/>
              <p14:nvPr/>
            </p14:nvContentPartPr>
            <p14:xfrm>
              <a:off x="6194280" y="3789520"/>
              <a:ext cx="145440" cy="251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788942F-D7CE-47CF-91D6-B858BC89B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76640" y="3771520"/>
                <a:ext cx="1810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14:cNvPr>
              <p14:cNvContentPartPr/>
              <p14:nvPr/>
            </p14:nvContentPartPr>
            <p14:xfrm>
              <a:off x="6177000" y="3789520"/>
              <a:ext cx="135720" cy="210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075095-8142-49A1-8B92-9693186077F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59000" y="3771520"/>
                <a:ext cx="1713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14:cNvPr>
              <p14:cNvContentPartPr/>
              <p14:nvPr/>
            </p14:nvContentPartPr>
            <p14:xfrm>
              <a:off x="6430800" y="3952600"/>
              <a:ext cx="296280" cy="240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694A542-788C-414D-892F-8BD5821C6DD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13160" y="3934960"/>
                <a:ext cx="331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14:cNvPr>
              <p14:cNvContentPartPr/>
              <p14:nvPr/>
            </p14:nvContentPartPr>
            <p14:xfrm>
              <a:off x="7155840" y="3718240"/>
              <a:ext cx="253080" cy="522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2D61FA-0330-4D5A-9CCD-1A31A207FED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37866" y="3700600"/>
                <a:ext cx="288669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14:cNvPr>
              <p14:cNvContentPartPr/>
              <p14:nvPr/>
            </p14:nvContentPartPr>
            <p14:xfrm>
              <a:off x="527880" y="4561720"/>
              <a:ext cx="244080" cy="369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5FBECA-810D-4D7C-A66E-9D056610F9A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09880" y="4543720"/>
                <a:ext cx="2797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14:cNvPr>
              <p14:cNvContentPartPr/>
              <p14:nvPr/>
            </p14:nvContentPartPr>
            <p14:xfrm>
              <a:off x="741000" y="4872400"/>
              <a:ext cx="200520" cy="1566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A8C2A30-15BC-462C-B317-7BBB5FA8AA1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3360" y="4854760"/>
                <a:ext cx="236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14:cNvPr>
              <p14:cNvContentPartPr/>
              <p14:nvPr/>
            </p14:nvContentPartPr>
            <p14:xfrm>
              <a:off x="1056360" y="4744240"/>
              <a:ext cx="164160" cy="108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987A88-AA35-44A8-8BF3-36F93E31D40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360" y="4726600"/>
                <a:ext cx="199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14:cNvPr>
              <p14:cNvContentPartPr/>
              <p14:nvPr/>
            </p14:nvContentPartPr>
            <p14:xfrm>
              <a:off x="1066440" y="4853320"/>
              <a:ext cx="174600" cy="122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B0EBC5-40F2-481D-AB14-114E2F89871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48800" y="4835680"/>
                <a:ext cx="21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14:cNvPr>
              <p14:cNvContentPartPr/>
              <p14:nvPr/>
            </p14:nvContentPartPr>
            <p14:xfrm>
              <a:off x="1411680" y="4535080"/>
              <a:ext cx="229320" cy="3632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E65ACD6-6DCD-4FEB-B524-27C058433FE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94040" y="4517080"/>
                <a:ext cx="2649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14:cNvPr>
              <p14:cNvContentPartPr/>
              <p14:nvPr/>
            </p14:nvContentPartPr>
            <p14:xfrm>
              <a:off x="1577640" y="4825960"/>
              <a:ext cx="153360" cy="116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134D08-D48D-4BC7-8A89-C7AB5ED30B4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60000" y="4807960"/>
                <a:ext cx="189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14:cNvPr>
              <p14:cNvContentPartPr/>
              <p14:nvPr/>
            </p14:nvContentPartPr>
            <p14:xfrm>
              <a:off x="1890480" y="4571440"/>
              <a:ext cx="133920" cy="3463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6447869-A269-4831-844B-D08839EDDAD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872480" y="4553800"/>
                <a:ext cx="16956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14:cNvPr>
              <p14:cNvContentPartPr/>
              <p14:nvPr/>
            </p14:nvContentPartPr>
            <p14:xfrm>
              <a:off x="1797960" y="4754320"/>
              <a:ext cx="222480" cy="11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E7C6D3-A858-4326-9AD8-C68A1E6EFBD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80320" y="4736680"/>
                <a:ext cx="258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14:cNvPr>
              <p14:cNvContentPartPr/>
              <p14:nvPr/>
            </p14:nvContentPartPr>
            <p14:xfrm>
              <a:off x="2214480" y="4642720"/>
              <a:ext cx="852840" cy="3542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B9CA1A-60ED-4415-B6A6-2A67E4A6B2C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96480" y="4624702"/>
                <a:ext cx="888480" cy="389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14:cNvPr>
              <p14:cNvContentPartPr/>
              <p14:nvPr/>
            </p14:nvContentPartPr>
            <p14:xfrm>
              <a:off x="4917000" y="3687640"/>
              <a:ext cx="1463040" cy="851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DC56544-F6FE-435A-B438-26842B0AFC8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899004" y="3670000"/>
                <a:ext cx="1498671" cy="88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14:cNvPr>
              <p14:cNvContentPartPr/>
              <p14:nvPr/>
            </p14:nvContentPartPr>
            <p14:xfrm>
              <a:off x="2214480" y="4429600"/>
              <a:ext cx="498960" cy="9057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A75165-77DB-439E-9FE8-8E89FFA24F4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96480" y="4411600"/>
                <a:ext cx="53460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14:cNvPr>
              <p14:cNvContentPartPr/>
              <p14:nvPr/>
            </p14:nvContentPartPr>
            <p14:xfrm>
              <a:off x="7914000" y="4521040"/>
              <a:ext cx="425160" cy="2732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57E4778-18A7-4534-9EDC-D893375FE9A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896360" y="4503040"/>
                <a:ext cx="4608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14:cNvPr>
              <p14:cNvContentPartPr/>
              <p14:nvPr/>
            </p14:nvContentPartPr>
            <p14:xfrm>
              <a:off x="6522600" y="4551280"/>
              <a:ext cx="1155600" cy="394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0E81303-93A4-4BDB-92D6-4C729FDDC05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04600" y="4533280"/>
                <a:ext cx="11912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14:cNvPr>
              <p14:cNvContentPartPr/>
              <p14:nvPr/>
            </p14:nvContentPartPr>
            <p14:xfrm>
              <a:off x="4520640" y="4514560"/>
              <a:ext cx="1527840" cy="5832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D587AD4-2CDB-4363-BD7B-5843CDD0904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503004" y="4496920"/>
                <a:ext cx="1563472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14:cNvPr>
              <p14:cNvContentPartPr/>
              <p14:nvPr/>
            </p14:nvContentPartPr>
            <p14:xfrm>
              <a:off x="3657000" y="4553440"/>
              <a:ext cx="558360" cy="3870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509CD4A-9139-46D7-8A91-8B147FD4A55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639360" y="4535440"/>
                <a:ext cx="5940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14:cNvPr>
              <p14:cNvContentPartPr/>
              <p14:nvPr/>
            </p14:nvContentPartPr>
            <p14:xfrm>
              <a:off x="2417880" y="5506360"/>
              <a:ext cx="1187280" cy="335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F639FAF-539F-472A-A550-9FE567CDA69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00235" y="5488379"/>
                <a:ext cx="1222931" cy="37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14:cNvPr>
              <p14:cNvContentPartPr/>
              <p14:nvPr/>
            </p14:nvContentPartPr>
            <p14:xfrm>
              <a:off x="1269840" y="5516800"/>
              <a:ext cx="980280" cy="477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52910B3-0C69-45CB-9FAB-C5BB2DB5792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251847" y="5498800"/>
                <a:ext cx="1015907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75E3E78-9E5F-4762-B991-FE5C77FF1FC8}"/>
                  </a:ext>
                </a:extLst>
              </p14:cNvPr>
              <p14:cNvContentPartPr/>
              <p14:nvPr/>
            </p14:nvContentPartPr>
            <p14:xfrm>
              <a:off x="5130480" y="5485840"/>
              <a:ext cx="133560" cy="216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75E3E78-9E5F-4762-B991-FE5C77FF1FC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112480" y="5468200"/>
                <a:ext cx="169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0042AF2-939D-4301-9CCE-88AFA69265AE}"/>
                  </a:ext>
                </a:extLst>
              </p14:cNvPr>
              <p14:cNvContentPartPr/>
              <p14:nvPr/>
            </p14:nvContentPartPr>
            <p14:xfrm>
              <a:off x="5140560" y="5587720"/>
              <a:ext cx="111600" cy="19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0042AF2-939D-4301-9CCE-88AFA69265A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122560" y="5569720"/>
                <a:ext cx="147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559C5E3-AA2B-4AF6-8BCA-1382243896AF}"/>
                  </a:ext>
                </a:extLst>
              </p14:cNvPr>
              <p14:cNvContentPartPr/>
              <p14:nvPr/>
            </p14:nvContentPartPr>
            <p14:xfrm>
              <a:off x="4713960" y="5425360"/>
              <a:ext cx="213120" cy="24372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559C5E3-AA2B-4AF6-8BCA-1382243896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695960" y="5407360"/>
                <a:ext cx="2487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3EAA331-2E92-4871-8E2C-E220384A6E9F}"/>
                  </a:ext>
                </a:extLst>
              </p14:cNvPr>
              <p14:cNvContentPartPr/>
              <p14:nvPr/>
            </p14:nvContentPartPr>
            <p14:xfrm>
              <a:off x="3901080" y="5445160"/>
              <a:ext cx="263160" cy="295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3EAA331-2E92-4871-8E2C-E220384A6E9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883080" y="5427520"/>
                <a:ext cx="298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98F8EEC-95F2-4CCE-9CF3-E3471661ADBA}"/>
                  </a:ext>
                </a:extLst>
              </p14:cNvPr>
              <p14:cNvContentPartPr/>
              <p14:nvPr/>
            </p14:nvContentPartPr>
            <p14:xfrm>
              <a:off x="5495880" y="5526520"/>
              <a:ext cx="432720" cy="10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98F8EEC-95F2-4CCE-9CF3-E3471661ADB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478240" y="5508520"/>
                <a:ext cx="468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6C43EDC-7469-44FF-AC16-B21A31A4ED23}"/>
                  </a:ext>
                </a:extLst>
              </p14:cNvPr>
              <p14:cNvContentPartPr/>
              <p14:nvPr/>
            </p14:nvContentPartPr>
            <p14:xfrm>
              <a:off x="5628720" y="5632360"/>
              <a:ext cx="347040" cy="21240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6C43EDC-7469-44FF-AC16-B21A31A4ED2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11062" y="5614690"/>
                <a:ext cx="382717" cy="24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1D9108-0C96-4AA0-A4BF-F7B8B77BC7B3}"/>
                  </a:ext>
                </a:extLst>
              </p14:cNvPr>
              <p14:cNvContentPartPr/>
              <p14:nvPr/>
            </p14:nvContentPartPr>
            <p14:xfrm>
              <a:off x="5460240" y="5260480"/>
              <a:ext cx="494280" cy="2052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1D9108-0C96-4AA0-A4BF-F7B8B77BC7B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442587" y="5242840"/>
                <a:ext cx="529946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C274AD-FC51-4458-8028-373F5705D555}"/>
                  </a:ext>
                </a:extLst>
              </p14:cNvPr>
              <p14:cNvContentPartPr/>
              <p14:nvPr/>
            </p14:nvContentPartPr>
            <p14:xfrm>
              <a:off x="6227400" y="5485840"/>
              <a:ext cx="152280" cy="11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C274AD-FC51-4458-8028-373F5705D55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209760" y="5468200"/>
                <a:ext cx="187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0B05C7-A372-47B2-BE28-A6DB036D839D}"/>
                  </a:ext>
                </a:extLst>
              </p14:cNvPr>
              <p14:cNvContentPartPr/>
              <p14:nvPr/>
            </p14:nvContentPartPr>
            <p14:xfrm>
              <a:off x="6187080" y="5587720"/>
              <a:ext cx="179640" cy="4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0B05C7-A372-47B2-BE28-A6DB036D839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69440" y="5569720"/>
                <a:ext cx="215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CAB842D-FD2A-4B79-BB22-1A031705FF0E}"/>
                  </a:ext>
                </a:extLst>
              </p14:cNvPr>
              <p14:cNvContentPartPr/>
              <p14:nvPr/>
            </p14:nvContentPartPr>
            <p14:xfrm>
              <a:off x="6603600" y="5201440"/>
              <a:ext cx="1321920" cy="7088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CAB842D-FD2A-4B79-BB22-1A031705FF0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585605" y="5183449"/>
                <a:ext cx="1357550" cy="744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76BAE99-F6E0-495C-B32F-E13D0096402A}"/>
                  </a:ext>
                </a:extLst>
              </p14:cNvPr>
              <p14:cNvContentPartPr/>
              <p14:nvPr/>
            </p14:nvContentPartPr>
            <p14:xfrm>
              <a:off x="8092200" y="5333560"/>
              <a:ext cx="513360" cy="3214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76BAE99-F6E0-495C-B32F-E13D0096402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8074560" y="5315560"/>
                <a:ext cx="54900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B5975A2-FE9F-4376-B0B4-FD5C51B68AEB}"/>
                  </a:ext>
                </a:extLst>
              </p14:cNvPr>
              <p14:cNvContentPartPr/>
              <p14:nvPr/>
            </p14:nvContentPartPr>
            <p14:xfrm>
              <a:off x="4175400" y="6024760"/>
              <a:ext cx="458640" cy="3794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B5975A2-FE9F-4376-B0B4-FD5C51B68AE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157760" y="6006760"/>
                <a:ext cx="4942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850A595-7178-4151-BE7D-7C1595494913}"/>
                  </a:ext>
                </a:extLst>
              </p14:cNvPr>
              <p14:cNvContentPartPr/>
              <p14:nvPr/>
            </p14:nvContentPartPr>
            <p14:xfrm>
              <a:off x="4908000" y="5809120"/>
              <a:ext cx="2032560" cy="9691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850A595-7178-4151-BE7D-7C159549491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90360" y="5791120"/>
                <a:ext cx="2068200" cy="10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45222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14:cNvPr>
              <p14:cNvContentPartPr/>
              <p14:nvPr/>
            </p14:nvContentPartPr>
            <p14:xfrm>
              <a:off x="4439640" y="1941280"/>
              <a:ext cx="2629800" cy="80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22000" y="1905640"/>
                <a:ext cx="266544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2973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973600" y="3220360"/>
              <a:ext cx="360" cy="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5960" y="32023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14:cNvPr>
              <p14:cNvContentPartPr/>
              <p14:nvPr/>
            </p14:nvContentPartPr>
            <p14:xfrm>
              <a:off x="4439640" y="1941280"/>
              <a:ext cx="2629800" cy="80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22000" y="1905640"/>
                <a:ext cx="266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14:cNvPr>
              <p14:cNvContentPartPr/>
              <p14:nvPr/>
            </p14:nvContentPartPr>
            <p14:xfrm>
              <a:off x="5263680" y="3464080"/>
              <a:ext cx="120960" cy="16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46040" y="3446440"/>
                <a:ext cx="156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14:cNvPr>
              <p14:cNvContentPartPr/>
              <p14:nvPr/>
            </p14:nvContentPartPr>
            <p14:xfrm>
              <a:off x="5607840" y="3141160"/>
              <a:ext cx="2968920" cy="617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89840" y="3123170"/>
                <a:ext cx="3004560" cy="653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14:cNvPr>
              <p14:cNvContentPartPr/>
              <p14:nvPr/>
            </p14:nvContentPartPr>
            <p14:xfrm>
              <a:off x="8716800" y="3346360"/>
              <a:ext cx="41400" cy="12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98800" y="3328360"/>
                <a:ext cx="77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14:cNvPr>
              <p14:cNvContentPartPr/>
              <p14:nvPr/>
            </p14:nvContentPartPr>
            <p14:xfrm>
              <a:off x="8722560" y="3513040"/>
              <a:ext cx="34200" cy="36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04920" y="3495400"/>
                <a:ext cx="6984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43353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973600" y="3220360"/>
              <a:ext cx="360" cy="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5960" y="32023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14:cNvPr>
              <p14:cNvContentPartPr/>
              <p14:nvPr/>
            </p14:nvContentPartPr>
            <p14:xfrm>
              <a:off x="4439640" y="1941280"/>
              <a:ext cx="2629800" cy="80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22000" y="1905640"/>
                <a:ext cx="266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14:cNvPr>
              <p14:cNvContentPartPr/>
              <p14:nvPr/>
            </p14:nvContentPartPr>
            <p14:xfrm>
              <a:off x="5263680" y="3464080"/>
              <a:ext cx="120960" cy="16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46040" y="3446440"/>
                <a:ext cx="156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14:cNvPr>
              <p14:cNvContentPartPr/>
              <p14:nvPr/>
            </p14:nvContentPartPr>
            <p14:xfrm>
              <a:off x="5607840" y="3141160"/>
              <a:ext cx="2968920" cy="617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89840" y="3123170"/>
                <a:ext cx="3004560" cy="653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14:cNvPr>
              <p14:cNvContentPartPr/>
              <p14:nvPr/>
            </p14:nvContentPartPr>
            <p14:xfrm>
              <a:off x="8716800" y="3346360"/>
              <a:ext cx="41400" cy="12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98800" y="3328360"/>
                <a:ext cx="77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14:cNvPr>
              <p14:cNvContentPartPr/>
              <p14:nvPr/>
            </p14:nvContentPartPr>
            <p14:xfrm>
              <a:off x="8722560" y="3513040"/>
              <a:ext cx="34200" cy="36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04920" y="3495400"/>
                <a:ext cx="69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14:cNvPr>
              <p14:cNvContentPartPr/>
              <p14:nvPr/>
            </p14:nvContentPartPr>
            <p14:xfrm>
              <a:off x="1818120" y="4185520"/>
              <a:ext cx="16200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00120" y="4167880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14:cNvPr>
              <p14:cNvContentPartPr/>
              <p14:nvPr/>
            </p14:nvContentPartPr>
            <p14:xfrm>
              <a:off x="1848720" y="4256800"/>
              <a:ext cx="11124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31080" y="4238800"/>
                <a:ext cx="146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14:cNvPr>
              <p14:cNvContentPartPr/>
              <p14:nvPr/>
            </p14:nvContentPartPr>
            <p14:xfrm>
              <a:off x="1310520" y="4013080"/>
              <a:ext cx="377640" cy="450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92537" y="3995440"/>
                <a:ext cx="413246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14:cNvPr>
              <p14:cNvContentPartPr/>
              <p14:nvPr/>
            </p14:nvContentPartPr>
            <p14:xfrm>
              <a:off x="2178480" y="3901120"/>
              <a:ext cx="521280" cy="541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60840" y="3883480"/>
                <a:ext cx="55692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27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14:cNvPr>
              <p14:cNvContentPartPr/>
              <p14:nvPr/>
            </p14:nvContentPartPr>
            <p14:xfrm>
              <a:off x="6796560" y="1020040"/>
              <a:ext cx="388800" cy="3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8920" y="1002040"/>
                <a:ext cx="424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14:cNvPr>
              <p14:cNvContentPartPr/>
              <p14:nvPr/>
            </p14:nvContentPartPr>
            <p14:xfrm>
              <a:off x="7348800" y="1117240"/>
              <a:ext cx="191880" cy="175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800" y="1099240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161C1A5-9A44-4979-B5C4-71DFBF96CF7A}"/>
                  </a:ext>
                </a:extLst>
              </p14:cNvPr>
              <p14:cNvContentPartPr/>
              <p14:nvPr/>
            </p14:nvContentPartPr>
            <p14:xfrm>
              <a:off x="334920" y="1952440"/>
              <a:ext cx="3277440" cy="13910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161C1A5-9A44-4979-B5C4-71DFBF96CF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7280" y="1934440"/>
                <a:ext cx="3313080" cy="14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8E65AE3-02E6-462A-96B1-2443208F2F46}"/>
                  </a:ext>
                </a:extLst>
              </p14:cNvPr>
              <p14:cNvContentPartPr/>
              <p14:nvPr/>
            </p14:nvContentPartPr>
            <p14:xfrm>
              <a:off x="579000" y="1482640"/>
              <a:ext cx="2717640" cy="112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8E65AE3-02E6-462A-96B1-2443208F2F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1000" y="1464640"/>
                <a:ext cx="275328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52161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973600" y="3220360"/>
              <a:ext cx="360" cy="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5960" y="32023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14:cNvPr>
              <p14:cNvContentPartPr/>
              <p14:nvPr/>
            </p14:nvContentPartPr>
            <p14:xfrm>
              <a:off x="4439640" y="1941280"/>
              <a:ext cx="2629800" cy="80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22000" y="1905640"/>
                <a:ext cx="266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14:cNvPr>
              <p14:cNvContentPartPr/>
              <p14:nvPr/>
            </p14:nvContentPartPr>
            <p14:xfrm>
              <a:off x="5263680" y="3464080"/>
              <a:ext cx="120960" cy="16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46040" y="3446440"/>
                <a:ext cx="156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14:cNvPr>
              <p14:cNvContentPartPr/>
              <p14:nvPr/>
            </p14:nvContentPartPr>
            <p14:xfrm>
              <a:off x="5607840" y="3141160"/>
              <a:ext cx="2968920" cy="617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89840" y="3123170"/>
                <a:ext cx="3004560" cy="653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14:cNvPr>
              <p14:cNvContentPartPr/>
              <p14:nvPr/>
            </p14:nvContentPartPr>
            <p14:xfrm>
              <a:off x="8716800" y="3346360"/>
              <a:ext cx="41400" cy="12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98800" y="3328360"/>
                <a:ext cx="77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14:cNvPr>
              <p14:cNvContentPartPr/>
              <p14:nvPr/>
            </p14:nvContentPartPr>
            <p14:xfrm>
              <a:off x="8722560" y="3513040"/>
              <a:ext cx="34200" cy="36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04920" y="3495400"/>
                <a:ext cx="69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14:cNvPr>
              <p14:cNvContentPartPr/>
              <p14:nvPr/>
            </p14:nvContentPartPr>
            <p14:xfrm>
              <a:off x="1818120" y="4185520"/>
              <a:ext cx="16200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00120" y="4167880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14:cNvPr>
              <p14:cNvContentPartPr/>
              <p14:nvPr/>
            </p14:nvContentPartPr>
            <p14:xfrm>
              <a:off x="1848720" y="4256800"/>
              <a:ext cx="11124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31080" y="4238800"/>
                <a:ext cx="146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14:cNvPr>
              <p14:cNvContentPartPr/>
              <p14:nvPr/>
            </p14:nvContentPartPr>
            <p14:xfrm>
              <a:off x="1310520" y="4013080"/>
              <a:ext cx="377640" cy="450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92537" y="3995440"/>
                <a:ext cx="413246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14:cNvPr>
              <p14:cNvContentPartPr/>
              <p14:nvPr/>
            </p14:nvContentPartPr>
            <p14:xfrm>
              <a:off x="2178480" y="3901120"/>
              <a:ext cx="521280" cy="541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60840" y="3883480"/>
                <a:ext cx="5569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BC43E-BEEA-4835-81C8-38A92F29A930}"/>
                  </a:ext>
                </a:extLst>
              </p14:cNvPr>
              <p14:cNvContentPartPr/>
              <p14:nvPr/>
            </p14:nvContentPartPr>
            <p14:xfrm>
              <a:off x="5618280" y="4084000"/>
              <a:ext cx="127800" cy="21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BC43E-BEEA-4835-81C8-38A92F29A93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00280" y="4066000"/>
                <a:ext cx="163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8B973D5-9FED-46E9-97F5-E5AABF2C801D}"/>
                  </a:ext>
                </a:extLst>
              </p14:cNvPr>
              <p14:cNvContentPartPr/>
              <p14:nvPr/>
            </p14:nvContentPartPr>
            <p14:xfrm>
              <a:off x="5607840" y="4186600"/>
              <a:ext cx="151560" cy="9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8B973D5-9FED-46E9-97F5-E5AABF2C801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589840" y="4168600"/>
                <a:ext cx="1872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D1E43A-29C6-41DD-B6E1-F9CEAC923B23}"/>
                  </a:ext>
                </a:extLst>
              </p14:cNvPr>
              <p14:cNvContentPartPr/>
              <p14:nvPr/>
            </p14:nvContentPartPr>
            <p14:xfrm>
              <a:off x="4724040" y="3931360"/>
              <a:ext cx="755280" cy="336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D1E43A-29C6-41DD-B6E1-F9CEAC923B2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06392" y="3913720"/>
                <a:ext cx="790937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1DB0B8-089C-40A0-8C1C-E0F58766FF79}"/>
                  </a:ext>
                </a:extLst>
              </p14:cNvPr>
              <p14:cNvContentPartPr/>
              <p14:nvPr/>
            </p14:nvContentPartPr>
            <p14:xfrm>
              <a:off x="4336320" y="3962320"/>
              <a:ext cx="248400" cy="331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1DB0B8-089C-40A0-8C1C-E0F58766FF7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18320" y="3944320"/>
                <a:ext cx="2840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1D7072-0748-4143-9C6F-2AB3E24326F5}"/>
                  </a:ext>
                </a:extLst>
              </p14:cNvPr>
              <p14:cNvContentPartPr/>
              <p14:nvPr/>
            </p14:nvContentPartPr>
            <p14:xfrm>
              <a:off x="3017280" y="4022800"/>
              <a:ext cx="242640" cy="3009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1D7072-0748-4143-9C6F-2AB3E24326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99640" y="4005160"/>
                <a:ext cx="2782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EBFCA0-6E58-4B81-A7C7-134102B26CCB}"/>
                  </a:ext>
                </a:extLst>
              </p14:cNvPr>
              <p14:cNvContentPartPr/>
              <p14:nvPr/>
            </p14:nvContentPartPr>
            <p14:xfrm>
              <a:off x="5910600" y="3819760"/>
              <a:ext cx="368280" cy="523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EBFCA0-6E58-4B81-A7C7-134102B26CC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92960" y="3801760"/>
                <a:ext cx="4039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1A68A30-02DC-433C-B273-1E9250748800}"/>
                  </a:ext>
                </a:extLst>
              </p14:cNvPr>
              <p14:cNvContentPartPr/>
              <p14:nvPr/>
            </p14:nvContentPartPr>
            <p14:xfrm>
              <a:off x="6391200" y="3809680"/>
              <a:ext cx="1779480" cy="518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1A68A30-02DC-433C-B273-1E925074880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73200" y="3792040"/>
                <a:ext cx="181512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9E80ADB-9732-4498-AAA0-2C3210C85FCC}"/>
                  </a:ext>
                </a:extLst>
              </p14:cNvPr>
              <p14:cNvContentPartPr/>
              <p14:nvPr/>
            </p14:nvContentPartPr>
            <p14:xfrm>
              <a:off x="3896040" y="3893200"/>
              <a:ext cx="279000" cy="5936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9E80ADB-9732-4498-AAA0-2C3210C85FC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878400" y="3875560"/>
                <a:ext cx="31464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59441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973600" y="3220360"/>
              <a:ext cx="360" cy="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5960" y="32023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14:cNvPr>
              <p14:cNvContentPartPr/>
              <p14:nvPr/>
            </p14:nvContentPartPr>
            <p14:xfrm>
              <a:off x="4439640" y="1941280"/>
              <a:ext cx="2629800" cy="80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22000" y="1905640"/>
                <a:ext cx="266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14:cNvPr>
              <p14:cNvContentPartPr/>
              <p14:nvPr/>
            </p14:nvContentPartPr>
            <p14:xfrm>
              <a:off x="5263680" y="3464080"/>
              <a:ext cx="120960" cy="16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46040" y="3446440"/>
                <a:ext cx="156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14:cNvPr>
              <p14:cNvContentPartPr/>
              <p14:nvPr/>
            </p14:nvContentPartPr>
            <p14:xfrm>
              <a:off x="5607840" y="3141160"/>
              <a:ext cx="2968920" cy="617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89840" y="3123170"/>
                <a:ext cx="3004560" cy="653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14:cNvPr>
              <p14:cNvContentPartPr/>
              <p14:nvPr/>
            </p14:nvContentPartPr>
            <p14:xfrm>
              <a:off x="8716800" y="3346360"/>
              <a:ext cx="41400" cy="12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98800" y="3328360"/>
                <a:ext cx="77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14:cNvPr>
              <p14:cNvContentPartPr/>
              <p14:nvPr/>
            </p14:nvContentPartPr>
            <p14:xfrm>
              <a:off x="8722560" y="3513040"/>
              <a:ext cx="34200" cy="36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04920" y="3495400"/>
                <a:ext cx="69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14:cNvPr>
              <p14:cNvContentPartPr/>
              <p14:nvPr/>
            </p14:nvContentPartPr>
            <p14:xfrm>
              <a:off x="1818120" y="4185520"/>
              <a:ext cx="16200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00120" y="4167880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14:cNvPr>
              <p14:cNvContentPartPr/>
              <p14:nvPr/>
            </p14:nvContentPartPr>
            <p14:xfrm>
              <a:off x="1848720" y="4256800"/>
              <a:ext cx="11124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31080" y="4238800"/>
                <a:ext cx="146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14:cNvPr>
              <p14:cNvContentPartPr/>
              <p14:nvPr/>
            </p14:nvContentPartPr>
            <p14:xfrm>
              <a:off x="1310520" y="4013080"/>
              <a:ext cx="377640" cy="450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92537" y="3995440"/>
                <a:ext cx="413246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14:cNvPr>
              <p14:cNvContentPartPr/>
              <p14:nvPr/>
            </p14:nvContentPartPr>
            <p14:xfrm>
              <a:off x="2178480" y="3901120"/>
              <a:ext cx="521280" cy="541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60840" y="3883480"/>
                <a:ext cx="5569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BC43E-BEEA-4835-81C8-38A92F29A930}"/>
                  </a:ext>
                </a:extLst>
              </p14:cNvPr>
              <p14:cNvContentPartPr/>
              <p14:nvPr/>
            </p14:nvContentPartPr>
            <p14:xfrm>
              <a:off x="5618280" y="4084000"/>
              <a:ext cx="127800" cy="21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BC43E-BEEA-4835-81C8-38A92F29A93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00280" y="4066000"/>
                <a:ext cx="163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8B973D5-9FED-46E9-97F5-E5AABF2C801D}"/>
                  </a:ext>
                </a:extLst>
              </p14:cNvPr>
              <p14:cNvContentPartPr/>
              <p14:nvPr/>
            </p14:nvContentPartPr>
            <p14:xfrm>
              <a:off x="5607840" y="4186600"/>
              <a:ext cx="151560" cy="9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8B973D5-9FED-46E9-97F5-E5AABF2C801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589840" y="4168600"/>
                <a:ext cx="1872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D1E43A-29C6-41DD-B6E1-F9CEAC923B23}"/>
                  </a:ext>
                </a:extLst>
              </p14:cNvPr>
              <p14:cNvContentPartPr/>
              <p14:nvPr/>
            </p14:nvContentPartPr>
            <p14:xfrm>
              <a:off x="4724040" y="3931360"/>
              <a:ext cx="755280" cy="336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D1E43A-29C6-41DD-B6E1-F9CEAC923B2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06392" y="3913720"/>
                <a:ext cx="790937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1DB0B8-089C-40A0-8C1C-E0F58766FF79}"/>
                  </a:ext>
                </a:extLst>
              </p14:cNvPr>
              <p14:cNvContentPartPr/>
              <p14:nvPr/>
            </p14:nvContentPartPr>
            <p14:xfrm>
              <a:off x="4336320" y="3962320"/>
              <a:ext cx="248400" cy="331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1DB0B8-089C-40A0-8C1C-E0F58766FF7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18320" y="3944320"/>
                <a:ext cx="2840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1D7072-0748-4143-9C6F-2AB3E24326F5}"/>
                  </a:ext>
                </a:extLst>
              </p14:cNvPr>
              <p14:cNvContentPartPr/>
              <p14:nvPr/>
            </p14:nvContentPartPr>
            <p14:xfrm>
              <a:off x="3017280" y="4022800"/>
              <a:ext cx="242640" cy="3009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1D7072-0748-4143-9C6F-2AB3E24326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99640" y="4005160"/>
                <a:ext cx="2782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EBFCA0-6E58-4B81-A7C7-134102B26CCB}"/>
                  </a:ext>
                </a:extLst>
              </p14:cNvPr>
              <p14:cNvContentPartPr/>
              <p14:nvPr/>
            </p14:nvContentPartPr>
            <p14:xfrm>
              <a:off x="5910600" y="3819760"/>
              <a:ext cx="368280" cy="523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EBFCA0-6E58-4B81-A7C7-134102B26CC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92960" y="3801760"/>
                <a:ext cx="4039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1A68A30-02DC-433C-B273-1E9250748800}"/>
                  </a:ext>
                </a:extLst>
              </p14:cNvPr>
              <p14:cNvContentPartPr/>
              <p14:nvPr/>
            </p14:nvContentPartPr>
            <p14:xfrm>
              <a:off x="6391200" y="3809680"/>
              <a:ext cx="1779480" cy="518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1A68A30-02DC-433C-B273-1E925074880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73200" y="3792040"/>
                <a:ext cx="181512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9B8CE63-C787-41D6-B4CA-7FF4BB894DC6}"/>
                  </a:ext>
                </a:extLst>
              </p14:cNvPr>
              <p14:cNvContentPartPr/>
              <p14:nvPr/>
            </p14:nvContentPartPr>
            <p14:xfrm>
              <a:off x="8259600" y="3839560"/>
              <a:ext cx="683280" cy="437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9B8CE63-C787-41D6-B4CA-7FF4BB894DC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41951" y="3821920"/>
                <a:ext cx="718939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7D2EF3A-F277-4BC6-956C-6D95B26AE9E5}"/>
                  </a:ext>
                </a:extLst>
              </p14:cNvPr>
              <p14:cNvContentPartPr/>
              <p14:nvPr/>
            </p14:nvContentPartPr>
            <p14:xfrm>
              <a:off x="3896040" y="3893200"/>
              <a:ext cx="279000" cy="59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7D2EF3A-F277-4BC6-956C-6D95B26AE9E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78400" y="3875560"/>
                <a:ext cx="31464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20651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14:cNvPr>
              <p14:cNvContentPartPr/>
              <p14:nvPr/>
            </p14:nvContentPartPr>
            <p14:xfrm>
              <a:off x="5973600" y="3220360"/>
              <a:ext cx="360" cy="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357D15-4E77-463B-B440-7919AC192F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55960" y="3202360"/>
                <a:ext cx="36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14:cNvPr>
              <p14:cNvContentPartPr/>
              <p14:nvPr/>
            </p14:nvContentPartPr>
            <p14:xfrm>
              <a:off x="4439640" y="1941280"/>
              <a:ext cx="2629800" cy="80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05AC699-1C44-44CA-9ACC-DD8924AA28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22000" y="1905640"/>
                <a:ext cx="2665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14:cNvPr>
              <p14:cNvContentPartPr/>
              <p14:nvPr/>
            </p14:nvContentPartPr>
            <p14:xfrm>
              <a:off x="5263680" y="3464080"/>
              <a:ext cx="120960" cy="16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59AC22-CFD2-4CBA-B439-E422E85E68A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46040" y="3446440"/>
                <a:ext cx="1566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14:cNvPr>
              <p14:cNvContentPartPr/>
              <p14:nvPr/>
            </p14:nvContentPartPr>
            <p14:xfrm>
              <a:off x="5607840" y="3141160"/>
              <a:ext cx="2968920" cy="617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003F08-BFBA-451D-B472-B2AC8F5B2E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589840" y="3123170"/>
                <a:ext cx="3004560" cy="653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14:cNvPr>
              <p14:cNvContentPartPr/>
              <p14:nvPr/>
            </p14:nvContentPartPr>
            <p14:xfrm>
              <a:off x="8716800" y="3346360"/>
              <a:ext cx="41400" cy="122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02B8E6-5132-4135-8129-FEBEC55F60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698800" y="3328360"/>
                <a:ext cx="770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14:cNvPr>
              <p14:cNvContentPartPr/>
              <p14:nvPr/>
            </p14:nvContentPartPr>
            <p14:xfrm>
              <a:off x="8722560" y="3513040"/>
              <a:ext cx="34200" cy="3636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B123745-61B5-4837-8F51-510AC4EFDA1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04920" y="3495400"/>
                <a:ext cx="698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14:cNvPr>
              <p14:cNvContentPartPr/>
              <p14:nvPr/>
            </p14:nvContentPartPr>
            <p14:xfrm>
              <a:off x="1818120" y="4185520"/>
              <a:ext cx="16200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F03871-0ED8-4EBB-8991-2E8D994C79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00120" y="4167880"/>
                <a:ext cx="197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14:cNvPr>
              <p14:cNvContentPartPr/>
              <p14:nvPr/>
            </p14:nvContentPartPr>
            <p14:xfrm>
              <a:off x="1848720" y="4256800"/>
              <a:ext cx="11124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8D1A5F-77D5-454A-BA91-AB616BBEE86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31080" y="4238800"/>
                <a:ext cx="146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14:cNvPr>
              <p14:cNvContentPartPr/>
              <p14:nvPr/>
            </p14:nvContentPartPr>
            <p14:xfrm>
              <a:off x="1310520" y="4013080"/>
              <a:ext cx="377640" cy="450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0AB52DD-E3D3-4969-809E-5293B4E6385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292537" y="3995440"/>
                <a:ext cx="413246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14:cNvPr>
              <p14:cNvContentPartPr/>
              <p14:nvPr/>
            </p14:nvContentPartPr>
            <p14:xfrm>
              <a:off x="2178480" y="3901120"/>
              <a:ext cx="521280" cy="541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71B7B9-8BF1-481C-9A07-88543876D41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60840" y="3883480"/>
                <a:ext cx="55692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0BC43E-BEEA-4835-81C8-38A92F29A930}"/>
                  </a:ext>
                </a:extLst>
              </p14:cNvPr>
              <p14:cNvContentPartPr/>
              <p14:nvPr/>
            </p14:nvContentPartPr>
            <p14:xfrm>
              <a:off x="5618280" y="4084000"/>
              <a:ext cx="127800" cy="21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0BC43E-BEEA-4835-81C8-38A92F29A93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00280" y="4066000"/>
                <a:ext cx="163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8B973D5-9FED-46E9-97F5-E5AABF2C801D}"/>
                  </a:ext>
                </a:extLst>
              </p14:cNvPr>
              <p14:cNvContentPartPr/>
              <p14:nvPr/>
            </p14:nvContentPartPr>
            <p14:xfrm>
              <a:off x="5607840" y="4186600"/>
              <a:ext cx="151560" cy="9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8B973D5-9FED-46E9-97F5-E5AABF2C801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589840" y="4168600"/>
                <a:ext cx="1872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DD1E43A-29C6-41DD-B6E1-F9CEAC923B23}"/>
                  </a:ext>
                </a:extLst>
              </p14:cNvPr>
              <p14:cNvContentPartPr/>
              <p14:nvPr/>
            </p14:nvContentPartPr>
            <p14:xfrm>
              <a:off x="4724040" y="3931360"/>
              <a:ext cx="755280" cy="3362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DD1E43A-29C6-41DD-B6E1-F9CEAC923B2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06392" y="3913720"/>
                <a:ext cx="790937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1DB0B8-089C-40A0-8C1C-E0F58766FF79}"/>
                  </a:ext>
                </a:extLst>
              </p14:cNvPr>
              <p14:cNvContentPartPr/>
              <p14:nvPr/>
            </p14:nvContentPartPr>
            <p14:xfrm>
              <a:off x="4336320" y="3962320"/>
              <a:ext cx="248400" cy="3312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1DB0B8-089C-40A0-8C1C-E0F58766FF7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18320" y="3944320"/>
                <a:ext cx="2840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B1D7072-0748-4143-9C6F-2AB3E24326F5}"/>
                  </a:ext>
                </a:extLst>
              </p14:cNvPr>
              <p14:cNvContentPartPr/>
              <p14:nvPr/>
            </p14:nvContentPartPr>
            <p14:xfrm>
              <a:off x="3017280" y="4022800"/>
              <a:ext cx="242640" cy="3009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B1D7072-0748-4143-9C6F-2AB3E24326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99640" y="4005160"/>
                <a:ext cx="2782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EBFCA0-6E58-4B81-A7C7-134102B26CCB}"/>
                  </a:ext>
                </a:extLst>
              </p14:cNvPr>
              <p14:cNvContentPartPr/>
              <p14:nvPr/>
            </p14:nvContentPartPr>
            <p14:xfrm>
              <a:off x="5910600" y="3819760"/>
              <a:ext cx="368280" cy="523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EBFCA0-6E58-4B81-A7C7-134102B26CC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92960" y="3801760"/>
                <a:ext cx="4039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1A68A30-02DC-433C-B273-1E9250748800}"/>
                  </a:ext>
                </a:extLst>
              </p14:cNvPr>
              <p14:cNvContentPartPr/>
              <p14:nvPr/>
            </p14:nvContentPartPr>
            <p14:xfrm>
              <a:off x="6391200" y="3809680"/>
              <a:ext cx="1779480" cy="518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1A68A30-02DC-433C-B273-1E925074880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373200" y="3792040"/>
                <a:ext cx="181512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9B8CE63-C787-41D6-B4CA-7FF4BB894DC6}"/>
                  </a:ext>
                </a:extLst>
              </p14:cNvPr>
              <p14:cNvContentPartPr/>
              <p14:nvPr/>
            </p14:nvContentPartPr>
            <p14:xfrm>
              <a:off x="8259600" y="3839560"/>
              <a:ext cx="683280" cy="437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9B8CE63-C787-41D6-B4CA-7FF4BB894DC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241951" y="3821920"/>
                <a:ext cx="718939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7D2EF3A-F277-4BC6-956C-6D95B26AE9E5}"/>
                  </a:ext>
                </a:extLst>
              </p14:cNvPr>
              <p14:cNvContentPartPr/>
              <p14:nvPr/>
            </p14:nvContentPartPr>
            <p14:xfrm>
              <a:off x="3896040" y="3893200"/>
              <a:ext cx="279000" cy="593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7D2EF3A-F277-4BC6-956C-6D95B26AE9E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78400" y="3875560"/>
                <a:ext cx="3146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40B0459-B73D-4EAF-8887-54618173B5C8}"/>
                  </a:ext>
                </a:extLst>
              </p14:cNvPr>
              <p14:cNvContentPartPr/>
              <p14:nvPr/>
            </p14:nvContentPartPr>
            <p14:xfrm>
              <a:off x="4819440" y="4245280"/>
              <a:ext cx="3614040" cy="13366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40B0459-B73D-4EAF-8887-54618173B5C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01800" y="4227640"/>
                <a:ext cx="3649680" cy="13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04773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14:cNvPr>
              <p14:cNvContentPartPr/>
              <p14:nvPr/>
            </p14:nvContentPartPr>
            <p14:xfrm>
              <a:off x="7558680" y="2001040"/>
              <a:ext cx="954360" cy="2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1965400"/>
                <a:ext cx="990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14:cNvPr>
              <p14:cNvContentPartPr/>
              <p14:nvPr/>
            </p14:nvContentPartPr>
            <p14:xfrm>
              <a:off x="212880" y="2348800"/>
              <a:ext cx="2392920" cy="7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5240" y="2312800"/>
                <a:ext cx="2428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14:cNvPr>
              <p14:cNvContentPartPr/>
              <p14:nvPr/>
            </p14:nvContentPartPr>
            <p14:xfrm>
              <a:off x="5277720" y="3423040"/>
              <a:ext cx="109080" cy="19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0080" y="3405040"/>
                <a:ext cx="14472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0637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14:cNvPr>
              <p14:cNvContentPartPr/>
              <p14:nvPr/>
            </p14:nvContentPartPr>
            <p14:xfrm>
              <a:off x="7558680" y="2001040"/>
              <a:ext cx="954360" cy="2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1965400"/>
                <a:ext cx="990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14:cNvPr>
              <p14:cNvContentPartPr/>
              <p14:nvPr/>
            </p14:nvContentPartPr>
            <p14:xfrm>
              <a:off x="212880" y="2348800"/>
              <a:ext cx="2392920" cy="7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5240" y="2312800"/>
                <a:ext cx="2428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14:cNvPr>
              <p14:cNvContentPartPr/>
              <p14:nvPr/>
            </p14:nvContentPartPr>
            <p14:xfrm>
              <a:off x="5277720" y="3423040"/>
              <a:ext cx="109080" cy="19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0080" y="3405040"/>
                <a:ext cx="144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14:cNvPr>
              <p14:cNvContentPartPr/>
              <p14:nvPr/>
            </p14:nvContentPartPr>
            <p14:xfrm>
              <a:off x="3410760" y="4037560"/>
              <a:ext cx="33480" cy="12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93120" y="4019920"/>
                <a:ext cx="69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14:cNvPr>
              <p14:cNvContentPartPr/>
              <p14:nvPr/>
            </p14:nvContentPartPr>
            <p14:xfrm>
              <a:off x="3379800" y="4199560"/>
              <a:ext cx="45360" cy="24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61800" y="4181560"/>
                <a:ext cx="81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14:cNvPr>
              <p14:cNvContentPartPr/>
              <p14:nvPr/>
            </p14:nvContentPartPr>
            <p14:xfrm>
              <a:off x="487200" y="3890680"/>
              <a:ext cx="2725560" cy="630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9200" y="3873030"/>
                <a:ext cx="2761200" cy="666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14:cNvPr>
              <p14:cNvContentPartPr/>
              <p14:nvPr/>
            </p14:nvContentPartPr>
            <p14:xfrm>
              <a:off x="5547000" y="3133960"/>
              <a:ext cx="3061440" cy="5868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29358" y="3116320"/>
                <a:ext cx="3097084" cy="6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0301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14:cNvPr>
              <p14:cNvContentPartPr/>
              <p14:nvPr/>
            </p14:nvContentPartPr>
            <p14:xfrm>
              <a:off x="7558680" y="2001040"/>
              <a:ext cx="954360" cy="2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1965400"/>
                <a:ext cx="990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14:cNvPr>
              <p14:cNvContentPartPr/>
              <p14:nvPr/>
            </p14:nvContentPartPr>
            <p14:xfrm>
              <a:off x="212880" y="2348800"/>
              <a:ext cx="2392920" cy="7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5240" y="2312800"/>
                <a:ext cx="2428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14:cNvPr>
              <p14:cNvContentPartPr/>
              <p14:nvPr/>
            </p14:nvContentPartPr>
            <p14:xfrm>
              <a:off x="5277720" y="3423040"/>
              <a:ext cx="109080" cy="19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0080" y="3405040"/>
                <a:ext cx="144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14:cNvPr>
              <p14:cNvContentPartPr/>
              <p14:nvPr/>
            </p14:nvContentPartPr>
            <p14:xfrm>
              <a:off x="3410760" y="4037560"/>
              <a:ext cx="33480" cy="12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93120" y="4019920"/>
                <a:ext cx="69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14:cNvPr>
              <p14:cNvContentPartPr/>
              <p14:nvPr/>
            </p14:nvContentPartPr>
            <p14:xfrm>
              <a:off x="3379800" y="4199560"/>
              <a:ext cx="45360" cy="24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61800" y="4181560"/>
                <a:ext cx="81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14:cNvPr>
              <p14:cNvContentPartPr/>
              <p14:nvPr/>
            </p14:nvContentPartPr>
            <p14:xfrm>
              <a:off x="487200" y="3890680"/>
              <a:ext cx="2725560" cy="630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9200" y="3873030"/>
                <a:ext cx="2761200" cy="666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14:cNvPr>
              <p14:cNvContentPartPr/>
              <p14:nvPr/>
            </p14:nvContentPartPr>
            <p14:xfrm>
              <a:off x="5547000" y="3133960"/>
              <a:ext cx="3061440" cy="5868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29358" y="3116320"/>
                <a:ext cx="3097084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14:cNvPr>
              <p14:cNvContentPartPr/>
              <p14:nvPr/>
            </p14:nvContentPartPr>
            <p14:xfrm>
              <a:off x="1613280" y="4815520"/>
              <a:ext cx="460800" cy="457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95626" y="4797534"/>
                <a:ext cx="496468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14:cNvPr>
              <p14:cNvContentPartPr/>
              <p14:nvPr/>
            </p14:nvContentPartPr>
            <p14:xfrm>
              <a:off x="2275320" y="4785280"/>
              <a:ext cx="891360" cy="43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57673" y="4767295"/>
                <a:ext cx="927014" cy="4722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47480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14:cNvPr>
              <p14:cNvContentPartPr/>
              <p14:nvPr/>
            </p14:nvContentPartPr>
            <p14:xfrm>
              <a:off x="7558680" y="2001040"/>
              <a:ext cx="954360" cy="2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1965400"/>
                <a:ext cx="990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14:cNvPr>
              <p14:cNvContentPartPr/>
              <p14:nvPr/>
            </p14:nvContentPartPr>
            <p14:xfrm>
              <a:off x="212880" y="2348800"/>
              <a:ext cx="2392920" cy="7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5240" y="2312800"/>
                <a:ext cx="2428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14:cNvPr>
              <p14:cNvContentPartPr/>
              <p14:nvPr/>
            </p14:nvContentPartPr>
            <p14:xfrm>
              <a:off x="5277720" y="3423040"/>
              <a:ext cx="109080" cy="19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0080" y="3405040"/>
                <a:ext cx="144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14:cNvPr>
              <p14:cNvContentPartPr/>
              <p14:nvPr/>
            </p14:nvContentPartPr>
            <p14:xfrm>
              <a:off x="3410760" y="4037560"/>
              <a:ext cx="33480" cy="12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93120" y="4019920"/>
                <a:ext cx="69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14:cNvPr>
              <p14:cNvContentPartPr/>
              <p14:nvPr/>
            </p14:nvContentPartPr>
            <p14:xfrm>
              <a:off x="3379800" y="4199560"/>
              <a:ext cx="45360" cy="24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61800" y="4181560"/>
                <a:ext cx="81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14:cNvPr>
              <p14:cNvContentPartPr/>
              <p14:nvPr/>
            </p14:nvContentPartPr>
            <p14:xfrm>
              <a:off x="487200" y="3890680"/>
              <a:ext cx="2725560" cy="630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9200" y="3873030"/>
                <a:ext cx="2761200" cy="666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14:cNvPr>
              <p14:cNvContentPartPr/>
              <p14:nvPr/>
            </p14:nvContentPartPr>
            <p14:xfrm>
              <a:off x="5547000" y="3133960"/>
              <a:ext cx="3061440" cy="5868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29358" y="3116320"/>
                <a:ext cx="3097084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14:cNvPr>
              <p14:cNvContentPartPr/>
              <p14:nvPr/>
            </p14:nvContentPartPr>
            <p14:xfrm>
              <a:off x="1613280" y="4815520"/>
              <a:ext cx="460800" cy="457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95626" y="4797534"/>
                <a:ext cx="496468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14:cNvPr>
              <p14:cNvContentPartPr/>
              <p14:nvPr/>
            </p14:nvContentPartPr>
            <p14:xfrm>
              <a:off x="2275320" y="4785280"/>
              <a:ext cx="891360" cy="43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57673" y="4767295"/>
                <a:ext cx="927014" cy="472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422B81-E027-4F12-93F8-EE2490ED2C12}"/>
                  </a:ext>
                </a:extLst>
              </p14:cNvPr>
              <p14:cNvContentPartPr/>
              <p14:nvPr/>
            </p14:nvContentPartPr>
            <p14:xfrm>
              <a:off x="4144800" y="4693840"/>
              <a:ext cx="1035000" cy="45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422B81-E027-4F12-93F8-EE2490ED2C1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26800" y="4675840"/>
                <a:ext cx="10706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3CBB5D3-A6DB-42EA-9300-EB6A89EE339B}"/>
                  </a:ext>
                </a:extLst>
              </p14:cNvPr>
              <p14:cNvContentPartPr/>
              <p14:nvPr/>
            </p14:nvContentPartPr>
            <p14:xfrm>
              <a:off x="3423720" y="4819480"/>
              <a:ext cx="283320" cy="305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3CBB5D3-A6DB-42EA-9300-EB6A89EE339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05743" y="4801840"/>
                <a:ext cx="31891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A3FDCD-9A1D-4745-BA57-798027DC9899}"/>
                  </a:ext>
                </a:extLst>
              </p14:cNvPr>
              <p14:cNvContentPartPr/>
              <p14:nvPr/>
            </p14:nvContentPartPr>
            <p14:xfrm>
              <a:off x="5354040" y="4581880"/>
              <a:ext cx="2010240" cy="672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A3FDCD-9A1D-4745-BA57-798027DC989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36040" y="4564240"/>
                <a:ext cx="2045880" cy="70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63756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14:cNvPr>
              <p14:cNvContentPartPr/>
              <p14:nvPr/>
            </p14:nvContentPartPr>
            <p14:xfrm>
              <a:off x="7558680" y="2001040"/>
              <a:ext cx="954360" cy="2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1965400"/>
                <a:ext cx="990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14:cNvPr>
              <p14:cNvContentPartPr/>
              <p14:nvPr/>
            </p14:nvContentPartPr>
            <p14:xfrm>
              <a:off x="212880" y="2348800"/>
              <a:ext cx="2392920" cy="7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5240" y="2312800"/>
                <a:ext cx="2428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14:cNvPr>
              <p14:cNvContentPartPr/>
              <p14:nvPr/>
            </p14:nvContentPartPr>
            <p14:xfrm>
              <a:off x="5277720" y="3423040"/>
              <a:ext cx="109080" cy="19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0080" y="3405040"/>
                <a:ext cx="144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14:cNvPr>
              <p14:cNvContentPartPr/>
              <p14:nvPr/>
            </p14:nvContentPartPr>
            <p14:xfrm>
              <a:off x="3410760" y="4037560"/>
              <a:ext cx="33480" cy="12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93120" y="4019920"/>
                <a:ext cx="69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14:cNvPr>
              <p14:cNvContentPartPr/>
              <p14:nvPr/>
            </p14:nvContentPartPr>
            <p14:xfrm>
              <a:off x="3379800" y="4199560"/>
              <a:ext cx="45360" cy="24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61800" y="4181560"/>
                <a:ext cx="81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14:cNvPr>
              <p14:cNvContentPartPr/>
              <p14:nvPr/>
            </p14:nvContentPartPr>
            <p14:xfrm>
              <a:off x="487200" y="3890680"/>
              <a:ext cx="2725560" cy="630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9200" y="3873030"/>
                <a:ext cx="2761200" cy="666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14:cNvPr>
              <p14:cNvContentPartPr/>
              <p14:nvPr/>
            </p14:nvContentPartPr>
            <p14:xfrm>
              <a:off x="5547000" y="3133960"/>
              <a:ext cx="3061440" cy="5868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29358" y="3116320"/>
                <a:ext cx="3097084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14:cNvPr>
              <p14:cNvContentPartPr/>
              <p14:nvPr/>
            </p14:nvContentPartPr>
            <p14:xfrm>
              <a:off x="1613280" y="4815520"/>
              <a:ext cx="460800" cy="457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95626" y="4797534"/>
                <a:ext cx="496468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14:cNvPr>
              <p14:cNvContentPartPr/>
              <p14:nvPr/>
            </p14:nvContentPartPr>
            <p14:xfrm>
              <a:off x="2275320" y="4785280"/>
              <a:ext cx="891360" cy="43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57673" y="4767295"/>
                <a:ext cx="927014" cy="472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422B81-E027-4F12-93F8-EE2490ED2C12}"/>
                  </a:ext>
                </a:extLst>
              </p14:cNvPr>
              <p14:cNvContentPartPr/>
              <p14:nvPr/>
            </p14:nvContentPartPr>
            <p14:xfrm>
              <a:off x="4144800" y="4693840"/>
              <a:ext cx="1035000" cy="45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422B81-E027-4F12-93F8-EE2490ED2C1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26800" y="4675840"/>
                <a:ext cx="10706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3CBB5D3-A6DB-42EA-9300-EB6A89EE339B}"/>
                  </a:ext>
                </a:extLst>
              </p14:cNvPr>
              <p14:cNvContentPartPr/>
              <p14:nvPr/>
            </p14:nvContentPartPr>
            <p14:xfrm>
              <a:off x="3423720" y="4819480"/>
              <a:ext cx="283320" cy="305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3CBB5D3-A6DB-42EA-9300-EB6A89EE339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05743" y="4801840"/>
                <a:ext cx="31891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A3FDCD-9A1D-4745-BA57-798027DC9899}"/>
                  </a:ext>
                </a:extLst>
              </p14:cNvPr>
              <p14:cNvContentPartPr/>
              <p14:nvPr/>
            </p14:nvContentPartPr>
            <p14:xfrm>
              <a:off x="5354040" y="4581880"/>
              <a:ext cx="2010240" cy="672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A3FDCD-9A1D-4745-BA57-798027DC989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36040" y="4564240"/>
                <a:ext cx="204588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5CB522-82E1-4753-9810-8115855AB867}"/>
                  </a:ext>
                </a:extLst>
              </p14:cNvPr>
              <p14:cNvContentPartPr/>
              <p14:nvPr/>
            </p14:nvContentPartPr>
            <p14:xfrm>
              <a:off x="7467240" y="4825960"/>
              <a:ext cx="186480" cy="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5CB522-82E1-4753-9810-8115855AB86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49240" y="4807960"/>
                <a:ext cx="222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B680B5-EB30-4654-9F21-754C31853C55}"/>
                  </a:ext>
                </a:extLst>
              </p14:cNvPr>
              <p14:cNvContentPartPr/>
              <p14:nvPr/>
            </p14:nvContentPartPr>
            <p14:xfrm>
              <a:off x="7489200" y="4906960"/>
              <a:ext cx="119520" cy="21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B680B5-EB30-4654-9F21-754C31853C5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71560" y="4888960"/>
                <a:ext cx="155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7D8E76-5BAC-4BC8-958A-377484389D24}"/>
                  </a:ext>
                </a:extLst>
              </p14:cNvPr>
              <p14:cNvContentPartPr/>
              <p14:nvPr/>
            </p14:nvContentPartPr>
            <p14:xfrm>
              <a:off x="7780440" y="4702840"/>
              <a:ext cx="717480" cy="279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7D8E76-5BAC-4BC8-958A-377484389D2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62440" y="4684840"/>
                <a:ext cx="753120" cy="3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15187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46E656-A683-4A3B-8993-E63A50AC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9" t="14047" r="16957" b="76942"/>
          <a:stretch/>
        </p:blipFill>
        <p:spPr>
          <a:xfrm>
            <a:off x="202960" y="136525"/>
            <a:ext cx="8800142" cy="2225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14:cNvPr>
              <p14:cNvContentPartPr/>
              <p14:nvPr/>
            </p14:nvContentPartPr>
            <p14:xfrm>
              <a:off x="3082080" y="1971520"/>
              <a:ext cx="751680" cy="573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64D3-1FE2-406A-8A05-AAB980A8CB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4080" y="1953880"/>
                <a:ext cx="7873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14:cNvPr>
              <p14:cNvContentPartPr/>
              <p14:nvPr/>
            </p14:nvContentPartPr>
            <p14:xfrm>
              <a:off x="3565560" y="2295520"/>
              <a:ext cx="266040" cy="12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BBDB0E-5D98-4EDD-ADB5-FDB0C8BA3D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920" y="2277880"/>
                <a:ext cx="3016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14:cNvPr>
              <p14:cNvContentPartPr/>
              <p14:nvPr/>
            </p14:nvContentPartPr>
            <p14:xfrm>
              <a:off x="5039040" y="2260600"/>
              <a:ext cx="298080" cy="16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3D76A4A-5E8A-41F7-AB27-2871F3136A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1400" y="2242600"/>
                <a:ext cx="33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14:cNvPr>
              <p14:cNvContentPartPr/>
              <p14:nvPr/>
            </p14:nvContentPartPr>
            <p14:xfrm>
              <a:off x="5125080" y="2367160"/>
              <a:ext cx="218160" cy="1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D57B490-C628-4CB8-A361-5268478314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07440" y="2349160"/>
                <a:ext cx="253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14:cNvPr>
              <p14:cNvContentPartPr/>
              <p14:nvPr/>
            </p14:nvContentPartPr>
            <p14:xfrm>
              <a:off x="5618280" y="2163400"/>
              <a:ext cx="529560" cy="395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1DC27A-A47A-461C-A8C6-33779CD052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0292" y="2145760"/>
                <a:ext cx="565176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14:cNvPr>
              <p14:cNvContentPartPr/>
              <p14:nvPr/>
            </p14:nvContentPartPr>
            <p14:xfrm>
              <a:off x="6319200" y="2245480"/>
              <a:ext cx="230400" cy="15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BB8A698-F9EF-4550-9570-7B97B33DC9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1560" y="2227480"/>
                <a:ext cx="26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14:cNvPr>
              <p14:cNvContentPartPr/>
              <p14:nvPr/>
            </p14:nvContentPartPr>
            <p14:xfrm>
              <a:off x="6339360" y="2356000"/>
              <a:ext cx="254160" cy="19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995FC9C-76D7-4D26-80F8-E569168A2A6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1360" y="2338360"/>
                <a:ext cx="289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14:cNvPr>
              <p14:cNvContentPartPr/>
              <p14:nvPr/>
            </p14:nvContentPartPr>
            <p14:xfrm>
              <a:off x="6825360" y="2153320"/>
              <a:ext cx="286560" cy="236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166BC11-1315-47E2-9442-976CFD978DC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07720" y="2135680"/>
                <a:ext cx="322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14:cNvPr>
              <p14:cNvContentPartPr/>
              <p14:nvPr/>
            </p14:nvContentPartPr>
            <p14:xfrm>
              <a:off x="4154160" y="2173840"/>
              <a:ext cx="637920" cy="358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A307E66-A86C-4024-8910-E170587D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6520" y="2156200"/>
                <a:ext cx="6735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14:cNvPr>
              <p14:cNvContentPartPr/>
              <p14:nvPr/>
            </p14:nvContentPartPr>
            <p14:xfrm>
              <a:off x="1157880" y="2915080"/>
              <a:ext cx="163440" cy="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2D29DC-7A81-4ED6-A521-386531A523D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0240" y="2897440"/>
                <a:ext cx="1990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14:cNvPr>
              <p14:cNvContentPartPr/>
              <p14:nvPr/>
            </p14:nvContentPartPr>
            <p14:xfrm>
              <a:off x="1167960" y="3006880"/>
              <a:ext cx="1634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B03837-4A88-42B8-B104-5ECBE5E1F35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50320" y="2988880"/>
                <a:ext cx="19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14:cNvPr>
              <p14:cNvContentPartPr/>
              <p14:nvPr/>
            </p14:nvContentPartPr>
            <p14:xfrm>
              <a:off x="1534080" y="2729320"/>
              <a:ext cx="1015920" cy="440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44D177-BA08-4EE6-B199-565AD40549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6440" y="2711680"/>
                <a:ext cx="105156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14:cNvPr>
              <p14:cNvContentPartPr/>
              <p14:nvPr/>
            </p14:nvContentPartPr>
            <p14:xfrm>
              <a:off x="619320" y="2774320"/>
              <a:ext cx="348480" cy="432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184C20-7DC0-44DA-9F88-F8BEC859C8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01339" y="2756320"/>
                <a:ext cx="384083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14:cNvPr>
              <p14:cNvContentPartPr/>
              <p14:nvPr/>
            </p14:nvContentPartPr>
            <p14:xfrm>
              <a:off x="2870760" y="2614120"/>
              <a:ext cx="1821960" cy="496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FBCBB4F-524F-41A9-B891-7C0BF3D72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120" y="2596480"/>
                <a:ext cx="18576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14:cNvPr>
              <p14:cNvContentPartPr/>
              <p14:nvPr/>
            </p14:nvContentPartPr>
            <p14:xfrm>
              <a:off x="4755360" y="2996800"/>
              <a:ext cx="111600" cy="11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42E31-6771-4237-B27A-9A7B5A748F9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37360" y="2979160"/>
                <a:ext cx="147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14:cNvPr>
              <p14:cNvContentPartPr/>
              <p14:nvPr/>
            </p14:nvContentPartPr>
            <p14:xfrm>
              <a:off x="5102040" y="2824000"/>
              <a:ext cx="150480" cy="172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FE1AFB-3B7B-450A-B74C-9D16055B1C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4040" y="2806360"/>
                <a:ext cx="186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14:cNvPr>
              <p14:cNvContentPartPr/>
              <p14:nvPr/>
            </p14:nvContentPartPr>
            <p14:xfrm>
              <a:off x="7034880" y="2762800"/>
              <a:ext cx="36000" cy="113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1803DAA-F006-4C90-89BD-10F6FD8B1E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7240" y="2745160"/>
                <a:ext cx="71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14:cNvPr>
              <p14:cNvContentPartPr/>
              <p14:nvPr/>
            </p14:nvContentPartPr>
            <p14:xfrm>
              <a:off x="7070880" y="270232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CE1D06-6028-4EA6-8F7C-45BA2A04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2880" y="2684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14:cNvPr>
              <p14:cNvContentPartPr/>
              <p14:nvPr/>
            </p14:nvContentPartPr>
            <p14:xfrm>
              <a:off x="7172760" y="2509000"/>
              <a:ext cx="132840" cy="376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5AE2AB-CFE9-4A00-8192-1301E510AF8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54760" y="2491360"/>
                <a:ext cx="168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14:cNvPr>
              <p14:cNvContentPartPr/>
              <p14:nvPr/>
            </p14:nvContentPartPr>
            <p14:xfrm>
              <a:off x="5355120" y="2570560"/>
              <a:ext cx="1548000" cy="503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130BFA-B332-4042-A337-BB8E157B98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37120" y="2552920"/>
                <a:ext cx="15836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14:cNvPr>
              <p14:cNvContentPartPr/>
              <p14:nvPr/>
            </p14:nvContentPartPr>
            <p14:xfrm>
              <a:off x="8127480" y="2549680"/>
              <a:ext cx="457920" cy="306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EF1B9A5-B279-4A72-B64C-80E68D97A4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09826" y="2532040"/>
                <a:ext cx="4935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14:cNvPr>
              <p14:cNvContentPartPr/>
              <p14:nvPr/>
            </p14:nvContentPartPr>
            <p14:xfrm>
              <a:off x="7694040" y="2539600"/>
              <a:ext cx="313200" cy="325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9BA515-E622-4B98-B4B6-FA2BEA6AD43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76040" y="2521600"/>
                <a:ext cx="34884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14:cNvPr>
              <p14:cNvContentPartPr/>
              <p14:nvPr/>
            </p14:nvContentPartPr>
            <p14:xfrm>
              <a:off x="1066440" y="3416920"/>
              <a:ext cx="185760" cy="17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0B83E2-3DAA-444A-8584-FD2C3BE583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8800" y="3399280"/>
                <a:ext cx="221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14:cNvPr>
              <p14:cNvContentPartPr/>
              <p14:nvPr/>
            </p14:nvContentPartPr>
            <p14:xfrm>
              <a:off x="1097040" y="3518800"/>
              <a:ext cx="177480" cy="9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1EAA5F-8AB8-4776-81B1-7A933E7AF9B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9040" y="3500800"/>
                <a:ext cx="2131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14:cNvPr>
              <p14:cNvContentPartPr/>
              <p14:nvPr/>
            </p14:nvContentPartPr>
            <p14:xfrm>
              <a:off x="505560" y="3415120"/>
              <a:ext cx="430560" cy="358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CCCAB-7510-43B8-9C85-9DD080C02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7560" y="3397480"/>
                <a:ext cx="4662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14:cNvPr>
              <p14:cNvContentPartPr/>
              <p14:nvPr/>
            </p14:nvContentPartPr>
            <p14:xfrm>
              <a:off x="2845920" y="3229000"/>
              <a:ext cx="222480" cy="3585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21A12E1-A538-4802-98AA-9E007F8DA13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27920" y="3211360"/>
                <a:ext cx="2581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14:cNvPr>
              <p14:cNvContentPartPr/>
              <p14:nvPr/>
            </p14:nvContentPartPr>
            <p14:xfrm>
              <a:off x="3929160" y="3132520"/>
              <a:ext cx="1181880" cy="4132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D3E8FE2-44DB-489E-B4FF-9234ACFEE4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11160" y="3114520"/>
                <a:ext cx="1217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14:cNvPr>
              <p14:cNvContentPartPr/>
              <p14:nvPr/>
            </p14:nvContentPartPr>
            <p14:xfrm>
              <a:off x="3206640" y="3378040"/>
              <a:ext cx="616320" cy="171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AD5F03D-29F0-4B66-8818-85355172DE2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88640" y="3360400"/>
                <a:ext cx="651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14:cNvPr>
              <p14:cNvContentPartPr/>
              <p14:nvPr/>
            </p14:nvContentPartPr>
            <p14:xfrm>
              <a:off x="1462440" y="3278680"/>
              <a:ext cx="1118520" cy="36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992A10B-33AC-4B3A-A560-74F765D962E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4794" y="3261040"/>
                <a:ext cx="1154171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14:cNvPr>
              <p14:cNvContentPartPr/>
              <p14:nvPr/>
            </p14:nvContentPartPr>
            <p14:xfrm>
              <a:off x="2631000" y="3324040"/>
              <a:ext cx="114480" cy="140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4A2445C-4280-4D99-943B-A1FCA87663B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13360" y="3306400"/>
                <a:ext cx="150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14:cNvPr>
              <p14:cNvContentPartPr/>
              <p14:nvPr/>
            </p14:nvContentPartPr>
            <p14:xfrm>
              <a:off x="7558680" y="2001040"/>
              <a:ext cx="954360" cy="2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9DFE4-456E-4028-AC87-46AC58F32DA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40680" y="1965400"/>
                <a:ext cx="990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14:cNvPr>
              <p14:cNvContentPartPr/>
              <p14:nvPr/>
            </p14:nvContentPartPr>
            <p14:xfrm>
              <a:off x="212880" y="2348800"/>
              <a:ext cx="2392920" cy="79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A4F51A4-139E-406E-855B-A5509F5FEC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5240" y="2312800"/>
                <a:ext cx="24285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14:cNvPr>
              <p14:cNvContentPartPr/>
              <p14:nvPr/>
            </p14:nvContentPartPr>
            <p14:xfrm>
              <a:off x="5277720" y="3423040"/>
              <a:ext cx="109080" cy="195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3D5CD5-A243-458F-9505-F4F8B550CFC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60080" y="3405040"/>
                <a:ext cx="144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14:cNvPr>
              <p14:cNvContentPartPr/>
              <p14:nvPr/>
            </p14:nvContentPartPr>
            <p14:xfrm>
              <a:off x="3410760" y="4037560"/>
              <a:ext cx="33480" cy="122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90626CA-C7E7-4186-A971-282B5552B6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93120" y="4019920"/>
                <a:ext cx="691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14:cNvPr>
              <p14:cNvContentPartPr/>
              <p14:nvPr/>
            </p14:nvContentPartPr>
            <p14:xfrm>
              <a:off x="3379800" y="4199560"/>
              <a:ext cx="45360" cy="248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C2A8244-062D-473D-9BC8-E0C4C52B809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361800" y="4181560"/>
                <a:ext cx="81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14:cNvPr>
              <p14:cNvContentPartPr/>
              <p14:nvPr/>
            </p14:nvContentPartPr>
            <p14:xfrm>
              <a:off x="487200" y="3890680"/>
              <a:ext cx="2725560" cy="6307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E7DA223-F095-4520-9CA3-6F51AB46FE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9200" y="3873030"/>
                <a:ext cx="2761200" cy="666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14:cNvPr>
              <p14:cNvContentPartPr/>
              <p14:nvPr/>
            </p14:nvContentPartPr>
            <p14:xfrm>
              <a:off x="5547000" y="3133960"/>
              <a:ext cx="3061440" cy="5868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D9C752-4DD2-478E-9B6B-33296A4161B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529358" y="3116320"/>
                <a:ext cx="3097084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14:cNvPr>
              <p14:cNvContentPartPr/>
              <p14:nvPr/>
            </p14:nvContentPartPr>
            <p14:xfrm>
              <a:off x="1613280" y="4815520"/>
              <a:ext cx="460800" cy="457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DA79024-A304-4602-BE99-92D27E2A8F4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95626" y="4797534"/>
                <a:ext cx="496468" cy="49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14:cNvPr>
              <p14:cNvContentPartPr/>
              <p14:nvPr/>
            </p14:nvContentPartPr>
            <p14:xfrm>
              <a:off x="2275320" y="4785280"/>
              <a:ext cx="891360" cy="43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ADBC0F6-9D76-4EFF-9BA6-9021BCD02CA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57673" y="4767295"/>
                <a:ext cx="927014" cy="472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422B81-E027-4F12-93F8-EE2490ED2C12}"/>
                  </a:ext>
                </a:extLst>
              </p14:cNvPr>
              <p14:cNvContentPartPr/>
              <p14:nvPr/>
            </p14:nvContentPartPr>
            <p14:xfrm>
              <a:off x="4144800" y="4693840"/>
              <a:ext cx="1035000" cy="457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422B81-E027-4F12-93F8-EE2490ED2C1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26800" y="4675840"/>
                <a:ext cx="107064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3CBB5D3-A6DB-42EA-9300-EB6A89EE339B}"/>
                  </a:ext>
                </a:extLst>
              </p14:cNvPr>
              <p14:cNvContentPartPr/>
              <p14:nvPr/>
            </p14:nvContentPartPr>
            <p14:xfrm>
              <a:off x="3423720" y="4819480"/>
              <a:ext cx="283320" cy="305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3CBB5D3-A6DB-42EA-9300-EB6A89EE339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05743" y="4801840"/>
                <a:ext cx="318915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DA3FDCD-9A1D-4745-BA57-798027DC9899}"/>
                  </a:ext>
                </a:extLst>
              </p14:cNvPr>
              <p14:cNvContentPartPr/>
              <p14:nvPr/>
            </p14:nvContentPartPr>
            <p14:xfrm>
              <a:off x="5354040" y="4581880"/>
              <a:ext cx="2010240" cy="672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DA3FDCD-9A1D-4745-BA57-798027DC989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36040" y="4564240"/>
                <a:ext cx="204588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5CB522-82E1-4753-9810-8115855AB867}"/>
                  </a:ext>
                </a:extLst>
              </p14:cNvPr>
              <p14:cNvContentPartPr/>
              <p14:nvPr/>
            </p14:nvContentPartPr>
            <p14:xfrm>
              <a:off x="7467240" y="4825960"/>
              <a:ext cx="186480" cy="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5CB522-82E1-4753-9810-8115855AB86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49240" y="4807960"/>
                <a:ext cx="222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B680B5-EB30-4654-9F21-754C31853C55}"/>
                  </a:ext>
                </a:extLst>
              </p14:cNvPr>
              <p14:cNvContentPartPr/>
              <p14:nvPr/>
            </p14:nvContentPartPr>
            <p14:xfrm>
              <a:off x="7489200" y="4906960"/>
              <a:ext cx="119520" cy="21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B680B5-EB30-4654-9F21-754C31853C5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71560" y="4888960"/>
                <a:ext cx="155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7D8E76-5BAC-4BC8-958A-377484389D24}"/>
                  </a:ext>
                </a:extLst>
              </p14:cNvPr>
              <p14:cNvContentPartPr/>
              <p14:nvPr/>
            </p14:nvContentPartPr>
            <p14:xfrm>
              <a:off x="7780440" y="4702840"/>
              <a:ext cx="717480" cy="279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7D8E76-5BAC-4BC8-958A-377484389D2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62440" y="4684840"/>
                <a:ext cx="7531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04D2CAA-2EF9-4595-8C9B-8E99F16D3C50}"/>
                  </a:ext>
                </a:extLst>
              </p14:cNvPr>
              <p14:cNvContentPartPr/>
              <p14:nvPr/>
            </p14:nvContentPartPr>
            <p14:xfrm>
              <a:off x="2285760" y="5660440"/>
              <a:ext cx="342360" cy="28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04D2CAA-2EF9-4595-8C9B-8E99F16D3C5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68120" y="5642800"/>
                <a:ext cx="378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6672090-E29A-4454-A588-4A75E2864608}"/>
                  </a:ext>
                </a:extLst>
              </p14:cNvPr>
              <p14:cNvContentPartPr/>
              <p14:nvPr/>
            </p14:nvContentPartPr>
            <p14:xfrm>
              <a:off x="2336520" y="5710840"/>
              <a:ext cx="299880" cy="59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6672090-E29A-4454-A588-4A75E286460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18520" y="5693200"/>
                <a:ext cx="335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58F467-0038-44C7-988F-699F037F472C}"/>
                  </a:ext>
                </a:extLst>
              </p14:cNvPr>
              <p14:cNvContentPartPr/>
              <p14:nvPr/>
            </p14:nvContentPartPr>
            <p14:xfrm>
              <a:off x="2454600" y="5567200"/>
              <a:ext cx="205920" cy="314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58F467-0038-44C7-988F-699F037F472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36600" y="5549560"/>
                <a:ext cx="2415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24422EF-8165-4549-9018-4DF269C657FD}"/>
                  </a:ext>
                </a:extLst>
              </p14:cNvPr>
              <p14:cNvContentPartPr/>
              <p14:nvPr/>
            </p14:nvContentPartPr>
            <p14:xfrm>
              <a:off x="3219240" y="5350120"/>
              <a:ext cx="3712320" cy="806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24422EF-8165-4549-9018-4DF269C657F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1240" y="5332120"/>
                <a:ext cx="3747960" cy="8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33962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14:cNvPr>
              <p14:cNvContentPartPr/>
              <p14:nvPr/>
            </p14:nvContentPartPr>
            <p14:xfrm>
              <a:off x="6796560" y="1020040"/>
              <a:ext cx="388800" cy="3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8920" y="1002040"/>
                <a:ext cx="424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14:cNvPr>
              <p14:cNvContentPartPr/>
              <p14:nvPr/>
            </p14:nvContentPartPr>
            <p14:xfrm>
              <a:off x="7348800" y="1117240"/>
              <a:ext cx="191880" cy="175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800" y="1099240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14:cNvPr>
              <p14:cNvContentPartPr/>
              <p14:nvPr/>
            </p14:nvContentPartPr>
            <p14:xfrm>
              <a:off x="1534080" y="2235040"/>
              <a:ext cx="165600" cy="1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080" y="2217040"/>
                <a:ext cx="2012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14:cNvPr>
              <p14:cNvContentPartPr/>
              <p14:nvPr/>
            </p14:nvContentPartPr>
            <p14:xfrm>
              <a:off x="1543800" y="2356720"/>
              <a:ext cx="16272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26160" y="2338720"/>
                <a:ext cx="198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14:cNvPr>
              <p14:cNvContentPartPr/>
              <p14:nvPr/>
            </p14:nvContentPartPr>
            <p14:xfrm>
              <a:off x="505560" y="2001040"/>
              <a:ext cx="819720" cy="65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920" y="1983400"/>
                <a:ext cx="85536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14:cNvPr>
              <p14:cNvContentPartPr/>
              <p14:nvPr/>
            </p14:nvContentPartPr>
            <p14:xfrm>
              <a:off x="2589240" y="1978720"/>
              <a:ext cx="559080" cy="441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71589" y="1960720"/>
                <a:ext cx="594743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14:cNvPr>
              <p14:cNvContentPartPr/>
              <p14:nvPr/>
            </p14:nvContentPartPr>
            <p14:xfrm>
              <a:off x="1891560" y="1952440"/>
              <a:ext cx="588600" cy="67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3560" y="1934440"/>
                <a:ext cx="6242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14:cNvPr>
              <p14:cNvContentPartPr/>
              <p14:nvPr/>
            </p14:nvContentPartPr>
            <p14:xfrm>
              <a:off x="334920" y="2966560"/>
              <a:ext cx="263880" cy="338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7256" y="2948560"/>
                <a:ext cx="299569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14:cNvPr>
              <p14:cNvContentPartPr/>
              <p14:nvPr/>
            </p14:nvContentPartPr>
            <p14:xfrm>
              <a:off x="945120" y="2794480"/>
              <a:ext cx="943560" cy="518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7127" y="2776480"/>
                <a:ext cx="979186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14:cNvPr>
              <p14:cNvContentPartPr/>
              <p14:nvPr/>
            </p14:nvContentPartPr>
            <p14:xfrm>
              <a:off x="2072280" y="2956120"/>
              <a:ext cx="182160" cy="11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54640" y="29384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14:cNvPr>
              <p14:cNvContentPartPr/>
              <p14:nvPr/>
            </p14:nvContentPartPr>
            <p14:xfrm>
              <a:off x="2090280" y="3047560"/>
              <a:ext cx="123480" cy="11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2640" y="3029560"/>
                <a:ext cx="15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14:cNvPr>
              <p14:cNvContentPartPr/>
              <p14:nvPr/>
            </p14:nvContentPartPr>
            <p14:xfrm>
              <a:off x="3169200" y="2695120"/>
              <a:ext cx="443160" cy="3556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1200" y="2677120"/>
                <a:ext cx="4788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14:cNvPr>
              <p14:cNvContentPartPr/>
              <p14:nvPr/>
            </p14:nvContentPartPr>
            <p14:xfrm>
              <a:off x="2427240" y="2735800"/>
              <a:ext cx="614880" cy="607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09240" y="2717800"/>
                <a:ext cx="6505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14:cNvPr>
              <p14:cNvContentPartPr/>
              <p14:nvPr/>
            </p14:nvContentPartPr>
            <p14:xfrm>
              <a:off x="418440" y="3608080"/>
              <a:ext cx="830880" cy="563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0792" y="3590080"/>
                <a:ext cx="866535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14:cNvPr>
              <p14:cNvContentPartPr/>
              <p14:nvPr/>
            </p14:nvContentPartPr>
            <p14:xfrm>
              <a:off x="3394560" y="3492160"/>
              <a:ext cx="623880" cy="440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76910" y="3474160"/>
                <a:ext cx="659541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14:cNvPr>
              <p14:cNvContentPartPr/>
              <p14:nvPr/>
            </p14:nvContentPartPr>
            <p14:xfrm>
              <a:off x="2742600" y="3474520"/>
              <a:ext cx="520200" cy="680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24948" y="3456530"/>
                <a:ext cx="555865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14:cNvPr>
              <p14:cNvContentPartPr/>
              <p14:nvPr/>
            </p14:nvContentPartPr>
            <p14:xfrm>
              <a:off x="1989480" y="3545440"/>
              <a:ext cx="611280" cy="407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71840" y="3527440"/>
                <a:ext cx="64692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70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14:cNvPr>
              <p14:cNvContentPartPr/>
              <p14:nvPr/>
            </p14:nvContentPartPr>
            <p14:xfrm>
              <a:off x="6796560" y="1020040"/>
              <a:ext cx="388800" cy="3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8920" y="1002040"/>
                <a:ext cx="424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14:cNvPr>
              <p14:cNvContentPartPr/>
              <p14:nvPr/>
            </p14:nvContentPartPr>
            <p14:xfrm>
              <a:off x="7348800" y="1117240"/>
              <a:ext cx="191880" cy="175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800" y="1099240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14:cNvPr>
              <p14:cNvContentPartPr/>
              <p14:nvPr/>
            </p14:nvContentPartPr>
            <p14:xfrm>
              <a:off x="1534080" y="2235040"/>
              <a:ext cx="165600" cy="1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080" y="2217040"/>
                <a:ext cx="2012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14:cNvPr>
              <p14:cNvContentPartPr/>
              <p14:nvPr/>
            </p14:nvContentPartPr>
            <p14:xfrm>
              <a:off x="1543800" y="2356720"/>
              <a:ext cx="16272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26160" y="2338720"/>
                <a:ext cx="198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14:cNvPr>
              <p14:cNvContentPartPr/>
              <p14:nvPr/>
            </p14:nvContentPartPr>
            <p14:xfrm>
              <a:off x="505560" y="2001040"/>
              <a:ext cx="819720" cy="65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920" y="1983400"/>
                <a:ext cx="85536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14:cNvPr>
              <p14:cNvContentPartPr/>
              <p14:nvPr/>
            </p14:nvContentPartPr>
            <p14:xfrm>
              <a:off x="2589240" y="1978720"/>
              <a:ext cx="559080" cy="441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71589" y="1960720"/>
                <a:ext cx="594743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14:cNvPr>
              <p14:cNvContentPartPr/>
              <p14:nvPr/>
            </p14:nvContentPartPr>
            <p14:xfrm>
              <a:off x="1891560" y="1952440"/>
              <a:ext cx="588600" cy="67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3560" y="1934440"/>
                <a:ext cx="6242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14:cNvPr>
              <p14:cNvContentPartPr/>
              <p14:nvPr/>
            </p14:nvContentPartPr>
            <p14:xfrm>
              <a:off x="334920" y="2966560"/>
              <a:ext cx="263880" cy="338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7256" y="2948560"/>
                <a:ext cx="299569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14:cNvPr>
              <p14:cNvContentPartPr/>
              <p14:nvPr/>
            </p14:nvContentPartPr>
            <p14:xfrm>
              <a:off x="945120" y="2794480"/>
              <a:ext cx="943560" cy="518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7127" y="2776480"/>
                <a:ext cx="979186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14:cNvPr>
              <p14:cNvContentPartPr/>
              <p14:nvPr/>
            </p14:nvContentPartPr>
            <p14:xfrm>
              <a:off x="2072280" y="2956120"/>
              <a:ext cx="182160" cy="11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54640" y="29384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14:cNvPr>
              <p14:cNvContentPartPr/>
              <p14:nvPr/>
            </p14:nvContentPartPr>
            <p14:xfrm>
              <a:off x="2090280" y="3047560"/>
              <a:ext cx="123480" cy="11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2640" y="3029560"/>
                <a:ext cx="15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14:cNvPr>
              <p14:cNvContentPartPr/>
              <p14:nvPr/>
            </p14:nvContentPartPr>
            <p14:xfrm>
              <a:off x="3169200" y="2695120"/>
              <a:ext cx="443160" cy="3556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1200" y="2677120"/>
                <a:ext cx="4788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14:cNvPr>
              <p14:cNvContentPartPr/>
              <p14:nvPr/>
            </p14:nvContentPartPr>
            <p14:xfrm>
              <a:off x="2427240" y="2735800"/>
              <a:ext cx="614880" cy="607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09240" y="2717800"/>
                <a:ext cx="6505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14:cNvPr>
              <p14:cNvContentPartPr/>
              <p14:nvPr/>
            </p14:nvContentPartPr>
            <p14:xfrm>
              <a:off x="418440" y="3608080"/>
              <a:ext cx="830880" cy="563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0792" y="3590080"/>
                <a:ext cx="866535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14:cNvPr>
              <p14:cNvContentPartPr/>
              <p14:nvPr/>
            </p14:nvContentPartPr>
            <p14:xfrm>
              <a:off x="3394560" y="3492160"/>
              <a:ext cx="623880" cy="440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76910" y="3474160"/>
                <a:ext cx="659541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14:cNvPr>
              <p14:cNvContentPartPr/>
              <p14:nvPr/>
            </p14:nvContentPartPr>
            <p14:xfrm>
              <a:off x="2742600" y="3474520"/>
              <a:ext cx="520200" cy="680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24948" y="3456530"/>
                <a:ext cx="555865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14:cNvPr>
              <p14:cNvContentPartPr/>
              <p14:nvPr/>
            </p14:nvContentPartPr>
            <p14:xfrm>
              <a:off x="1989480" y="3545440"/>
              <a:ext cx="611280" cy="407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71840" y="3527440"/>
                <a:ext cx="6469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BDD991-68F9-4A94-81C3-718EE921A3E6}"/>
                  </a:ext>
                </a:extLst>
              </p14:cNvPr>
              <p14:cNvContentPartPr/>
              <p14:nvPr/>
            </p14:nvContentPartPr>
            <p14:xfrm>
              <a:off x="570720" y="4350040"/>
              <a:ext cx="668160" cy="396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BDD991-68F9-4A94-81C3-718EE921A3E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2730" y="4332040"/>
                <a:ext cx="703781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A57547-1C54-47A3-BBA1-C7F6CA5615F6}"/>
                  </a:ext>
                </a:extLst>
              </p14:cNvPr>
              <p14:cNvContentPartPr/>
              <p14:nvPr/>
            </p14:nvContentPartPr>
            <p14:xfrm>
              <a:off x="1740720" y="4435360"/>
              <a:ext cx="986760" cy="55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A57547-1C54-47A3-BBA1-C7F6CA5615F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22720" y="4417720"/>
                <a:ext cx="102240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5C96A8-C0B8-4A19-A9CB-E8035EF92F17}"/>
                  </a:ext>
                </a:extLst>
              </p14:cNvPr>
              <p14:cNvContentPartPr/>
              <p14:nvPr/>
            </p14:nvContentPartPr>
            <p14:xfrm>
              <a:off x="2854560" y="4350760"/>
              <a:ext cx="793440" cy="66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5C96A8-C0B8-4A19-A9CB-E8035EF92F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6568" y="4332760"/>
                <a:ext cx="829064" cy="7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30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14:cNvPr>
              <p14:cNvContentPartPr/>
              <p14:nvPr/>
            </p14:nvContentPartPr>
            <p14:xfrm>
              <a:off x="6796560" y="1020040"/>
              <a:ext cx="388800" cy="3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8920" y="1002040"/>
                <a:ext cx="424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14:cNvPr>
              <p14:cNvContentPartPr/>
              <p14:nvPr/>
            </p14:nvContentPartPr>
            <p14:xfrm>
              <a:off x="7348800" y="1117240"/>
              <a:ext cx="191880" cy="175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800" y="1099240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14:cNvPr>
              <p14:cNvContentPartPr/>
              <p14:nvPr/>
            </p14:nvContentPartPr>
            <p14:xfrm>
              <a:off x="1534080" y="2235040"/>
              <a:ext cx="165600" cy="1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080" y="2217040"/>
                <a:ext cx="2012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14:cNvPr>
              <p14:cNvContentPartPr/>
              <p14:nvPr/>
            </p14:nvContentPartPr>
            <p14:xfrm>
              <a:off x="1543800" y="2356720"/>
              <a:ext cx="16272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26160" y="2338720"/>
                <a:ext cx="198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14:cNvPr>
              <p14:cNvContentPartPr/>
              <p14:nvPr/>
            </p14:nvContentPartPr>
            <p14:xfrm>
              <a:off x="505560" y="2001040"/>
              <a:ext cx="819720" cy="65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920" y="1983400"/>
                <a:ext cx="85536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14:cNvPr>
              <p14:cNvContentPartPr/>
              <p14:nvPr/>
            </p14:nvContentPartPr>
            <p14:xfrm>
              <a:off x="2589240" y="1978720"/>
              <a:ext cx="559080" cy="441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71589" y="1960720"/>
                <a:ext cx="594743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14:cNvPr>
              <p14:cNvContentPartPr/>
              <p14:nvPr/>
            </p14:nvContentPartPr>
            <p14:xfrm>
              <a:off x="1891560" y="1952440"/>
              <a:ext cx="588600" cy="67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3560" y="1934440"/>
                <a:ext cx="6242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14:cNvPr>
              <p14:cNvContentPartPr/>
              <p14:nvPr/>
            </p14:nvContentPartPr>
            <p14:xfrm>
              <a:off x="334920" y="2966560"/>
              <a:ext cx="263880" cy="338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7256" y="2948560"/>
                <a:ext cx="299569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14:cNvPr>
              <p14:cNvContentPartPr/>
              <p14:nvPr/>
            </p14:nvContentPartPr>
            <p14:xfrm>
              <a:off x="945120" y="2794480"/>
              <a:ext cx="943560" cy="518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7127" y="2776480"/>
                <a:ext cx="979186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14:cNvPr>
              <p14:cNvContentPartPr/>
              <p14:nvPr/>
            </p14:nvContentPartPr>
            <p14:xfrm>
              <a:off x="2072280" y="2956120"/>
              <a:ext cx="182160" cy="11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54640" y="29384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14:cNvPr>
              <p14:cNvContentPartPr/>
              <p14:nvPr/>
            </p14:nvContentPartPr>
            <p14:xfrm>
              <a:off x="2090280" y="3047560"/>
              <a:ext cx="123480" cy="11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2640" y="3029560"/>
                <a:ext cx="15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14:cNvPr>
              <p14:cNvContentPartPr/>
              <p14:nvPr/>
            </p14:nvContentPartPr>
            <p14:xfrm>
              <a:off x="3169200" y="2695120"/>
              <a:ext cx="443160" cy="3556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1200" y="2677120"/>
                <a:ext cx="4788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14:cNvPr>
              <p14:cNvContentPartPr/>
              <p14:nvPr/>
            </p14:nvContentPartPr>
            <p14:xfrm>
              <a:off x="2427240" y="2735800"/>
              <a:ext cx="614880" cy="607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09240" y="2717800"/>
                <a:ext cx="6505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14:cNvPr>
              <p14:cNvContentPartPr/>
              <p14:nvPr/>
            </p14:nvContentPartPr>
            <p14:xfrm>
              <a:off x="418440" y="3608080"/>
              <a:ext cx="830880" cy="563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0792" y="3590080"/>
                <a:ext cx="866535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14:cNvPr>
              <p14:cNvContentPartPr/>
              <p14:nvPr/>
            </p14:nvContentPartPr>
            <p14:xfrm>
              <a:off x="3394560" y="3492160"/>
              <a:ext cx="623880" cy="440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76910" y="3474160"/>
                <a:ext cx="659541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14:cNvPr>
              <p14:cNvContentPartPr/>
              <p14:nvPr/>
            </p14:nvContentPartPr>
            <p14:xfrm>
              <a:off x="2742600" y="3474520"/>
              <a:ext cx="520200" cy="680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24948" y="3456530"/>
                <a:ext cx="555865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14:cNvPr>
              <p14:cNvContentPartPr/>
              <p14:nvPr/>
            </p14:nvContentPartPr>
            <p14:xfrm>
              <a:off x="1989480" y="3545440"/>
              <a:ext cx="611280" cy="407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71840" y="3527440"/>
                <a:ext cx="6469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BDD991-68F9-4A94-81C3-718EE921A3E6}"/>
                  </a:ext>
                </a:extLst>
              </p14:cNvPr>
              <p14:cNvContentPartPr/>
              <p14:nvPr/>
            </p14:nvContentPartPr>
            <p14:xfrm>
              <a:off x="570720" y="4350040"/>
              <a:ext cx="668160" cy="396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BDD991-68F9-4A94-81C3-718EE921A3E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2730" y="4332040"/>
                <a:ext cx="703781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A57547-1C54-47A3-BBA1-C7F6CA5615F6}"/>
                  </a:ext>
                </a:extLst>
              </p14:cNvPr>
              <p14:cNvContentPartPr/>
              <p14:nvPr/>
            </p14:nvContentPartPr>
            <p14:xfrm>
              <a:off x="1740720" y="4435360"/>
              <a:ext cx="986760" cy="55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A57547-1C54-47A3-BBA1-C7F6CA5615F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22720" y="4417720"/>
                <a:ext cx="102240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5C96A8-C0B8-4A19-A9CB-E8035EF92F17}"/>
                  </a:ext>
                </a:extLst>
              </p14:cNvPr>
              <p14:cNvContentPartPr/>
              <p14:nvPr/>
            </p14:nvContentPartPr>
            <p14:xfrm>
              <a:off x="2854560" y="4350760"/>
              <a:ext cx="793440" cy="66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5C96A8-C0B8-4A19-A9CB-E8035EF92F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6568" y="4332760"/>
                <a:ext cx="829064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80BC35-005C-431B-AA62-AA9BFB28E2E2}"/>
                  </a:ext>
                </a:extLst>
              </p14:cNvPr>
              <p14:cNvContentPartPr/>
              <p14:nvPr/>
            </p14:nvContentPartPr>
            <p14:xfrm>
              <a:off x="568560" y="5339320"/>
              <a:ext cx="475200" cy="38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80BC35-005C-431B-AA62-AA9BFB28E2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0546" y="5321680"/>
                <a:ext cx="510867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01D9A-3D0B-4545-9BAE-86C9D865FB89}"/>
                  </a:ext>
                </a:extLst>
              </p14:cNvPr>
              <p14:cNvContentPartPr/>
              <p14:nvPr/>
            </p14:nvContentPartPr>
            <p14:xfrm>
              <a:off x="2549640" y="5425360"/>
              <a:ext cx="164160" cy="18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01D9A-3D0B-4545-9BAE-86C9D865FB8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31640" y="5407360"/>
                <a:ext cx="199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C447E3-245F-43E7-B488-B059128775B3}"/>
                  </a:ext>
                </a:extLst>
              </p14:cNvPr>
              <p14:cNvContentPartPr/>
              <p14:nvPr/>
            </p14:nvContentPartPr>
            <p14:xfrm>
              <a:off x="2539560" y="5525800"/>
              <a:ext cx="225360" cy="21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C447E3-245F-43E7-B488-B059128775B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521920" y="5508160"/>
                <a:ext cx="261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43AAC8-D798-4E54-AF17-B1EAC5B94767}"/>
                  </a:ext>
                </a:extLst>
              </p14:cNvPr>
              <p14:cNvContentPartPr/>
              <p14:nvPr/>
            </p14:nvContentPartPr>
            <p14:xfrm>
              <a:off x="1481520" y="5313400"/>
              <a:ext cx="866160" cy="353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43AAC8-D798-4E54-AF17-B1EAC5B9476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63880" y="5295760"/>
                <a:ext cx="9018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27429F9-D2BD-4632-8911-765D950AB0D2}"/>
                  </a:ext>
                </a:extLst>
              </p14:cNvPr>
              <p14:cNvContentPartPr/>
              <p14:nvPr/>
            </p14:nvContentPartPr>
            <p14:xfrm>
              <a:off x="2941320" y="5261200"/>
              <a:ext cx="574920" cy="307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27429F9-D2BD-4632-8911-765D950AB0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3691" y="5243560"/>
                <a:ext cx="610538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61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14:cNvPr>
              <p14:cNvContentPartPr/>
              <p14:nvPr/>
            </p14:nvContentPartPr>
            <p14:xfrm>
              <a:off x="4751480" y="1195000"/>
              <a:ext cx="245880" cy="197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5490B5-F091-49AD-A295-381FD889C8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33480" y="1177360"/>
                <a:ext cx="2815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14:cNvPr>
              <p14:cNvContentPartPr/>
              <p14:nvPr/>
            </p14:nvContentPartPr>
            <p14:xfrm>
              <a:off x="5140640" y="1228840"/>
              <a:ext cx="173880" cy="21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C473A84-CF2A-4DF8-806A-ECF312FCA2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3000" y="1211200"/>
                <a:ext cx="209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14:cNvPr>
              <p14:cNvContentPartPr/>
              <p14:nvPr/>
            </p14:nvContentPartPr>
            <p14:xfrm>
              <a:off x="5181320" y="1320280"/>
              <a:ext cx="141840" cy="2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BA3D7E-9B29-42CE-AB58-2840C05B322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63680" y="1302640"/>
                <a:ext cx="177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14:cNvPr>
              <p14:cNvContentPartPr/>
              <p14:nvPr/>
            </p14:nvContentPartPr>
            <p14:xfrm>
              <a:off x="5496320" y="943720"/>
              <a:ext cx="492120" cy="5277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A2BE55-EA74-4330-B214-6B9BC9064E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78320" y="925720"/>
                <a:ext cx="527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14:cNvPr>
              <p14:cNvContentPartPr/>
              <p14:nvPr/>
            </p14:nvContentPartPr>
            <p14:xfrm>
              <a:off x="3976040" y="1045960"/>
              <a:ext cx="219960" cy="4996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9E83FC0-AFDD-4322-9F63-A7DD289E1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8040" y="1028320"/>
                <a:ext cx="2556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14:cNvPr>
              <p14:cNvContentPartPr/>
              <p14:nvPr/>
            </p14:nvContentPartPr>
            <p14:xfrm>
              <a:off x="6796560" y="1020040"/>
              <a:ext cx="388800" cy="3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51289-68F5-4B5A-BF1F-0AE4B1F0848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78920" y="1002040"/>
                <a:ext cx="424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14:cNvPr>
              <p14:cNvContentPartPr/>
              <p14:nvPr/>
            </p14:nvContentPartPr>
            <p14:xfrm>
              <a:off x="7348800" y="1117240"/>
              <a:ext cx="191880" cy="175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5BFDCE-5B45-43A1-BE74-8A5206B955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30800" y="1099240"/>
                <a:ext cx="2275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14:cNvPr>
              <p14:cNvContentPartPr/>
              <p14:nvPr/>
            </p14:nvContentPartPr>
            <p14:xfrm>
              <a:off x="1534080" y="2235040"/>
              <a:ext cx="165600" cy="1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2832C4-B21F-4CF1-94D8-E1490D6CCB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16080" y="2217040"/>
                <a:ext cx="2012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14:cNvPr>
              <p14:cNvContentPartPr/>
              <p14:nvPr/>
            </p14:nvContentPartPr>
            <p14:xfrm>
              <a:off x="1543800" y="2356720"/>
              <a:ext cx="16272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873E34-E422-4EAE-A1B1-462C36CCAF8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26160" y="2338720"/>
                <a:ext cx="198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14:cNvPr>
              <p14:cNvContentPartPr/>
              <p14:nvPr/>
            </p14:nvContentPartPr>
            <p14:xfrm>
              <a:off x="505560" y="2001040"/>
              <a:ext cx="819720" cy="65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53C2D4-DF8D-4E60-9FC1-7584FC9A98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920" y="1983400"/>
                <a:ext cx="85536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14:cNvPr>
              <p14:cNvContentPartPr/>
              <p14:nvPr/>
            </p14:nvContentPartPr>
            <p14:xfrm>
              <a:off x="2589240" y="1978720"/>
              <a:ext cx="559080" cy="441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38CC78B-2E5F-4511-9F63-25A8474BDEA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71589" y="1960720"/>
                <a:ext cx="594743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14:cNvPr>
              <p14:cNvContentPartPr/>
              <p14:nvPr/>
            </p14:nvContentPartPr>
            <p14:xfrm>
              <a:off x="1891560" y="1952440"/>
              <a:ext cx="588600" cy="6793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4D81621-E431-45C6-8279-6E6A4CBAB2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3560" y="1934440"/>
                <a:ext cx="62424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14:cNvPr>
              <p14:cNvContentPartPr/>
              <p14:nvPr/>
            </p14:nvContentPartPr>
            <p14:xfrm>
              <a:off x="334920" y="2966560"/>
              <a:ext cx="263880" cy="338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8618A4C-4F60-4BB3-85CE-F7A5F013D5B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7256" y="2948560"/>
                <a:ext cx="299569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14:cNvPr>
              <p14:cNvContentPartPr/>
              <p14:nvPr/>
            </p14:nvContentPartPr>
            <p14:xfrm>
              <a:off x="945120" y="2794480"/>
              <a:ext cx="943560" cy="518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75B030B-3AD0-4537-BDD5-9902D13A80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27127" y="2776480"/>
                <a:ext cx="979186" cy="5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14:cNvPr>
              <p14:cNvContentPartPr/>
              <p14:nvPr/>
            </p14:nvContentPartPr>
            <p14:xfrm>
              <a:off x="2072280" y="2956120"/>
              <a:ext cx="182160" cy="11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FA5714B-1683-42A6-9E6E-F37480CC1C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54640" y="29384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14:cNvPr>
              <p14:cNvContentPartPr/>
              <p14:nvPr/>
            </p14:nvContentPartPr>
            <p14:xfrm>
              <a:off x="2090280" y="3047560"/>
              <a:ext cx="123480" cy="11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5AA8374-12FB-4BCA-B3B1-B2A70D1CA3D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72640" y="3029560"/>
                <a:ext cx="159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14:cNvPr>
              <p14:cNvContentPartPr/>
              <p14:nvPr/>
            </p14:nvContentPartPr>
            <p14:xfrm>
              <a:off x="3169200" y="2695120"/>
              <a:ext cx="443160" cy="3556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5B6EFEB-84E4-47D6-A907-7469F7EDDDC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51200" y="2677120"/>
                <a:ext cx="4788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14:cNvPr>
              <p14:cNvContentPartPr/>
              <p14:nvPr/>
            </p14:nvContentPartPr>
            <p14:xfrm>
              <a:off x="2427240" y="2735800"/>
              <a:ext cx="614880" cy="607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E038E40-C931-4110-A145-D67B3CD825A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09240" y="2717800"/>
                <a:ext cx="6505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14:cNvPr>
              <p14:cNvContentPartPr/>
              <p14:nvPr/>
            </p14:nvContentPartPr>
            <p14:xfrm>
              <a:off x="418440" y="3608080"/>
              <a:ext cx="830880" cy="563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9C645E-063F-4DB9-A202-32A1EEE35EE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0792" y="3590080"/>
                <a:ext cx="866535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14:cNvPr>
              <p14:cNvContentPartPr/>
              <p14:nvPr/>
            </p14:nvContentPartPr>
            <p14:xfrm>
              <a:off x="3394560" y="3492160"/>
              <a:ext cx="623880" cy="440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D2E201-E4CF-42E9-B02B-8B3F893738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76910" y="3474160"/>
                <a:ext cx="659541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14:cNvPr>
              <p14:cNvContentPartPr/>
              <p14:nvPr/>
            </p14:nvContentPartPr>
            <p14:xfrm>
              <a:off x="2742600" y="3474520"/>
              <a:ext cx="520200" cy="680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32DBE3D-109C-4023-8A2B-5617998DF49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724948" y="3456530"/>
                <a:ext cx="555865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14:cNvPr>
              <p14:cNvContentPartPr/>
              <p14:nvPr/>
            </p14:nvContentPartPr>
            <p14:xfrm>
              <a:off x="1989480" y="3545440"/>
              <a:ext cx="611280" cy="407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C9226BA-3981-4ACF-B6C2-A136444FA62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71840" y="3527440"/>
                <a:ext cx="6469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BDD991-68F9-4A94-81C3-718EE921A3E6}"/>
                  </a:ext>
                </a:extLst>
              </p14:cNvPr>
              <p14:cNvContentPartPr/>
              <p14:nvPr/>
            </p14:nvContentPartPr>
            <p14:xfrm>
              <a:off x="570720" y="4350040"/>
              <a:ext cx="668160" cy="396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BDD991-68F9-4A94-81C3-718EE921A3E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2730" y="4332040"/>
                <a:ext cx="703781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BA57547-1C54-47A3-BBA1-C7F6CA5615F6}"/>
                  </a:ext>
                </a:extLst>
              </p14:cNvPr>
              <p14:cNvContentPartPr/>
              <p14:nvPr/>
            </p14:nvContentPartPr>
            <p14:xfrm>
              <a:off x="1740720" y="4435360"/>
              <a:ext cx="986760" cy="552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BA57547-1C54-47A3-BBA1-C7F6CA5615F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722720" y="4417720"/>
                <a:ext cx="102240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5C96A8-C0B8-4A19-A9CB-E8035EF92F17}"/>
                  </a:ext>
                </a:extLst>
              </p14:cNvPr>
              <p14:cNvContentPartPr/>
              <p14:nvPr/>
            </p14:nvContentPartPr>
            <p14:xfrm>
              <a:off x="2854560" y="4350760"/>
              <a:ext cx="793440" cy="6681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5C96A8-C0B8-4A19-A9CB-E8035EF92F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36568" y="4332760"/>
                <a:ext cx="829064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80BC35-005C-431B-AA62-AA9BFB28E2E2}"/>
                  </a:ext>
                </a:extLst>
              </p14:cNvPr>
              <p14:cNvContentPartPr/>
              <p14:nvPr/>
            </p14:nvContentPartPr>
            <p14:xfrm>
              <a:off x="568560" y="5339320"/>
              <a:ext cx="475200" cy="38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80BC35-005C-431B-AA62-AA9BFB28E2E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0546" y="5321680"/>
                <a:ext cx="510867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01D9A-3D0B-4545-9BAE-86C9D865FB89}"/>
                  </a:ext>
                </a:extLst>
              </p14:cNvPr>
              <p14:cNvContentPartPr/>
              <p14:nvPr/>
            </p14:nvContentPartPr>
            <p14:xfrm>
              <a:off x="2549640" y="5425360"/>
              <a:ext cx="164160" cy="18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01D9A-3D0B-4545-9BAE-86C9D865FB8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531640" y="5407360"/>
                <a:ext cx="199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C447E3-245F-43E7-B488-B059128775B3}"/>
                  </a:ext>
                </a:extLst>
              </p14:cNvPr>
              <p14:cNvContentPartPr/>
              <p14:nvPr/>
            </p14:nvContentPartPr>
            <p14:xfrm>
              <a:off x="2539560" y="5525800"/>
              <a:ext cx="225360" cy="21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C447E3-245F-43E7-B488-B059128775B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521920" y="5508160"/>
                <a:ext cx="261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43AAC8-D798-4E54-AF17-B1EAC5B94767}"/>
                  </a:ext>
                </a:extLst>
              </p14:cNvPr>
              <p14:cNvContentPartPr/>
              <p14:nvPr/>
            </p14:nvContentPartPr>
            <p14:xfrm>
              <a:off x="1481520" y="5313400"/>
              <a:ext cx="866160" cy="353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43AAC8-D798-4E54-AF17-B1EAC5B9476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63880" y="5295760"/>
                <a:ext cx="9018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27429F9-D2BD-4632-8911-765D950AB0D2}"/>
                  </a:ext>
                </a:extLst>
              </p14:cNvPr>
              <p14:cNvContentPartPr/>
              <p14:nvPr/>
            </p14:nvContentPartPr>
            <p14:xfrm>
              <a:off x="2941320" y="5261200"/>
              <a:ext cx="574920" cy="307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27429F9-D2BD-4632-8911-765D950AB0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923691" y="5243560"/>
                <a:ext cx="610538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587DA2-E477-4617-838F-776EF26B4241}"/>
                  </a:ext>
                </a:extLst>
              </p14:cNvPr>
              <p14:cNvContentPartPr/>
              <p14:nvPr/>
            </p14:nvContentPartPr>
            <p14:xfrm>
              <a:off x="1371000" y="5658640"/>
              <a:ext cx="1010520" cy="263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587DA2-E477-4617-838F-776EF26B424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53000" y="5641000"/>
                <a:ext cx="10461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26D5F04-0CFF-417F-88EE-DC3B0FBB7E9B}"/>
                  </a:ext>
                </a:extLst>
              </p14:cNvPr>
              <p14:cNvContentPartPr/>
              <p14:nvPr/>
            </p14:nvContentPartPr>
            <p14:xfrm>
              <a:off x="1344720" y="6058240"/>
              <a:ext cx="776520" cy="28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26D5F04-0CFF-417F-88EE-DC3B0FBB7E9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26728" y="6040218"/>
                <a:ext cx="812143" cy="325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CAE1439-5E2B-4B66-9BD5-B1016ED6EE42}"/>
                  </a:ext>
                </a:extLst>
              </p14:cNvPr>
              <p14:cNvContentPartPr/>
              <p14:nvPr/>
            </p14:nvContentPartPr>
            <p14:xfrm>
              <a:off x="3839520" y="6123760"/>
              <a:ext cx="349560" cy="185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CAE1439-5E2B-4B66-9BD5-B1016ED6EE4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21520" y="6106120"/>
                <a:ext cx="3852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C56E46F-C59A-4263-B3A8-75A35C130AEE}"/>
                  </a:ext>
                </a:extLst>
              </p14:cNvPr>
              <p14:cNvContentPartPr/>
              <p14:nvPr/>
            </p14:nvContentPartPr>
            <p14:xfrm>
              <a:off x="4876320" y="6024760"/>
              <a:ext cx="256680" cy="295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C56E46F-C59A-4263-B3A8-75A35C130AE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858320" y="6006760"/>
                <a:ext cx="2923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D63037D-2CA8-46DF-9298-2B5321E83449}"/>
                  </a:ext>
                </a:extLst>
              </p14:cNvPr>
              <p14:cNvContentPartPr/>
              <p14:nvPr/>
            </p14:nvContentPartPr>
            <p14:xfrm>
              <a:off x="4409040" y="6073000"/>
              <a:ext cx="295200" cy="257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D63037D-2CA8-46DF-9298-2B5321E8344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391040" y="6055335"/>
                <a:ext cx="330840" cy="29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554DF06-0D5A-45BE-B9DD-D6CDF561B73E}"/>
                  </a:ext>
                </a:extLst>
              </p14:cNvPr>
              <p14:cNvContentPartPr/>
              <p14:nvPr/>
            </p14:nvContentPartPr>
            <p14:xfrm>
              <a:off x="5658240" y="5902720"/>
              <a:ext cx="949320" cy="541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554DF06-0D5A-45BE-B9DD-D6CDF561B73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40233" y="5884720"/>
                <a:ext cx="984974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871B28-365C-41B4-8424-68CBDA7A832B}"/>
                  </a:ext>
                </a:extLst>
              </p14:cNvPr>
              <p14:cNvContentPartPr/>
              <p14:nvPr/>
            </p14:nvContentPartPr>
            <p14:xfrm>
              <a:off x="2305200" y="6012880"/>
              <a:ext cx="1174680" cy="332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871B28-365C-41B4-8424-68CBDA7A832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87555" y="5995240"/>
                <a:ext cx="1210331" cy="3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61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15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296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14:cNvPr>
              <p14:cNvContentPartPr/>
              <p14:nvPr/>
            </p14:nvContentPartPr>
            <p14:xfrm>
              <a:off x="2057520" y="426400"/>
              <a:ext cx="46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880" y="408760"/>
                <a:ext cx="4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14:cNvPr>
              <p14:cNvContentPartPr/>
              <p14:nvPr/>
            </p14:nvContentPartPr>
            <p14:xfrm>
              <a:off x="2080920" y="578680"/>
              <a:ext cx="11880" cy="1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280" y="561040"/>
                <a:ext cx="4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14:cNvPr>
              <p14:cNvContentPartPr/>
              <p14:nvPr/>
            </p14:nvContentPartPr>
            <p14:xfrm>
              <a:off x="626160" y="254320"/>
              <a:ext cx="1243440" cy="699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60" y="236680"/>
                <a:ext cx="1279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14:cNvPr>
              <p14:cNvContentPartPr/>
              <p14:nvPr/>
            </p14:nvContentPartPr>
            <p14:xfrm>
              <a:off x="7820760" y="160720"/>
              <a:ext cx="775080" cy="502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120" y="142720"/>
                <a:ext cx="810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14:cNvPr>
              <p14:cNvContentPartPr/>
              <p14:nvPr/>
            </p14:nvContentPartPr>
            <p14:xfrm>
              <a:off x="2326080" y="283480"/>
              <a:ext cx="2449080" cy="398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40" y="265480"/>
                <a:ext cx="24847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14:cNvPr>
              <p14:cNvContentPartPr/>
              <p14:nvPr/>
            </p14:nvContentPartPr>
            <p14:xfrm>
              <a:off x="3004680" y="1071520"/>
              <a:ext cx="12240" cy="2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7040" y="1053520"/>
                <a:ext cx="47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14:cNvPr>
              <p14:cNvContentPartPr/>
              <p14:nvPr/>
            </p14:nvContentPartPr>
            <p14:xfrm>
              <a:off x="3016200" y="1198600"/>
              <a:ext cx="3204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8200" y="1180600"/>
                <a:ext cx="6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14:cNvPr>
              <p14:cNvContentPartPr/>
              <p14:nvPr/>
            </p14:nvContentPartPr>
            <p14:xfrm>
              <a:off x="3189720" y="925360"/>
              <a:ext cx="1676880" cy="447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2080" y="907720"/>
                <a:ext cx="1712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14:cNvPr>
              <p14:cNvContentPartPr/>
              <p14:nvPr/>
            </p14:nvContentPartPr>
            <p14:xfrm>
              <a:off x="628680" y="911320"/>
              <a:ext cx="2203560" cy="75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040" y="893680"/>
                <a:ext cx="2239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14:cNvPr>
              <p14:cNvContentPartPr/>
              <p14:nvPr/>
            </p14:nvContentPartPr>
            <p14:xfrm>
              <a:off x="6664080" y="985120"/>
              <a:ext cx="185760" cy="254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6080" y="967120"/>
                <a:ext cx="221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14:cNvPr>
              <p14:cNvContentPartPr/>
              <p14:nvPr/>
            </p14:nvContentPartPr>
            <p14:xfrm>
              <a:off x="6286440" y="954160"/>
              <a:ext cx="246240" cy="294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8466" y="936160"/>
                <a:ext cx="28182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14:cNvPr>
              <p14:cNvContentPartPr/>
              <p14:nvPr/>
            </p14:nvContentPartPr>
            <p14:xfrm>
              <a:off x="5954160" y="883600"/>
              <a:ext cx="141480" cy="458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6520" y="865960"/>
                <a:ext cx="177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14:cNvPr>
              <p14:cNvContentPartPr/>
              <p14:nvPr/>
            </p14:nvContentPartPr>
            <p14:xfrm>
              <a:off x="5616480" y="982960"/>
              <a:ext cx="225000" cy="26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8840" y="964985"/>
                <a:ext cx="260640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14:cNvPr>
              <p14:cNvContentPartPr/>
              <p14:nvPr/>
            </p14:nvContentPartPr>
            <p14:xfrm>
              <a:off x="5242080" y="957400"/>
              <a:ext cx="254160" cy="302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24440" y="939760"/>
                <a:ext cx="289800" cy="3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039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4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31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519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BB6AB2-A734-41E1-97C6-0E2AC964F363}"/>
                  </a:ext>
                </a:extLst>
              </p14:cNvPr>
              <p14:cNvContentPartPr/>
              <p14:nvPr/>
            </p14:nvContentPartPr>
            <p14:xfrm>
              <a:off x="456960" y="3799240"/>
              <a:ext cx="1929600" cy="3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BB6AB2-A734-41E1-97C6-0E2AC964F36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38960" y="3781600"/>
                <a:ext cx="1965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919784-7357-493B-919B-8A18F1C2A0DF}"/>
                  </a:ext>
                </a:extLst>
              </p14:cNvPr>
              <p14:cNvContentPartPr/>
              <p14:nvPr/>
            </p14:nvContentPartPr>
            <p14:xfrm>
              <a:off x="2059320" y="3976360"/>
              <a:ext cx="209880" cy="605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919784-7357-493B-919B-8A18F1C2A0D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041680" y="3958360"/>
                <a:ext cx="2455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30E4E5C-0F6B-48B5-8310-209F63D67D21}"/>
                  </a:ext>
                </a:extLst>
              </p14:cNvPr>
              <p14:cNvContentPartPr/>
              <p14:nvPr/>
            </p14:nvContentPartPr>
            <p14:xfrm>
              <a:off x="243480" y="4005160"/>
              <a:ext cx="1554480" cy="942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30E4E5C-0F6B-48B5-8310-209F63D67D2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5484" y="3987160"/>
                <a:ext cx="1590112" cy="9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74AB5E4-0797-4575-8E7E-0472D0E76EA5}"/>
                  </a:ext>
                </a:extLst>
              </p14:cNvPr>
              <p14:cNvContentPartPr/>
              <p14:nvPr/>
            </p14:nvContentPartPr>
            <p14:xfrm>
              <a:off x="2528760" y="3928480"/>
              <a:ext cx="1424880" cy="6415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74AB5E4-0797-4575-8E7E-0472D0E76EA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11120" y="3910840"/>
                <a:ext cx="1460520" cy="6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81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89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B464834-95C1-4F7B-B77D-BF3DC4E5AD69}"/>
                  </a:ext>
                </a:extLst>
              </p14:cNvPr>
              <p14:cNvContentPartPr/>
              <p14:nvPr/>
            </p14:nvContentPartPr>
            <p14:xfrm>
              <a:off x="2498880" y="4592680"/>
              <a:ext cx="183600" cy="2530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B464834-95C1-4F7B-B77D-BF3DC4E5AD6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81240" y="4574680"/>
                <a:ext cx="2192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DB12AE3-D4F6-4FFE-B361-27304BA4353E}"/>
                  </a:ext>
                </a:extLst>
              </p14:cNvPr>
              <p14:cNvContentPartPr/>
              <p14:nvPr/>
            </p14:nvContentPartPr>
            <p14:xfrm>
              <a:off x="415920" y="4977880"/>
              <a:ext cx="959400" cy="4726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DB12AE3-D4F6-4FFE-B361-27304BA4353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8280" y="4960240"/>
                <a:ext cx="99504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16BBEAE-B3AF-4CCE-B451-F8ECEC689130}"/>
                  </a:ext>
                </a:extLst>
              </p14:cNvPr>
              <p14:cNvContentPartPr/>
              <p14:nvPr/>
            </p14:nvContentPartPr>
            <p14:xfrm>
              <a:off x="3281160" y="4561720"/>
              <a:ext cx="245880" cy="2466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16BBEAE-B3AF-4CCE-B451-F8ECEC68913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63160" y="4543720"/>
                <a:ext cx="2815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9B06C7A-C87C-4110-924C-977AFDED275F}"/>
                  </a:ext>
                </a:extLst>
              </p14:cNvPr>
              <p14:cNvContentPartPr/>
              <p14:nvPr/>
            </p14:nvContentPartPr>
            <p14:xfrm>
              <a:off x="2915400" y="4632640"/>
              <a:ext cx="223920" cy="19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9B06C7A-C87C-4110-924C-977AFDED275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97760" y="4615000"/>
                <a:ext cx="2595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8970641-4E3E-4DA9-9B5B-9D4A5B67852B}"/>
                  </a:ext>
                </a:extLst>
              </p14:cNvPr>
              <p14:cNvContentPartPr/>
              <p14:nvPr/>
            </p14:nvContentPartPr>
            <p14:xfrm>
              <a:off x="304320" y="4348240"/>
              <a:ext cx="1901880" cy="5155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8970641-4E3E-4DA9-9B5B-9D4A5B6785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86680" y="4330240"/>
                <a:ext cx="1937520" cy="5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767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405F684-5888-4E74-B2AB-0781761F2BD1}"/>
                  </a:ext>
                </a:extLst>
              </p14:cNvPr>
              <p14:cNvContentPartPr/>
              <p14:nvPr/>
            </p14:nvContentPartPr>
            <p14:xfrm>
              <a:off x="1238880" y="4445800"/>
              <a:ext cx="1261080" cy="4683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405F684-5888-4E74-B2AB-0781761F2BD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21240" y="4427800"/>
                <a:ext cx="1296720" cy="5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231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2D96A06-EF44-447B-A61C-A6E9C5B5B00E}"/>
                  </a:ext>
                </a:extLst>
              </p14:cNvPr>
              <p14:cNvContentPartPr/>
              <p14:nvPr/>
            </p14:nvContentPartPr>
            <p14:xfrm>
              <a:off x="4652760" y="2772520"/>
              <a:ext cx="2516760" cy="1169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2D96A06-EF44-447B-A61C-A6E9C5B5B00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635120" y="2754520"/>
                <a:ext cx="2552400" cy="12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405F684-5888-4E74-B2AB-0781761F2BD1}"/>
                  </a:ext>
                </a:extLst>
              </p14:cNvPr>
              <p14:cNvContentPartPr/>
              <p14:nvPr/>
            </p14:nvContentPartPr>
            <p14:xfrm>
              <a:off x="948000" y="4152040"/>
              <a:ext cx="3567960" cy="19411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405F684-5888-4E74-B2AB-0781761F2BD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30360" y="4134400"/>
                <a:ext cx="3603600" cy="19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68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364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5383B04-81F2-4BE1-B48E-2468C1972ECE}"/>
                  </a:ext>
                </a:extLst>
              </p14:cNvPr>
              <p14:cNvContentPartPr/>
              <p14:nvPr/>
            </p14:nvContentPartPr>
            <p14:xfrm>
              <a:off x="2610480" y="4795000"/>
              <a:ext cx="475200" cy="1872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5383B04-81F2-4BE1-B48E-2468C1972EC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592480" y="4777360"/>
                <a:ext cx="510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4E09F40-91F1-4D5E-BC0D-BEB9A4BB1F60}"/>
                  </a:ext>
                </a:extLst>
              </p14:cNvPr>
              <p14:cNvContentPartPr/>
              <p14:nvPr/>
            </p14:nvContentPartPr>
            <p14:xfrm>
              <a:off x="1975800" y="5109280"/>
              <a:ext cx="2142720" cy="12052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4E09F40-91F1-4D5E-BC0D-BEB9A4BB1F6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957800" y="5091640"/>
                <a:ext cx="2178360" cy="12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AE370CA-D678-43D8-8ABC-DF9D7ADB63D2}"/>
                  </a:ext>
                </a:extLst>
              </p14:cNvPr>
              <p14:cNvContentPartPr/>
              <p14:nvPr/>
            </p14:nvContentPartPr>
            <p14:xfrm>
              <a:off x="3891000" y="3916600"/>
              <a:ext cx="3120480" cy="10411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AE370CA-D678-43D8-8ABC-DF9D7ADB63D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873000" y="3898960"/>
                <a:ext cx="3156120" cy="10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18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14:cNvPr>
              <p14:cNvContentPartPr/>
              <p14:nvPr/>
            </p14:nvContentPartPr>
            <p14:xfrm>
              <a:off x="2057520" y="426400"/>
              <a:ext cx="46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880" y="408760"/>
                <a:ext cx="4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14:cNvPr>
              <p14:cNvContentPartPr/>
              <p14:nvPr/>
            </p14:nvContentPartPr>
            <p14:xfrm>
              <a:off x="2080920" y="578680"/>
              <a:ext cx="11880" cy="1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280" y="561040"/>
                <a:ext cx="4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14:cNvPr>
              <p14:cNvContentPartPr/>
              <p14:nvPr/>
            </p14:nvContentPartPr>
            <p14:xfrm>
              <a:off x="626160" y="254320"/>
              <a:ext cx="1243440" cy="699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60" y="236680"/>
                <a:ext cx="1279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14:cNvPr>
              <p14:cNvContentPartPr/>
              <p14:nvPr/>
            </p14:nvContentPartPr>
            <p14:xfrm>
              <a:off x="7820760" y="160720"/>
              <a:ext cx="775080" cy="502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120" y="142720"/>
                <a:ext cx="810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14:cNvPr>
              <p14:cNvContentPartPr/>
              <p14:nvPr/>
            </p14:nvContentPartPr>
            <p14:xfrm>
              <a:off x="2326080" y="283480"/>
              <a:ext cx="2449080" cy="398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40" y="265480"/>
                <a:ext cx="24847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14:cNvPr>
              <p14:cNvContentPartPr/>
              <p14:nvPr/>
            </p14:nvContentPartPr>
            <p14:xfrm>
              <a:off x="3004680" y="1071520"/>
              <a:ext cx="12240" cy="2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7040" y="1053520"/>
                <a:ext cx="47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14:cNvPr>
              <p14:cNvContentPartPr/>
              <p14:nvPr/>
            </p14:nvContentPartPr>
            <p14:xfrm>
              <a:off x="3016200" y="1198600"/>
              <a:ext cx="3204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8200" y="1180600"/>
                <a:ext cx="6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14:cNvPr>
              <p14:cNvContentPartPr/>
              <p14:nvPr/>
            </p14:nvContentPartPr>
            <p14:xfrm>
              <a:off x="3189720" y="925360"/>
              <a:ext cx="1676880" cy="447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2080" y="907720"/>
                <a:ext cx="1712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14:cNvPr>
              <p14:cNvContentPartPr/>
              <p14:nvPr/>
            </p14:nvContentPartPr>
            <p14:xfrm>
              <a:off x="628680" y="911320"/>
              <a:ext cx="2203560" cy="75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040" y="893680"/>
                <a:ext cx="2239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14:cNvPr>
              <p14:cNvContentPartPr/>
              <p14:nvPr/>
            </p14:nvContentPartPr>
            <p14:xfrm>
              <a:off x="6664080" y="985120"/>
              <a:ext cx="185760" cy="254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6080" y="967120"/>
                <a:ext cx="221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14:cNvPr>
              <p14:cNvContentPartPr/>
              <p14:nvPr/>
            </p14:nvContentPartPr>
            <p14:xfrm>
              <a:off x="6286440" y="954160"/>
              <a:ext cx="246240" cy="294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8466" y="936160"/>
                <a:ext cx="28182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14:cNvPr>
              <p14:cNvContentPartPr/>
              <p14:nvPr/>
            </p14:nvContentPartPr>
            <p14:xfrm>
              <a:off x="5954160" y="883600"/>
              <a:ext cx="141480" cy="458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6520" y="865960"/>
                <a:ext cx="177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14:cNvPr>
              <p14:cNvContentPartPr/>
              <p14:nvPr/>
            </p14:nvContentPartPr>
            <p14:xfrm>
              <a:off x="5616480" y="982960"/>
              <a:ext cx="225000" cy="26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8840" y="964985"/>
                <a:ext cx="260640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14:cNvPr>
              <p14:cNvContentPartPr/>
              <p14:nvPr/>
            </p14:nvContentPartPr>
            <p14:xfrm>
              <a:off x="5242080" y="957400"/>
              <a:ext cx="254160" cy="302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24440" y="939760"/>
                <a:ext cx="289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9305DE9-771A-4DFA-B5B1-F1FA0E79C414}"/>
                  </a:ext>
                </a:extLst>
              </p14:cNvPr>
              <p14:cNvContentPartPr/>
              <p14:nvPr/>
            </p14:nvContentPartPr>
            <p14:xfrm>
              <a:off x="3188640" y="1879360"/>
              <a:ext cx="2043360" cy="1046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9305DE9-771A-4DFA-B5B1-F1FA0E79C41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0640" y="1861360"/>
                <a:ext cx="2079000" cy="10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4F8194-BB3E-41B9-8F05-012A28DD9AC7}"/>
                  </a:ext>
                </a:extLst>
              </p14:cNvPr>
              <p14:cNvContentPartPr/>
              <p14:nvPr/>
            </p14:nvContentPartPr>
            <p14:xfrm>
              <a:off x="5111400" y="1257640"/>
              <a:ext cx="720360" cy="4478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4F8194-BB3E-41B9-8F05-012A28DD9AC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93760" y="1240000"/>
                <a:ext cx="75600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495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14:cNvPr>
              <p14:cNvContentPartPr/>
              <p14:nvPr/>
            </p14:nvContentPartPr>
            <p14:xfrm>
              <a:off x="436440" y="5058160"/>
              <a:ext cx="813240" cy="45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8800" y="5040520"/>
                <a:ext cx="848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14:cNvPr>
              <p14:cNvContentPartPr/>
              <p14:nvPr/>
            </p14:nvContentPartPr>
            <p14:xfrm>
              <a:off x="2580240" y="5232040"/>
              <a:ext cx="12024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62600" y="5214400"/>
                <a:ext cx="155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14:cNvPr>
              <p14:cNvContentPartPr/>
              <p14:nvPr/>
            </p14:nvContentPartPr>
            <p14:xfrm>
              <a:off x="2610840" y="5311600"/>
              <a:ext cx="100440" cy="1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92840" y="5293600"/>
                <a:ext cx="136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14:cNvPr>
              <p14:cNvContentPartPr/>
              <p14:nvPr/>
            </p14:nvContentPartPr>
            <p14:xfrm>
              <a:off x="1914600" y="5038360"/>
              <a:ext cx="523440" cy="365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96960" y="5020720"/>
                <a:ext cx="559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14:cNvPr>
              <p14:cNvContentPartPr/>
              <p14:nvPr/>
            </p14:nvContentPartPr>
            <p14:xfrm>
              <a:off x="2871480" y="4960240"/>
              <a:ext cx="831960" cy="590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3832" y="4942240"/>
                <a:ext cx="867615" cy="6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76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14:cNvPr>
              <p14:cNvContentPartPr/>
              <p14:nvPr/>
            </p14:nvContentPartPr>
            <p14:xfrm>
              <a:off x="436440" y="5058160"/>
              <a:ext cx="813240" cy="45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8800" y="5040520"/>
                <a:ext cx="848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14:cNvPr>
              <p14:cNvContentPartPr/>
              <p14:nvPr/>
            </p14:nvContentPartPr>
            <p14:xfrm>
              <a:off x="2580240" y="5232040"/>
              <a:ext cx="12024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62600" y="5214400"/>
                <a:ext cx="155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14:cNvPr>
              <p14:cNvContentPartPr/>
              <p14:nvPr/>
            </p14:nvContentPartPr>
            <p14:xfrm>
              <a:off x="2610840" y="5311600"/>
              <a:ext cx="100440" cy="1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92840" y="5293600"/>
                <a:ext cx="136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14:cNvPr>
              <p14:cNvContentPartPr/>
              <p14:nvPr/>
            </p14:nvContentPartPr>
            <p14:xfrm>
              <a:off x="1914600" y="5038360"/>
              <a:ext cx="523440" cy="365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96960" y="5020720"/>
                <a:ext cx="559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14:cNvPr>
              <p14:cNvContentPartPr/>
              <p14:nvPr/>
            </p14:nvContentPartPr>
            <p14:xfrm>
              <a:off x="2871480" y="4960240"/>
              <a:ext cx="831960" cy="590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3832" y="4942240"/>
                <a:ext cx="867615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14:cNvPr>
              <p14:cNvContentPartPr/>
              <p14:nvPr/>
            </p14:nvContentPartPr>
            <p14:xfrm>
              <a:off x="2569800" y="5750080"/>
              <a:ext cx="133560" cy="11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573244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14:cNvPr>
              <p14:cNvContentPartPr/>
              <p14:nvPr/>
            </p14:nvContentPartPr>
            <p14:xfrm>
              <a:off x="2560080" y="5841160"/>
              <a:ext cx="141840" cy="11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42080" y="582316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14:cNvPr>
              <p14:cNvContentPartPr/>
              <p14:nvPr/>
            </p14:nvContentPartPr>
            <p14:xfrm>
              <a:off x="2913600" y="5636680"/>
              <a:ext cx="326160" cy="263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895941" y="5618680"/>
                <a:ext cx="361839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86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14:cNvPr>
              <p14:cNvContentPartPr/>
              <p14:nvPr/>
            </p14:nvContentPartPr>
            <p14:xfrm>
              <a:off x="436440" y="5058160"/>
              <a:ext cx="813240" cy="45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8800" y="5040520"/>
                <a:ext cx="848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14:cNvPr>
              <p14:cNvContentPartPr/>
              <p14:nvPr/>
            </p14:nvContentPartPr>
            <p14:xfrm>
              <a:off x="2580240" y="5232040"/>
              <a:ext cx="12024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62600" y="5214400"/>
                <a:ext cx="155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14:cNvPr>
              <p14:cNvContentPartPr/>
              <p14:nvPr/>
            </p14:nvContentPartPr>
            <p14:xfrm>
              <a:off x="2610840" y="5311600"/>
              <a:ext cx="100440" cy="1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92840" y="5293600"/>
                <a:ext cx="136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14:cNvPr>
              <p14:cNvContentPartPr/>
              <p14:nvPr/>
            </p14:nvContentPartPr>
            <p14:xfrm>
              <a:off x="1914600" y="5038360"/>
              <a:ext cx="523440" cy="365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96960" y="5020720"/>
                <a:ext cx="559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14:cNvPr>
              <p14:cNvContentPartPr/>
              <p14:nvPr/>
            </p14:nvContentPartPr>
            <p14:xfrm>
              <a:off x="2871480" y="4960240"/>
              <a:ext cx="831960" cy="590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3832" y="4942240"/>
                <a:ext cx="867615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14:cNvPr>
              <p14:cNvContentPartPr/>
              <p14:nvPr/>
            </p14:nvContentPartPr>
            <p14:xfrm>
              <a:off x="2569800" y="5750080"/>
              <a:ext cx="133560" cy="11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573244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14:cNvPr>
              <p14:cNvContentPartPr/>
              <p14:nvPr/>
            </p14:nvContentPartPr>
            <p14:xfrm>
              <a:off x="2560080" y="5841160"/>
              <a:ext cx="141840" cy="11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42080" y="582316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14:cNvPr>
              <p14:cNvContentPartPr/>
              <p14:nvPr/>
            </p14:nvContentPartPr>
            <p14:xfrm>
              <a:off x="2913600" y="5636680"/>
              <a:ext cx="326160" cy="263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895941" y="5618680"/>
                <a:ext cx="361839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14:cNvPr>
              <p14:cNvContentPartPr/>
              <p14:nvPr/>
            </p14:nvContentPartPr>
            <p14:xfrm>
              <a:off x="3606240" y="5639920"/>
              <a:ext cx="577800" cy="25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88589" y="5621920"/>
                <a:ext cx="613462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14:cNvPr>
              <p14:cNvContentPartPr/>
              <p14:nvPr/>
            </p14:nvContentPartPr>
            <p14:xfrm>
              <a:off x="5719440" y="5781040"/>
              <a:ext cx="176400" cy="11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01800" y="5763040"/>
                <a:ext cx="212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14:cNvPr>
              <p14:cNvContentPartPr/>
              <p14:nvPr/>
            </p14:nvContentPartPr>
            <p14:xfrm>
              <a:off x="5760120" y="5861680"/>
              <a:ext cx="110880" cy="6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42480" y="5844040"/>
                <a:ext cx="146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14:cNvPr>
              <p14:cNvContentPartPr/>
              <p14:nvPr/>
            </p14:nvContentPartPr>
            <p14:xfrm>
              <a:off x="7507920" y="5760520"/>
              <a:ext cx="597960" cy="1854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89920" y="5742520"/>
                <a:ext cx="6336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14:cNvPr>
              <p14:cNvContentPartPr/>
              <p14:nvPr/>
            </p14:nvContentPartPr>
            <p14:xfrm>
              <a:off x="7223160" y="5740000"/>
              <a:ext cx="184320" cy="186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05520" y="5722360"/>
                <a:ext cx="219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14:cNvPr>
              <p14:cNvContentPartPr/>
              <p14:nvPr/>
            </p14:nvContentPartPr>
            <p14:xfrm>
              <a:off x="6817080" y="5824960"/>
              <a:ext cx="212760" cy="88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99080" y="5806960"/>
                <a:ext cx="248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14:cNvPr>
              <p14:cNvContentPartPr/>
              <p14:nvPr/>
            </p14:nvContentPartPr>
            <p14:xfrm>
              <a:off x="6042000" y="5669440"/>
              <a:ext cx="596520" cy="285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024349" y="5651440"/>
                <a:ext cx="63218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14:cNvPr>
              <p14:cNvContentPartPr/>
              <p14:nvPr/>
            </p14:nvContentPartPr>
            <p14:xfrm>
              <a:off x="4769040" y="5648560"/>
              <a:ext cx="849240" cy="293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51048" y="5630898"/>
                <a:ext cx="884865" cy="3294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005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14:cNvPr>
              <p14:cNvContentPartPr/>
              <p14:nvPr/>
            </p14:nvContentPartPr>
            <p14:xfrm>
              <a:off x="436440" y="5058160"/>
              <a:ext cx="813240" cy="45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8800" y="5040520"/>
                <a:ext cx="848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14:cNvPr>
              <p14:cNvContentPartPr/>
              <p14:nvPr/>
            </p14:nvContentPartPr>
            <p14:xfrm>
              <a:off x="2580240" y="5232040"/>
              <a:ext cx="12024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62600" y="5214400"/>
                <a:ext cx="155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14:cNvPr>
              <p14:cNvContentPartPr/>
              <p14:nvPr/>
            </p14:nvContentPartPr>
            <p14:xfrm>
              <a:off x="2610840" y="5311600"/>
              <a:ext cx="100440" cy="1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92840" y="5293600"/>
                <a:ext cx="136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14:cNvPr>
              <p14:cNvContentPartPr/>
              <p14:nvPr/>
            </p14:nvContentPartPr>
            <p14:xfrm>
              <a:off x="1914600" y="5038360"/>
              <a:ext cx="523440" cy="365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96960" y="5020720"/>
                <a:ext cx="559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14:cNvPr>
              <p14:cNvContentPartPr/>
              <p14:nvPr/>
            </p14:nvContentPartPr>
            <p14:xfrm>
              <a:off x="2871480" y="4960240"/>
              <a:ext cx="831960" cy="590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3832" y="4942240"/>
                <a:ext cx="867615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14:cNvPr>
              <p14:cNvContentPartPr/>
              <p14:nvPr/>
            </p14:nvContentPartPr>
            <p14:xfrm>
              <a:off x="2569800" y="5750080"/>
              <a:ext cx="133560" cy="11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573244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14:cNvPr>
              <p14:cNvContentPartPr/>
              <p14:nvPr/>
            </p14:nvContentPartPr>
            <p14:xfrm>
              <a:off x="2560080" y="5841160"/>
              <a:ext cx="141840" cy="11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42080" y="582316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14:cNvPr>
              <p14:cNvContentPartPr/>
              <p14:nvPr/>
            </p14:nvContentPartPr>
            <p14:xfrm>
              <a:off x="2913600" y="5636680"/>
              <a:ext cx="326160" cy="263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895941" y="5618680"/>
                <a:ext cx="361839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14:cNvPr>
              <p14:cNvContentPartPr/>
              <p14:nvPr/>
            </p14:nvContentPartPr>
            <p14:xfrm>
              <a:off x="3606240" y="5639920"/>
              <a:ext cx="577800" cy="25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88589" y="5621920"/>
                <a:ext cx="613462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14:cNvPr>
              <p14:cNvContentPartPr/>
              <p14:nvPr/>
            </p14:nvContentPartPr>
            <p14:xfrm>
              <a:off x="5719440" y="5781040"/>
              <a:ext cx="176400" cy="11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01800" y="5763040"/>
                <a:ext cx="212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14:cNvPr>
              <p14:cNvContentPartPr/>
              <p14:nvPr/>
            </p14:nvContentPartPr>
            <p14:xfrm>
              <a:off x="5760120" y="5861680"/>
              <a:ext cx="110880" cy="6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42480" y="5844040"/>
                <a:ext cx="146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14:cNvPr>
              <p14:cNvContentPartPr/>
              <p14:nvPr/>
            </p14:nvContentPartPr>
            <p14:xfrm>
              <a:off x="7507920" y="5760520"/>
              <a:ext cx="597960" cy="1854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89920" y="5742520"/>
                <a:ext cx="6336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14:cNvPr>
              <p14:cNvContentPartPr/>
              <p14:nvPr/>
            </p14:nvContentPartPr>
            <p14:xfrm>
              <a:off x="7223160" y="5740000"/>
              <a:ext cx="184320" cy="186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05520" y="5722360"/>
                <a:ext cx="219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14:cNvPr>
              <p14:cNvContentPartPr/>
              <p14:nvPr/>
            </p14:nvContentPartPr>
            <p14:xfrm>
              <a:off x="6817080" y="5824960"/>
              <a:ext cx="212760" cy="88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99080" y="5806960"/>
                <a:ext cx="248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14:cNvPr>
              <p14:cNvContentPartPr/>
              <p14:nvPr/>
            </p14:nvContentPartPr>
            <p14:xfrm>
              <a:off x="6042000" y="5669440"/>
              <a:ext cx="596520" cy="285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024349" y="5651440"/>
                <a:ext cx="63218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14:cNvPr>
              <p14:cNvContentPartPr/>
              <p14:nvPr/>
            </p14:nvContentPartPr>
            <p14:xfrm>
              <a:off x="4769040" y="5648560"/>
              <a:ext cx="849240" cy="293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51048" y="5630898"/>
                <a:ext cx="884865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8031E0-38CF-4B82-8147-20AD3E94A308}"/>
                  </a:ext>
                </a:extLst>
              </p14:cNvPr>
              <p14:cNvContentPartPr/>
              <p14:nvPr/>
            </p14:nvContentPartPr>
            <p14:xfrm>
              <a:off x="4673280" y="5985520"/>
              <a:ext cx="840240" cy="49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8031E0-38CF-4B82-8147-20AD3E94A30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55280" y="5949880"/>
                <a:ext cx="875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115FF85-9B00-4116-BD6A-8B36C8C1A0BC}"/>
                  </a:ext>
                </a:extLst>
              </p14:cNvPr>
              <p14:cNvContentPartPr/>
              <p14:nvPr/>
            </p14:nvContentPartPr>
            <p14:xfrm>
              <a:off x="263640" y="4358320"/>
              <a:ext cx="768960" cy="95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115FF85-9B00-4116-BD6A-8B36C8C1A0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46000" y="4322320"/>
                <a:ext cx="804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359811-0225-48AA-9962-059E1E1C3163}"/>
                  </a:ext>
                </a:extLst>
              </p14:cNvPr>
              <p14:cNvContentPartPr/>
              <p14:nvPr/>
            </p14:nvContentPartPr>
            <p14:xfrm>
              <a:off x="5414880" y="6004240"/>
              <a:ext cx="2687400" cy="51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359811-0225-48AA-9962-059E1E1C316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97240" y="5968600"/>
                <a:ext cx="272304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993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14:cNvPr>
              <p14:cNvContentPartPr/>
              <p14:nvPr/>
            </p14:nvContentPartPr>
            <p14:xfrm>
              <a:off x="436440" y="5058160"/>
              <a:ext cx="813240" cy="45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8800" y="5040520"/>
                <a:ext cx="848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14:cNvPr>
              <p14:cNvContentPartPr/>
              <p14:nvPr/>
            </p14:nvContentPartPr>
            <p14:xfrm>
              <a:off x="2580240" y="5232040"/>
              <a:ext cx="12024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62600" y="5214400"/>
                <a:ext cx="155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14:cNvPr>
              <p14:cNvContentPartPr/>
              <p14:nvPr/>
            </p14:nvContentPartPr>
            <p14:xfrm>
              <a:off x="2610840" y="5311600"/>
              <a:ext cx="100440" cy="1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92840" y="5293600"/>
                <a:ext cx="136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14:cNvPr>
              <p14:cNvContentPartPr/>
              <p14:nvPr/>
            </p14:nvContentPartPr>
            <p14:xfrm>
              <a:off x="1914600" y="5038360"/>
              <a:ext cx="523440" cy="365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96960" y="5020720"/>
                <a:ext cx="559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14:cNvPr>
              <p14:cNvContentPartPr/>
              <p14:nvPr/>
            </p14:nvContentPartPr>
            <p14:xfrm>
              <a:off x="2871480" y="4960240"/>
              <a:ext cx="831960" cy="590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3832" y="4942240"/>
                <a:ext cx="867615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14:cNvPr>
              <p14:cNvContentPartPr/>
              <p14:nvPr/>
            </p14:nvContentPartPr>
            <p14:xfrm>
              <a:off x="2569800" y="5750080"/>
              <a:ext cx="133560" cy="11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573244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14:cNvPr>
              <p14:cNvContentPartPr/>
              <p14:nvPr/>
            </p14:nvContentPartPr>
            <p14:xfrm>
              <a:off x="2560080" y="5841160"/>
              <a:ext cx="141840" cy="11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42080" y="582316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14:cNvPr>
              <p14:cNvContentPartPr/>
              <p14:nvPr/>
            </p14:nvContentPartPr>
            <p14:xfrm>
              <a:off x="2913600" y="5636680"/>
              <a:ext cx="326160" cy="263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895941" y="5618680"/>
                <a:ext cx="361839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14:cNvPr>
              <p14:cNvContentPartPr/>
              <p14:nvPr/>
            </p14:nvContentPartPr>
            <p14:xfrm>
              <a:off x="3606240" y="5639920"/>
              <a:ext cx="577800" cy="25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88589" y="5621920"/>
                <a:ext cx="613462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14:cNvPr>
              <p14:cNvContentPartPr/>
              <p14:nvPr/>
            </p14:nvContentPartPr>
            <p14:xfrm>
              <a:off x="5719440" y="5781040"/>
              <a:ext cx="176400" cy="11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01800" y="5763040"/>
                <a:ext cx="212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14:cNvPr>
              <p14:cNvContentPartPr/>
              <p14:nvPr/>
            </p14:nvContentPartPr>
            <p14:xfrm>
              <a:off x="5760120" y="5861680"/>
              <a:ext cx="110880" cy="6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42480" y="5844040"/>
                <a:ext cx="146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14:cNvPr>
              <p14:cNvContentPartPr/>
              <p14:nvPr/>
            </p14:nvContentPartPr>
            <p14:xfrm>
              <a:off x="7507920" y="5760520"/>
              <a:ext cx="597960" cy="1854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89920" y="5742520"/>
                <a:ext cx="6336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14:cNvPr>
              <p14:cNvContentPartPr/>
              <p14:nvPr/>
            </p14:nvContentPartPr>
            <p14:xfrm>
              <a:off x="7223160" y="5740000"/>
              <a:ext cx="184320" cy="186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05520" y="5722360"/>
                <a:ext cx="219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14:cNvPr>
              <p14:cNvContentPartPr/>
              <p14:nvPr/>
            </p14:nvContentPartPr>
            <p14:xfrm>
              <a:off x="6817080" y="5824960"/>
              <a:ext cx="212760" cy="88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99080" y="5806960"/>
                <a:ext cx="248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14:cNvPr>
              <p14:cNvContentPartPr/>
              <p14:nvPr/>
            </p14:nvContentPartPr>
            <p14:xfrm>
              <a:off x="6042000" y="5669440"/>
              <a:ext cx="596520" cy="285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024349" y="5651440"/>
                <a:ext cx="63218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14:cNvPr>
              <p14:cNvContentPartPr/>
              <p14:nvPr/>
            </p14:nvContentPartPr>
            <p14:xfrm>
              <a:off x="4769040" y="5648560"/>
              <a:ext cx="849240" cy="293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51048" y="5630898"/>
                <a:ext cx="884865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8031E0-38CF-4B82-8147-20AD3E94A308}"/>
                  </a:ext>
                </a:extLst>
              </p14:cNvPr>
              <p14:cNvContentPartPr/>
              <p14:nvPr/>
            </p14:nvContentPartPr>
            <p14:xfrm>
              <a:off x="4673280" y="5985520"/>
              <a:ext cx="840240" cy="49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8031E0-38CF-4B82-8147-20AD3E94A30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655280" y="5949880"/>
                <a:ext cx="875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115FF85-9B00-4116-BD6A-8B36C8C1A0BC}"/>
                  </a:ext>
                </a:extLst>
              </p14:cNvPr>
              <p14:cNvContentPartPr/>
              <p14:nvPr/>
            </p14:nvContentPartPr>
            <p14:xfrm>
              <a:off x="263640" y="4358320"/>
              <a:ext cx="768960" cy="954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115FF85-9B00-4116-BD6A-8B36C8C1A0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46000" y="4322320"/>
                <a:ext cx="804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0359811-0225-48AA-9962-059E1E1C3163}"/>
                  </a:ext>
                </a:extLst>
              </p14:cNvPr>
              <p14:cNvContentPartPr/>
              <p14:nvPr/>
            </p14:nvContentPartPr>
            <p14:xfrm>
              <a:off x="5414880" y="6004240"/>
              <a:ext cx="2687400" cy="51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0359811-0225-48AA-9962-059E1E1C316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397240" y="5968600"/>
                <a:ext cx="2723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9E3BAFC-3AC6-48F7-A601-AA103A546A0B}"/>
                  </a:ext>
                </a:extLst>
              </p14:cNvPr>
              <p14:cNvContentPartPr/>
              <p14:nvPr/>
            </p14:nvContentPartPr>
            <p14:xfrm>
              <a:off x="1364880" y="6040240"/>
              <a:ext cx="785160" cy="361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9E3BAFC-3AC6-48F7-A601-AA103A546A0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347240" y="6022600"/>
                <a:ext cx="8208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FE2099B-3A2A-4ED1-828D-D87614A55CD9}"/>
                  </a:ext>
                </a:extLst>
              </p14:cNvPr>
              <p14:cNvContentPartPr/>
              <p14:nvPr/>
            </p14:nvContentPartPr>
            <p14:xfrm>
              <a:off x="3321840" y="6289720"/>
              <a:ext cx="162720" cy="9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FE2099B-3A2A-4ED1-828D-D87614A55CD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303840" y="6272080"/>
                <a:ext cx="198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80A7DCE-7795-4590-A761-8437F17B6FF3}"/>
                  </a:ext>
                </a:extLst>
              </p14:cNvPr>
              <p14:cNvContentPartPr/>
              <p14:nvPr/>
            </p14:nvContentPartPr>
            <p14:xfrm>
              <a:off x="3362520" y="6370720"/>
              <a:ext cx="143640" cy="9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80A7DCE-7795-4590-A761-8437F17B6FF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344880" y="6353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DB8E4F1-A5AD-4A83-A0DA-8F88ED84CDD7}"/>
                  </a:ext>
                </a:extLst>
              </p14:cNvPr>
              <p14:cNvContentPartPr/>
              <p14:nvPr/>
            </p14:nvContentPartPr>
            <p14:xfrm>
              <a:off x="2509320" y="6197200"/>
              <a:ext cx="700200" cy="249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DB8E4F1-A5AD-4A83-A0DA-8F88ED84CDD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491320" y="6179200"/>
                <a:ext cx="7358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F1FFF6-0D9C-4A3C-A3E8-4F1DEFE4B8FE}"/>
                  </a:ext>
                </a:extLst>
              </p14:cNvPr>
              <p14:cNvContentPartPr/>
              <p14:nvPr/>
            </p14:nvContentPartPr>
            <p14:xfrm>
              <a:off x="4348200" y="6185680"/>
              <a:ext cx="784800" cy="317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F1FFF6-0D9C-4A3C-A3E8-4F1DEFE4B8F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30560" y="6168020"/>
                <a:ext cx="820440" cy="352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CDB0F97-B321-4BF3-850B-F37262A9CC44}"/>
                  </a:ext>
                </a:extLst>
              </p14:cNvPr>
              <p14:cNvContentPartPr/>
              <p14:nvPr/>
            </p14:nvContentPartPr>
            <p14:xfrm>
              <a:off x="3626760" y="6139600"/>
              <a:ext cx="615960" cy="3848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CDB0F97-B321-4BF3-850B-F37262A9CC4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608760" y="6121943"/>
                <a:ext cx="651600" cy="4205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010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623D602-1F2E-4219-B125-01FEEAB25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1377589"/>
            <a:ext cx="4591050" cy="42932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14:cNvPr>
              <p14:cNvContentPartPr/>
              <p14:nvPr/>
            </p14:nvContentPartPr>
            <p14:xfrm>
              <a:off x="375240" y="864160"/>
              <a:ext cx="323280" cy="56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7449F-4CA7-4153-8C08-7D99F55CC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600" y="846520"/>
                <a:ext cx="35892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14:cNvPr>
              <p14:cNvContentPartPr/>
              <p14:nvPr/>
            </p14:nvContentPartPr>
            <p14:xfrm>
              <a:off x="324840" y="1138120"/>
              <a:ext cx="308160" cy="111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C369C7-F9A1-41C1-B007-23810C293C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840" y="1120120"/>
                <a:ext cx="34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14:cNvPr>
              <p14:cNvContentPartPr/>
              <p14:nvPr/>
            </p14:nvContentPartPr>
            <p14:xfrm>
              <a:off x="670080" y="1120120"/>
              <a:ext cx="136800" cy="246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FBEF47-E5E7-4B0C-AF3F-24FB31A4BA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440" y="1102480"/>
                <a:ext cx="1724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14:cNvPr>
              <p14:cNvContentPartPr/>
              <p14:nvPr/>
            </p14:nvContentPartPr>
            <p14:xfrm>
              <a:off x="823080" y="1168360"/>
              <a:ext cx="112680" cy="162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D434F4-EAF5-4183-99AD-BC858DFEF5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080" y="1150360"/>
                <a:ext cx="148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14:cNvPr>
              <p14:cNvContentPartPr/>
              <p14:nvPr/>
            </p14:nvContentPartPr>
            <p14:xfrm>
              <a:off x="975000" y="1179160"/>
              <a:ext cx="263160" cy="141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3169971-DEC5-4DF8-A2F7-11E5BBD5997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7000" y="1161520"/>
                <a:ext cx="29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14:cNvPr>
              <p14:cNvContentPartPr/>
              <p14:nvPr/>
            </p14:nvContentPartPr>
            <p14:xfrm>
              <a:off x="2957880" y="1076560"/>
              <a:ext cx="90000" cy="205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BDA7684-E087-4774-9005-DB3B3265110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0240" y="1058560"/>
                <a:ext cx="125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14:cNvPr>
              <p14:cNvContentPartPr/>
              <p14:nvPr/>
            </p14:nvContentPartPr>
            <p14:xfrm>
              <a:off x="1452360" y="1044160"/>
              <a:ext cx="1402920" cy="4989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8B4840-77A9-4716-AA58-AB20B00D765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720" y="1026160"/>
                <a:ext cx="143856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14:cNvPr>
              <p14:cNvContentPartPr/>
              <p14:nvPr/>
            </p14:nvContentPartPr>
            <p14:xfrm>
              <a:off x="3261000" y="1075120"/>
              <a:ext cx="1800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C17ED07-940B-4DBA-AC4B-9B466A8E75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360" y="1057120"/>
                <a:ext cx="536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14:cNvPr>
              <p14:cNvContentPartPr/>
              <p14:nvPr/>
            </p14:nvContentPartPr>
            <p14:xfrm>
              <a:off x="3291600" y="1198600"/>
              <a:ext cx="5400" cy="3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C269-D2EE-463E-BACF-9C4D39C650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3600" y="1180600"/>
                <a:ext cx="41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14:cNvPr>
              <p14:cNvContentPartPr/>
              <p14:nvPr/>
            </p14:nvContentPartPr>
            <p14:xfrm>
              <a:off x="4499040" y="1045600"/>
              <a:ext cx="284400" cy="142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2D594E3-EFDD-4A33-93A9-B049EB8C8C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1040" y="1027960"/>
                <a:ext cx="320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14:cNvPr>
              <p14:cNvContentPartPr/>
              <p14:nvPr/>
            </p14:nvContentPartPr>
            <p14:xfrm>
              <a:off x="4917000" y="1025440"/>
              <a:ext cx="193680" cy="11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E1F3FDF-9664-459A-89FF-72EDA4B4E68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9000" y="1007440"/>
                <a:ext cx="229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14:cNvPr>
              <p14:cNvContentPartPr/>
              <p14:nvPr/>
            </p14:nvContentPartPr>
            <p14:xfrm>
              <a:off x="4957680" y="1140640"/>
              <a:ext cx="152280" cy="10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4A73E46-FBA7-422A-9DB2-A75A91AFF0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39680" y="1122640"/>
                <a:ext cx="187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14:cNvPr>
              <p14:cNvContentPartPr/>
              <p14:nvPr/>
            </p14:nvContentPartPr>
            <p14:xfrm>
              <a:off x="5342520" y="1045960"/>
              <a:ext cx="82800" cy="114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933A589-11EF-4990-970F-B48196F2BB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24520" y="1028320"/>
                <a:ext cx="11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14:cNvPr>
              <p14:cNvContentPartPr/>
              <p14:nvPr/>
            </p14:nvContentPartPr>
            <p14:xfrm>
              <a:off x="6038760" y="924280"/>
              <a:ext cx="1139760" cy="236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C404B19-DF59-4B03-9ECA-DC9236BD44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1120" y="906640"/>
                <a:ext cx="11754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14:cNvPr>
              <p14:cNvContentPartPr/>
              <p14:nvPr/>
            </p14:nvContentPartPr>
            <p14:xfrm>
              <a:off x="5510640" y="1036240"/>
              <a:ext cx="421920" cy="1364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5C8F39E-E5D3-4CFF-A90B-B75E153DA54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2985" y="1018240"/>
                <a:ext cx="45759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14:cNvPr>
              <p14:cNvContentPartPr/>
              <p14:nvPr/>
            </p14:nvContentPartPr>
            <p14:xfrm>
              <a:off x="3586080" y="940120"/>
              <a:ext cx="518400" cy="3589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327CFC1-E5F4-459D-9522-4D3413673A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68080" y="922480"/>
                <a:ext cx="55404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14:cNvPr>
              <p14:cNvContentPartPr/>
              <p14:nvPr/>
            </p14:nvContentPartPr>
            <p14:xfrm>
              <a:off x="1340760" y="1739320"/>
              <a:ext cx="155520" cy="86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FD9A3E-7D42-4C52-A38B-9F83B17C00E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23120" y="1721320"/>
                <a:ext cx="191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14:cNvPr>
              <p14:cNvContentPartPr/>
              <p14:nvPr/>
            </p14:nvContentPartPr>
            <p14:xfrm>
              <a:off x="1330320" y="1848760"/>
              <a:ext cx="195120" cy="18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F44AB21-4F7F-40FD-AD36-26CC74916D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2680" y="1830760"/>
                <a:ext cx="230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14:cNvPr>
              <p14:cNvContentPartPr/>
              <p14:nvPr/>
            </p14:nvContentPartPr>
            <p14:xfrm>
              <a:off x="384960" y="1660480"/>
              <a:ext cx="826560" cy="2808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2CD698-9A67-4184-9646-80654DB1D3B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7312" y="1642840"/>
                <a:ext cx="862216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14:cNvPr>
              <p14:cNvContentPartPr/>
              <p14:nvPr/>
            </p14:nvContentPartPr>
            <p14:xfrm>
              <a:off x="1679520" y="1675960"/>
              <a:ext cx="215280" cy="216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832025-5BA6-46CC-90C8-8E7925F2F2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61520" y="1657960"/>
                <a:ext cx="250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14:cNvPr>
              <p14:cNvContentPartPr/>
              <p14:nvPr/>
            </p14:nvContentPartPr>
            <p14:xfrm>
              <a:off x="1999200" y="1599640"/>
              <a:ext cx="138600" cy="241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EC71203-83FA-4A13-98B2-76A920DD0F8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81560" y="1582000"/>
                <a:ext cx="1742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14:cNvPr>
              <p14:cNvContentPartPr/>
              <p14:nvPr/>
            </p14:nvContentPartPr>
            <p14:xfrm>
              <a:off x="2509320" y="1534840"/>
              <a:ext cx="810720" cy="389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3385709-AE9B-4D4E-8AEE-76A78394E2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91320" y="1517200"/>
                <a:ext cx="8463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14:cNvPr>
              <p14:cNvContentPartPr/>
              <p14:nvPr/>
            </p14:nvContentPartPr>
            <p14:xfrm>
              <a:off x="321240" y="2224600"/>
              <a:ext cx="436320" cy="255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4C9B825-5E43-4336-9F9E-DFAD982292A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3600" y="2206960"/>
                <a:ext cx="471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14:cNvPr>
              <p14:cNvContentPartPr/>
              <p14:nvPr/>
            </p14:nvContentPartPr>
            <p14:xfrm>
              <a:off x="914160" y="2183920"/>
              <a:ext cx="1190520" cy="2872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5B46964-6AC5-42F5-9E6D-1D78F7CB51D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6160" y="2165920"/>
                <a:ext cx="122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14:cNvPr>
              <p14:cNvContentPartPr/>
              <p14:nvPr/>
            </p14:nvContentPartPr>
            <p14:xfrm>
              <a:off x="2423640" y="2113000"/>
              <a:ext cx="218160" cy="416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2D17AB-0A2D-4DCE-8946-B40EF81BF3C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05640" y="2095000"/>
                <a:ext cx="253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14:cNvPr>
              <p14:cNvContentPartPr/>
              <p14:nvPr/>
            </p14:nvContentPartPr>
            <p14:xfrm>
              <a:off x="2820360" y="2161960"/>
              <a:ext cx="1210320" cy="2685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F0056DE-416C-41F8-872F-B26C29AA30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02365" y="2143960"/>
                <a:ext cx="1245949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14:cNvPr>
              <p14:cNvContentPartPr/>
              <p14:nvPr/>
            </p14:nvContentPartPr>
            <p14:xfrm>
              <a:off x="328080" y="2806360"/>
              <a:ext cx="900360" cy="311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268E05-FEC8-4170-BA3C-039057D62D4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10433" y="2788720"/>
                <a:ext cx="936014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14:cNvPr>
              <p14:cNvContentPartPr/>
              <p14:nvPr/>
            </p14:nvContentPartPr>
            <p14:xfrm>
              <a:off x="1543080" y="2792320"/>
              <a:ext cx="1608120" cy="3070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A83B567-B9E5-4D41-AE26-D43013DDCC3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25080" y="2774320"/>
                <a:ext cx="164376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14:cNvPr>
              <p14:cNvContentPartPr/>
              <p14:nvPr/>
            </p14:nvContentPartPr>
            <p14:xfrm>
              <a:off x="3423720" y="2729680"/>
              <a:ext cx="506160" cy="450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C36A908-3D82-4839-85C2-758AC2FE1DA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05720" y="2712026"/>
                <a:ext cx="541800" cy="486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14:cNvPr>
              <p14:cNvContentPartPr/>
              <p14:nvPr/>
            </p14:nvContentPartPr>
            <p14:xfrm>
              <a:off x="467040" y="3442480"/>
              <a:ext cx="163080" cy="248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259180-0B53-47D7-AA74-B73701B5DEB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9400" y="3424840"/>
                <a:ext cx="198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14:cNvPr>
              <p14:cNvContentPartPr/>
              <p14:nvPr/>
            </p14:nvContentPartPr>
            <p14:xfrm>
              <a:off x="842880" y="3543280"/>
              <a:ext cx="186120" cy="18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6C68D8F-F224-4546-AEC4-CB23266A7C0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24880" y="3525280"/>
                <a:ext cx="221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14:cNvPr>
              <p14:cNvContentPartPr/>
              <p14:nvPr/>
            </p14:nvContentPartPr>
            <p14:xfrm>
              <a:off x="893640" y="3636880"/>
              <a:ext cx="141480" cy="1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927180-46D3-420A-8567-1F21CEB4552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76000" y="361924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14:cNvPr>
              <p14:cNvContentPartPr/>
              <p14:nvPr/>
            </p14:nvContentPartPr>
            <p14:xfrm>
              <a:off x="1950240" y="3405400"/>
              <a:ext cx="519480" cy="2916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6EC236D-3820-4266-B25C-3D046F71D02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32240" y="3387760"/>
                <a:ext cx="5551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14:cNvPr>
              <p14:cNvContentPartPr/>
              <p14:nvPr/>
            </p14:nvContentPartPr>
            <p14:xfrm>
              <a:off x="1278840" y="3433840"/>
              <a:ext cx="483840" cy="2725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6AC1FB-747F-47E2-A160-38402302C89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261200" y="3415840"/>
                <a:ext cx="5194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14:cNvPr>
              <p14:cNvContentPartPr/>
              <p14:nvPr/>
            </p14:nvContentPartPr>
            <p14:xfrm>
              <a:off x="2915400" y="3372640"/>
              <a:ext cx="385560" cy="352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46672-3B0C-469F-B916-FCF5199B791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97760" y="3355000"/>
                <a:ext cx="4212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14:cNvPr>
              <p14:cNvContentPartPr/>
              <p14:nvPr/>
            </p14:nvContentPartPr>
            <p14:xfrm>
              <a:off x="1229160" y="4124680"/>
              <a:ext cx="154080" cy="21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6615B0-F690-44AD-9A71-F899356A6AD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11160" y="4106680"/>
                <a:ext cx="189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14:cNvPr>
              <p14:cNvContentPartPr/>
              <p14:nvPr/>
            </p14:nvContentPartPr>
            <p14:xfrm>
              <a:off x="1238880" y="4237360"/>
              <a:ext cx="145800" cy="9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96B1933-41CD-462C-A41E-2221E7B7A14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21240" y="4219360"/>
                <a:ext cx="1814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14:cNvPr>
              <p14:cNvContentPartPr/>
              <p14:nvPr/>
            </p14:nvContentPartPr>
            <p14:xfrm>
              <a:off x="350400" y="3964120"/>
              <a:ext cx="700920" cy="397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D977ED1-D65A-4E47-B8EC-7A522950101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2409" y="3946480"/>
                <a:ext cx="736542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14:cNvPr>
              <p14:cNvContentPartPr/>
              <p14:nvPr/>
            </p14:nvContentPartPr>
            <p14:xfrm>
              <a:off x="1556040" y="3914080"/>
              <a:ext cx="131760" cy="4903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4517B78-CC77-4484-A605-AC2BAE715CE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38040" y="3896080"/>
                <a:ext cx="1674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14:cNvPr>
              <p14:cNvContentPartPr/>
              <p14:nvPr/>
            </p14:nvContentPartPr>
            <p14:xfrm>
              <a:off x="1817400" y="3881680"/>
              <a:ext cx="1603440" cy="4345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0849840-A0C6-4877-8CB8-896CE49ED9D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799400" y="3863680"/>
                <a:ext cx="16390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14:cNvPr>
              <p14:cNvContentPartPr/>
              <p14:nvPr/>
            </p14:nvContentPartPr>
            <p14:xfrm>
              <a:off x="1249320" y="4614280"/>
              <a:ext cx="131400" cy="10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28FC30-C63B-4B3A-8118-1C4E98F83B3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31680" y="4596640"/>
                <a:ext cx="1670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14:cNvPr>
              <p14:cNvContentPartPr/>
              <p14:nvPr/>
            </p14:nvContentPartPr>
            <p14:xfrm>
              <a:off x="1238880" y="4713280"/>
              <a:ext cx="133560" cy="11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DC129C-DECC-4997-A202-C9E86745FC8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221240" y="4695280"/>
                <a:ext cx="169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14:cNvPr>
              <p14:cNvContentPartPr/>
              <p14:nvPr/>
            </p14:nvContentPartPr>
            <p14:xfrm>
              <a:off x="1543800" y="4445800"/>
              <a:ext cx="956160" cy="468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046AD25-7F4C-48C7-A70A-D06061B4F6B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526160" y="4427800"/>
                <a:ext cx="9918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14:cNvPr>
              <p14:cNvContentPartPr/>
              <p14:nvPr/>
            </p14:nvContentPartPr>
            <p14:xfrm>
              <a:off x="2631000" y="4459840"/>
              <a:ext cx="467280" cy="315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742C05C-33C8-42B8-915B-39F97F1B92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3360" y="4442200"/>
                <a:ext cx="50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14:cNvPr>
              <p14:cNvContentPartPr/>
              <p14:nvPr/>
            </p14:nvContentPartPr>
            <p14:xfrm>
              <a:off x="436440" y="5058160"/>
              <a:ext cx="813240" cy="45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1D5F7A-9BC8-43BD-9425-066EDA45C3E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8800" y="5040520"/>
                <a:ext cx="84888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14:cNvPr>
              <p14:cNvContentPartPr/>
              <p14:nvPr/>
            </p14:nvContentPartPr>
            <p14:xfrm>
              <a:off x="2580240" y="5232040"/>
              <a:ext cx="12024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175A73-FFB2-401A-AC96-7F84317572A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62600" y="5214400"/>
                <a:ext cx="155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14:cNvPr>
              <p14:cNvContentPartPr/>
              <p14:nvPr/>
            </p14:nvContentPartPr>
            <p14:xfrm>
              <a:off x="2610840" y="5311600"/>
              <a:ext cx="100440" cy="122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8F6C03-1BD3-4980-8407-4B1BE65466B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92840" y="5293600"/>
                <a:ext cx="136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14:cNvPr>
              <p14:cNvContentPartPr/>
              <p14:nvPr/>
            </p14:nvContentPartPr>
            <p14:xfrm>
              <a:off x="1914600" y="5038360"/>
              <a:ext cx="523440" cy="3650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5EBE18D-71AD-4547-B207-FE348DABA8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96960" y="5020720"/>
                <a:ext cx="559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14:cNvPr>
              <p14:cNvContentPartPr/>
              <p14:nvPr/>
            </p14:nvContentPartPr>
            <p14:xfrm>
              <a:off x="2871480" y="4960240"/>
              <a:ext cx="831960" cy="590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444BF4F-4CBD-4344-9FC4-0EBF96FB107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53832" y="4942240"/>
                <a:ext cx="867615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14:cNvPr>
              <p14:cNvContentPartPr/>
              <p14:nvPr/>
            </p14:nvContentPartPr>
            <p14:xfrm>
              <a:off x="2569800" y="5750080"/>
              <a:ext cx="133560" cy="11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0F0A7CE-E012-4FF0-90E0-98E3CE23447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552160" y="5732440"/>
                <a:ext cx="169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14:cNvPr>
              <p14:cNvContentPartPr/>
              <p14:nvPr/>
            </p14:nvContentPartPr>
            <p14:xfrm>
              <a:off x="2560080" y="5841160"/>
              <a:ext cx="141840" cy="11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A583BE2-E1CF-419A-94AF-062B6B2961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542080" y="5823160"/>
                <a:ext cx="177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14:cNvPr>
              <p14:cNvContentPartPr/>
              <p14:nvPr/>
            </p14:nvContentPartPr>
            <p14:xfrm>
              <a:off x="2913600" y="5636680"/>
              <a:ext cx="326160" cy="263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9BB300-1683-4775-BCBC-323D940553C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895941" y="5618680"/>
                <a:ext cx="361839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14:cNvPr>
              <p14:cNvContentPartPr/>
              <p14:nvPr/>
            </p14:nvContentPartPr>
            <p14:xfrm>
              <a:off x="3606240" y="5639920"/>
              <a:ext cx="577800" cy="257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3B60A5-5040-4CF4-B903-BEAA6D1351B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88589" y="5621920"/>
                <a:ext cx="613462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14:cNvPr>
              <p14:cNvContentPartPr/>
              <p14:nvPr/>
            </p14:nvContentPartPr>
            <p14:xfrm>
              <a:off x="5719440" y="5781040"/>
              <a:ext cx="176400" cy="118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8CE579-C943-4C79-8ECA-D0935CCC3B8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701800" y="5763040"/>
                <a:ext cx="212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14:cNvPr>
              <p14:cNvContentPartPr/>
              <p14:nvPr/>
            </p14:nvContentPartPr>
            <p14:xfrm>
              <a:off x="5760120" y="5861680"/>
              <a:ext cx="110880" cy="6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FBCF94A-DF7C-4DA2-A3F2-D557ED1B142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42480" y="5844040"/>
                <a:ext cx="146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14:cNvPr>
              <p14:cNvContentPartPr/>
              <p14:nvPr/>
            </p14:nvContentPartPr>
            <p14:xfrm>
              <a:off x="7507920" y="5760520"/>
              <a:ext cx="597960" cy="1854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82879D4-56DC-4768-9E66-C6C8EB153EA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89920" y="5742520"/>
                <a:ext cx="6336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14:cNvPr>
              <p14:cNvContentPartPr/>
              <p14:nvPr/>
            </p14:nvContentPartPr>
            <p14:xfrm>
              <a:off x="7223160" y="5740000"/>
              <a:ext cx="184320" cy="186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4FAB845-0735-4789-A9F7-2E8E323CF4B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05520" y="5722360"/>
                <a:ext cx="219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14:cNvPr>
              <p14:cNvContentPartPr/>
              <p14:nvPr/>
            </p14:nvContentPartPr>
            <p14:xfrm>
              <a:off x="6817080" y="5824960"/>
              <a:ext cx="212760" cy="885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F75C180-6588-4628-8531-8350C171FF5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99080" y="5806960"/>
                <a:ext cx="248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14:cNvPr>
              <p14:cNvContentPartPr/>
              <p14:nvPr/>
            </p14:nvContentPartPr>
            <p14:xfrm>
              <a:off x="6042000" y="5669440"/>
              <a:ext cx="596520" cy="285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66E447B-E556-434C-8515-A395B84AEDC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024349" y="5651440"/>
                <a:ext cx="632182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14:cNvPr>
              <p14:cNvContentPartPr/>
              <p14:nvPr/>
            </p14:nvContentPartPr>
            <p14:xfrm>
              <a:off x="4769040" y="5648560"/>
              <a:ext cx="849240" cy="2937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644EE17-E0BA-462C-A8E9-A41DF293E8B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51048" y="5630898"/>
                <a:ext cx="884865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9E3BAFC-3AC6-48F7-A601-AA103A546A0B}"/>
                  </a:ext>
                </a:extLst>
              </p14:cNvPr>
              <p14:cNvContentPartPr/>
              <p14:nvPr/>
            </p14:nvContentPartPr>
            <p14:xfrm>
              <a:off x="1364880" y="6040240"/>
              <a:ext cx="785160" cy="361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9E3BAFC-3AC6-48F7-A601-AA103A546A0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347240" y="6022600"/>
                <a:ext cx="8208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FE2099B-3A2A-4ED1-828D-D87614A55CD9}"/>
                  </a:ext>
                </a:extLst>
              </p14:cNvPr>
              <p14:cNvContentPartPr/>
              <p14:nvPr/>
            </p14:nvContentPartPr>
            <p14:xfrm>
              <a:off x="3321840" y="6289720"/>
              <a:ext cx="162720" cy="9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FE2099B-3A2A-4ED1-828D-D87614A55CD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303840" y="6272080"/>
                <a:ext cx="198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80A7DCE-7795-4590-A761-8437F17B6FF3}"/>
                  </a:ext>
                </a:extLst>
              </p14:cNvPr>
              <p14:cNvContentPartPr/>
              <p14:nvPr/>
            </p14:nvContentPartPr>
            <p14:xfrm>
              <a:off x="3362520" y="6370720"/>
              <a:ext cx="143640" cy="9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80A7DCE-7795-4590-A761-8437F17B6FF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44880" y="6353080"/>
                <a:ext cx="179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DB8E4F1-A5AD-4A83-A0DA-8F88ED84CDD7}"/>
                  </a:ext>
                </a:extLst>
              </p14:cNvPr>
              <p14:cNvContentPartPr/>
              <p14:nvPr/>
            </p14:nvContentPartPr>
            <p14:xfrm>
              <a:off x="2509320" y="6197200"/>
              <a:ext cx="700200" cy="249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DB8E4F1-A5AD-4A83-A0DA-8F88ED84CDD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491320" y="6179200"/>
                <a:ext cx="7358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8F1FFF6-0D9C-4A3C-A3E8-4F1DEFE4B8FE}"/>
                  </a:ext>
                </a:extLst>
              </p14:cNvPr>
              <p14:cNvContentPartPr/>
              <p14:nvPr/>
            </p14:nvContentPartPr>
            <p14:xfrm>
              <a:off x="4348200" y="6185680"/>
              <a:ext cx="784800" cy="317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8F1FFF6-0D9C-4A3C-A3E8-4F1DEFE4B8F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330560" y="6168020"/>
                <a:ext cx="820440" cy="352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CDB0F97-B321-4BF3-850B-F37262A9CC44}"/>
                  </a:ext>
                </a:extLst>
              </p14:cNvPr>
              <p14:cNvContentPartPr/>
              <p14:nvPr/>
            </p14:nvContentPartPr>
            <p14:xfrm>
              <a:off x="3626760" y="6139600"/>
              <a:ext cx="615960" cy="3848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CDB0F97-B321-4BF3-850B-F37262A9CC4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08760" y="6121943"/>
                <a:ext cx="651600" cy="420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3E9C664-64A0-4908-8C07-1E927924E46D}"/>
                  </a:ext>
                </a:extLst>
              </p14:cNvPr>
              <p14:cNvContentPartPr/>
              <p14:nvPr/>
            </p14:nvContentPartPr>
            <p14:xfrm>
              <a:off x="5313360" y="6217360"/>
              <a:ext cx="216720" cy="2962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3E9C664-64A0-4908-8C07-1E927924E46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295330" y="6199720"/>
                <a:ext cx="252419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A1FFDC-37A3-46A2-A5A5-CC2279D8EDA6}"/>
                  </a:ext>
                </a:extLst>
              </p14:cNvPr>
              <p14:cNvContentPartPr/>
              <p14:nvPr/>
            </p14:nvContentPartPr>
            <p14:xfrm>
              <a:off x="7142160" y="6186760"/>
              <a:ext cx="110520" cy="1432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A1FFDC-37A3-46A2-A5A5-CC2279D8ED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124520" y="6169120"/>
                <a:ext cx="1461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8061179-3433-496F-ADAA-B62E80DF4951}"/>
                  </a:ext>
                </a:extLst>
              </p14:cNvPr>
              <p14:cNvContentPartPr/>
              <p14:nvPr/>
            </p14:nvContentPartPr>
            <p14:xfrm>
              <a:off x="5901960" y="6194680"/>
              <a:ext cx="1143360" cy="381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8061179-3433-496F-ADAA-B62E80DF4951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883966" y="6177040"/>
                <a:ext cx="1178989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208689C-F912-4B54-B86C-647D399E7FDA}"/>
                  </a:ext>
                </a:extLst>
              </p14:cNvPr>
              <p14:cNvContentPartPr/>
              <p14:nvPr/>
            </p14:nvContentPartPr>
            <p14:xfrm>
              <a:off x="7233600" y="6420400"/>
              <a:ext cx="167760" cy="20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208689C-F912-4B54-B86C-647D399E7FD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215960" y="6402400"/>
                <a:ext cx="2034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D62C337-2C4F-4C54-AF4A-9B6A53325D60}"/>
                  </a:ext>
                </a:extLst>
              </p14:cNvPr>
              <p14:cNvContentPartPr/>
              <p14:nvPr/>
            </p14:nvContentPartPr>
            <p14:xfrm>
              <a:off x="7314240" y="6339400"/>
              <a:ext cx="11160" cy="1987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D62C337-2C4F-4C54-AF4A-9B6A53325D60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296240" y="6321760"/>
                <a:ext cx="46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726C046-4B23-4ACE-9FD1-6C25874533A0}"/>
                  </a:ext>
                </a:extLst>
              </p14:cNvPr>
              <p14:cNvContentPartPr/>
              <p14:nvPr/>
            </p14:nvContentPartPr>
            <p14:xfrm>
              <a:off x="7466520" y="6278560"/>
              <a:ext cx="146520" cy="268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726C046-4B23-4ACE-9FD1-6C25874533A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448520" y="6260560"/>
                <a:ext cx="1821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7A059B3-ED41-47EC-9595-4CD1F95D3A68}"/>
                  </a:ext>
                </a:extLst>
              </p14:cNvPr>
              <p14:cNvContentPartPr/>
              <p14:nvPr/>
            </p14:nvContentPartPr>
            <p14:xfrm>
              <a:off x="7611960" y="6439840"/>
              <a:ext cx="77760" cy="1033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7A059B3-ED41-47EC-9595-4CD1F95D3A6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94320" y="6421840"/>
                <a:ext cx="1134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42B7686-5EB8-4F8B-98DC-8C8BA266078D}"/>
                  </a:ext>
                </a:extLst>
              </p14:cNvPr>
              <p14:cNvContentPartPr/>
              <p14:nvPr/>
            </p14:nvContentPartPr>
            <p14:xfrm>
              <a:off x="7762800" y="6268480"/>
              <a:ext cx="87840" cy="2458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42B7686-5EB8-4F8B-98DC-8C8BA266078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745160" y="6250840"/>
                <a:ext cx="1234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AB095C9-8628-4554-957F-8C53259533C1}"/>
                  </a:ext>
                </a:extLst>
              </p14:cNvPr>
              <p14:cNvContentPartPr/>
              <p14:nvPr/>
            </p14:nvContentPartPr>
            <p14:xfrm>
              <a:off x="7700880" y="6380080"/>
              <a:ext cx="233640" cy="104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AB095C9-8628-4554-957F-8C53259533C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683240" y="6362080"/>
                <a:ext cx="269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3F46406-5B9F-4AC8-B11A-FC3C9906368F}"/>
                  </a:ext>
                </a:extLst>
              </p14:cNvPr>
              <p14:cNvContentPartPr/>
              <p14:nvPr/>
            </p14:nvContentPartPr>
            <p14:xfrm>
              <a:off x="8046120" y="6268480"/>
              <a:ext cx="448560" cy="2343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3F46406-5B9F-4AC8-B11A-FC3C9906368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028480" y="6250867"/>
                <a:ext cx="484200" cy="26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19108F8-5B46-4C6D-80F0-12A26735AE21}"/>
                  </a:ext>
                </a:extLst>
              </p14:cNvPr>
              <p14:cNvContentPartPr/>
              <p14:nvPr/>
            </p14:nvContentPartPr>
            <p14:xfrm>
              <a:off x="5602800" y="6034480"/>
              <a:ext cx="3003480" cy="6735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19108F8-5B46-4C6D-80F0-12A26735AE2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85160" y="5998840"/>
                <a:ext cx="3039120" cy="7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972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641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52600" y="720880"/>
              <a:ext cx="1284480" cy="948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4960" y="702873"/>
                <a:ext cx="1320120" cy="984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C2ACDC-2B8F-4015-BDC1-B1AB913A19CF}"/>
                  </a:ext>
                </a:extLst>
              </p14:cNvPr>
              <p14:cNvContentPartPr/>
              <p14:nvPr/>
            </p14:nvContentPartPr>
            <p14:xfrm>
              <a:off x="5546280" y="1767760"/>
              <a:ext cx="660960" cy="4284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C2ACDC-2B8F-4015-BDC1-B1AB913A19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28640" y="1749760"/>
                <a:ext cx="6966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6FB529E-47EB-4A88-A7D3-15AF6647A0CC}"/>
                  </a:ext>
                </a:extLst>
              </p14:cNvPr>
              <p14:cNvContentPartPr/>
              <p14:nvPr/>
            </p14:nvContentPartPr>
            <p14:xfrm>
              <a:off x="4086480" y="1801600"/>
              <a:ext cx="1238760" cy="4424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6FB529E-47EB-4A88-A7D3-15AF6647A0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68840" y="1783960"/>
                <a:ext cx="1274400" cy="4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754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293359-5287-4AA7-A2A1-E580C3786B63}"/>
                  </a:ext>
                </a:extLst>
              </p14:cNvPr>
              <p14:cNvContentPartPr/>
              <p14:nvPr/>
            </p14:nvContentPartPr>
            <p14:xfrm>
              <a:off x="5384280" y="1513600"/>
              <a:ext cx="360" cy="202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293359-5287-4AA7-A2A1-E580C3786B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66640" y="1495600"/>
                <a:ext cx="360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A39F54-72C9-4B26-B366-1F79483ABAA1}"/>
                  </a:ext>
                </a:extLst>
              </p14:cNvPr>
              <p14:cNvContentPartPr/>
              <p14:nvPr/>
            </p14:nvContentPartPr>
            <p14:xfrm>
              <a:off x="5455560" y="1533760"/>
              <a:ext cx="104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A39F54-72C9-4B26-B366-1F79483ABAA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37920" y="1515760"/>
                <a:ext cx="460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F7AF7B-2B67-4F20-9200-9741088BDCE0}"/>
                  </a:ext>
                </a:extLst>
              </p14:cNvPr>
              <p14:cNvContentPartPr/>
              <p14:nvPr/>
            </p14:nvContentPartPr>
            <p14:xfrm>
              <a:off x="5330280" y="1853800"/>
              <a:ext cx="150120" cy="296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F7AF7B-2B67-4F20-9200-9741088BDCE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12640" y="1836160"/>
                <a:ext cx="18576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810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33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14:cNvPr>
              <p14:cNvContentPartPr/>
              <p14:nvPr/>
            </p14:nvContentPartPr>
            <p14:xfrm>
              <a:off x="2057520" y="426400"/>
              <a:ext cx="46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880" y="408760"/>
                <a:ext cx="4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14:cNvPr>
              <p14:cNvContentPartPr/>
              <p14:nvPr/>
            </p14:nvContentPartPr>
            <p14:xfrm>
              <a:off x="2080920" y="578680"/>
              <a:ext cx="11880" cy="1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280" y="561040"/>
                <a:ext cx="4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14:cNvPr>
              <p14:cNvContentPartPr/>
              <p14:nvPr/>
            </p14:nvContentPartPr>
            <p14:xfrm>
              <a:off x="626160" y="254320"/>
              <a:ext cx="1243440" cy="699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60" y="236680"/>
                <a:ext cx="1279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14:cNvPr>
              <p14:cNvContentPartPr/>
              <p14:nvPr/>
            </p14:nvContentPartPr>
            <p14:xfrm>
              <a:off x="7820760" y="160720"/>
              <a:ext cx="775080" cy="502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120" y="142720"/>
                <a:ext cx="810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14:cNvPr>
              <p14:cNvContentPartPr/>
              <p14:nvPr/>
            </p14:nvContentPartPr>
            <p14:xfrm>
              <a:off x="2326080" y="283480"/>
              <a:ext cx="2449080" cy="398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40" y="265480"/>
                <a:ext cx="24847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14:cNvPr>
              <p14:cNvContentPartPr/>
              <p14:nvPr/>
            </p14:nvContentPartPr>
            <p14:xfrm>
              <a:off x="3004680" y="1071520"/>
              <a:ext cx="12240" cy="2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7040" y="1053520"/>
                <a:ext cx="47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14:cNvPr>
              <p14:cNvContentPartPr/>
              <p14:nvPr/>
            </p14:nvContentPartPr>
            <p14:xfrm>
              <a:off x="3016200" y="1198600"/>
              <a:ext cx="3204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8200" y="1180600"/>
                <a:ext cx="6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14:cNvPr>
              <p14:cNvContentPartPr/>
              <p14:nvPr/>
            </p14:nvContentPartPr>
            <p14:xfrm>
              <a:off x="3189720" y="925360"/>
              <a:ext cx="1676880" cy="447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2080" y="907720"/>
                <a:ext cx="1712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14:cNvPr>
              <p14:cNvContentPartPr/>
              <p14:nvPr/>
            </p14:nvContentPartPr>
            <p14:xfrm>
              <a:off x="628680" y="911320"/>
              <a:ext cx="2203560" cy="75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040" y="893680"/>
                <a:ext cx="2239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14:cNvPr>
              <p14:cNvContentPartPr/>
              <p14:nvPr/>
            </p14:nvContentPartPr>
            <p14:xfrm>
              <a:off x="6664080" y="985120"/>
              <a:ext cx="185760" cy="254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6080" y="967120"/>
                <a:ext cx="221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14:cNvPr>
              <p14:cNvContentPartPr/>
              <p14:nvPr/>
            </p14:nvContentPartPr>
            <p14:xfrm>
              <a:off x="6286440" y="954160"/>
              <a:ext cx="246240" cy="294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8466" y="936160"/>
                <a:ext cx="28182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14:cNvPr>
              <p14:cNvContentPartPr/>
              <p14:nvPr/>
            </p14:nvContentPartPr>
            <p14:xfrm>
              <a:off x="5954160" y="883600"/>
              <a:ext cx="141480" cy="458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6520" y="865960"/>
                <a:ext cx="177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14:cNvPr>
              <p14:cNvContentPartPr/>
              <p14:nvPr/>
            </p14:nvContentPartPr>
            <p14:xfrm>
              <a:off x="5616480" y="982960"/>
              <a:ext cx="225000" cy="26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8840" y="964985"/>
                <a:ext cx="260640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14:cNvPr>
              <p14:cNvContentPartPr/>
              <p14:nvPr/>
            </p14:nvContentPartPr>
            <p14:xfrm>
              <a:off x="5242080" y="957400"/>
              <a:ext cx="254160" cy="302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24440" y="939760"/>
                <a:ext cx="289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F84F68-328E-4D0C-BFC0-7C6FCE9F4783}"/>
                  </a:ext>
                </a:extLst>
              </p14:cNvPr>
              <p14:cNvContentPartPr/>
              <p14:nvPr/>
            </p14:nvContentPartPr>
            <p14:xfrm>
              <a:off x="6166200" y="1290040"/>
              <a:ext cx="834120" cy="18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F84F68-328E-4D0C-BFC0-7C6FCE9F47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8200" y="1272040"/>
                <a:ext cx="8697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AA56081-4A3E-4F9F-B778-F2B726E57C57}"/>
                  </a:ext>
                </a:extLst>
              </p14:cNvPr>
              <p14:cNvContentPartPr/>
              <p14:nvPr/>
            </p14:nvContentPartPr>
            <p14:xfrm>
              <a:off x="3677520" y="1624480"/>
              <a:ext cx="2742120" cy="23274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AA56081-4A3E-4F9F-B778-F2B726E57C5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18" y="1606480"/>
                <a:ext cx="2777765" cy="23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414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781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911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482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6E2062A-C404-46FD-92FA-8998CFF864E6}"/>
                  </a:ext>
                </a:extLst>
              </p14:cNvPr>
              <p14:cNvContentPartPr/>
              <p14:nvPr/>
            </p14:nvContentPartPr>
            <p14:xfrm>
              <a:off x="2275320" y="567520"/>
              <a:ext cx="5694840" cy="2962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6E2062A-C404-46FD-92FA-8998CFF864E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57680" y="531520"/>
                <a:ext cx="57304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7078CE9-BA01-4C1C-9D25-63D36C7DA1DF}"/>
                  </a:ext>
                </a:extLst>
              </p14:cNvPr>
              <p14:cNvContentPartPr/>
              <p14:nvPr/>
            </p14:nvContentPartPr>
            <p14:xfrm>
              <a:off x="5700720" y="2293000"/>
              <a:ext cx="669600" cy="376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7078CE9-BA01-4C1C-9D25-63D36C7DA1D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3080" y="2257000"/>
                <a:ext cx="705240" cy="4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00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14:cNvPr>
              <p14:cNvContentPartPr/>
              <p14:nvPr/>
            </p14:nvContentPartPr>
            <p14:xfrm>
              <a:off x="497640" y="3027040"/>
              <a:ext cx="401040" cy="37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640" y="3009400"/>
                <a:ext cx="43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14:cNvPr>
              <p14:cNvContentPartPr/>
              <p14:nvPr/>
            </p14:nvContentPartPr>
            <p14:xfrm>
              <a:off x="1228440" y="3108400"/>
              <a:ext cx="784080" cy="26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0800" y="3090760"/>
                <a:ext cx="81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14:cNvPr>
              <p14:cNvContentPartPr/>
              <p14:nvPr/>
            </p14:nvContentPartPr>
            <p14:xfrm>
              <a:off x="2174160" y="3004720"/>
              <a:ext cx="1050480" cy="480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6160" y="2987080"/>
                <a:ext cx="108612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915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14:cNvPr>
              <p14:cNvContentPartPr/>
              <p14:nvPr/>
            </p14:nvContentPartPr>
            <p14:xfrm>
              <a:off x="497640" y="3027040"/>
              <a:ext cx="401040" cy="37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640" y="3009400"/>
                <a:ext cx="43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14:cNvPr>
              <p14:cNvContentPartPr/>
              <p14:nvPr/>
            </p14:nvContentPartPr>
            <p14:xfrm>
              <a:off x="1228440" y="3108400"/>
              <a:ext cx="784080" cy="26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0800" y="3090760"/>
                <a:ext cx="81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14:cNvPr>
              <p14:cNvContentPartPr/>
              <p14:nvPr/>
            </p14:nvContentPartPr>
            <p14:xfrm>
              <a:off x="2174160" y="3004720"/>
              <a:ext cx="1050480" cy="480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6160" y="2987080"/>
                <a:ext cx="1086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14:cNvPr>
              <p14:cNvContentPartPr/>
              <p14:nvPr/>
            </p14:nvContentPartPr>
            <p14:xfrm>
              <a:off x="3646920" y="3118840"/>
              <a:ext cx="298800" cy="289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9259" y="3101200"/>
                <a:ext cx="334483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14:cNvPr>
              <p14:cNvContentPartPr/>
              <p14:nvPr/>
            </p14:nvContentPartPr>
            <p14:xfrm>
              <a:off x="5567520" y="3179680"/>
              <a:ext cx="165960" cy="2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49520" y="3161680"/>
                <a:ext cx="20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14:cNvPr>
              <p14:cNvContentPartPr/>
              <p14:nvPr/>
            </p14:nvContentPartPr>
            <p14:xfrm>
              <a:off x="5597760" y="3280840"/>
              <a:ext cx="174960" cy="1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80120" y="326320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14:cNvPr>
              <p14:cNvContentPartPr/>
              <p14:nvPr/>
            </p14:nvContentPartPr>
            <p14:xfrm>
              <a:off x="4419480" y="3118840"/>
              <a:ext cx="945000" cy="233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1480" y="3100840"/>
                <a:ext cx="98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14:cNvPr>
              <p14:cNvContentPartPr/>
              <p14:nvPr/>
            </p14:nvContentPartPr>
            <p14:xfrm>
              <a:off x="6156480" y="2986720"/>
              <a:ext cx="19800" cy="185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38840" y="2969080"/>
                <a:ext cx="55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14:cNvPr>
              <p14:cNvContentPartPr/>
              <p14:nvPr/>
            </p14:nvContentPartPr>
            <p14:xfrm>
              <a:off x="6044880" y="3220000"/>
              <a:ext cx="206640" cy="11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6880" y="3202000"/>
                <a:ext cx="242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14:cNvPr>
              <p14:cNvContentPartPr/>
              <p14:nvPr/>
            </p14:nvContentPartPr>
            <p14:xfrm>
              <a:off x="6105720" y="3281200"/>
              <a:ext cx="127440" cy="16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88080" y="3263560"/>
                <a:ext cx="163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14:cNvPr>
              <p14:cNvContentPartPr/>
              <p14:nvPr/>
            </p14:nvContentPartPr>
            <p14:xfrm>
              <a:off x="6369960" y="2935240"/>
              <a:ext cx="315720" cy="362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52320" y="2917258"/>
                <a:ext cx="35136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14:cNvPr>
              <p14:cNvContentPartPr/>
              <p14:nvPr/>
            </p14:nvContentPartPr>
            <p14:xfrm>
              <a:off x="6796560" y="2676400"/>
              <a:ext cx="312840" cy="843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8920" y="2658752"/>
                <a:ext cx="348480" cy="8787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8528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14:cNvPr>
              <p14:cNvContentPartPr/>
              <p14:nvPr/>
            </p14:nvContentPartPr>
            <p14:xfrm>
              <a:off x="497640" y="3027040"/>
              <a:ext cx="401040" cy="37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640" y="3009400"/>
                <a:ext cx="43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14:cNvPr>
              <p14:cNvContentPartPr/>
              <p14:nvPr/>
            </p14:nvContentPartPr>
            <p14:xfrm>
              <a:off x="1228440" y="3108400"/>
              <a:ext cx="784080" cy="26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0800" y="3090760"/>
                <a:ext cx="81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14:cNvPr>
              <p14:cNvContentPartPr/>
              <p14:nvPr/>
            </p14:nvContentPartPr>
            <p14:xfrm>
              <a:off x="2174160" y="3004720"/>
              <a:ext cx="1050480" cy="480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6160" y="2987080"/>
                <a:ext cx="1086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14:cNvPr>
              <p14:cNvContentPartPr/>
              <p14:nvPr/>
            </p14:nvContentPartPr>
            <p14:xfrm>
              <a:off x="3646920" y="3118840"/>
              <a:ext cx="298800" cy="289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9259" y="3101200"/>
                <a:ext cx="334483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14:cNvPr>
              <p14:cNvContentPartPr/>
              <p14:nvPr/>
            </p14:nvContentPartPr>
            <p14:xfrm>
              <a:off x="5567520" y="3179680"/>
              <a:ext cx="165960" cy="2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49520" y="3161680"/>
                <a:ext cx="20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14:cNvPr>
              <p14:cNvContentPartPr/>
              <p14:nvPr/>
            </p14:nvContentPartPr>
            <p14:xfrm>
              <a:off x="5597760" y="3280840"/>
              <a:ext cx="174960" cy="1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80120" y="326320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14:cNvPr>
              <p14:cNvContentPartPr/>
              <p14:nvPr/>
            </p14:nvContentPartPr>
            <p14:xfrm>
              <a:off x="4419480" y="3118840"/>
              <a:ext cx="945000" cy="233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1480" y="3100840"/>
                <a:ext cx="98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14:cNvPr>
              <p14:cNvContentPartPr/>
              <p14:nvPr/>
            </p14:nvContentPartPr>
            <p14:xfrm>
              <a:off x="6156480" y="2986720"/>
              <a:ext cx="19800" cy="185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38840" y="2969080"/>
                <a:ext cx="55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14:cNvPr>
              <p14:cNvContentPartPr/>
              <p14:nvPr/>
            </p14:nvContentPartPr>
            <p14:xfrm>
              <a:off x="6044880" y="3220000"/>
              <a:ext cx="206640" cy="11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6880" y="3202000"/>
                <a:ext cx="242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14:cNvPr>
              <p14:cNvContentPartPr/>
              <p14:nvPr/>
            </p14:nvContentPartPr>
            <p14:xfrm>
              <a:off x="6105720" y="3281200"/>
              <a:ext cx="127440" cy="16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88080" y="3263560"/>
                <a:ext cx="163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14:cNvPr>
              <p14:cNvContentPartPr/>
              <p14:nvPr/>
            </p14:nvContentPartPr>
            <p14:xfrm>
              <a:off x="6369960" y="2935240"/>
              <a:ext cx="315720" cy="362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52320" y="2917258"/>
                <a:ext cx="35136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14:cNvPr>
              <p14:cNvContentPartPr/>
              <p14:nvPr/>
            </p14:nvContentPartPr>
            <p14:xfrm>
              <a:off x="6796560" y="2676400"/>
              <a:ext cx="312840" cy="843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8920" y="2658752"/>
                <a:ext cx="348480" cy="878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14:cNvPr>
              <p14:cNvContentPartPr/>
              <p14:nvPr/>
            </p14:nvContentPartPr>
            <p14:xfrm>
              <a:off x="548040" y="3962680"/>
              <a:ext cx="331920" cy="345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0381" y="3945040"/>
                <a:ext cx="367599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14:cNvPr>
              <p14:cNvContentPartPr/>
              <p14:nvPr/>
            </p14:nvContentPartPr>
            <p14:xfrm>
              <a:off x="2427960" y="4064200"/>
              <a:ext cx="194400" cy="20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4046560"/>
                <a:ext cx="230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14:cNvPr>
              <p14:cNvContentPartPr/>
              <p14:nvPr/>
            </p14:nvContentPartPr>
            <p14:xfrm>
              <a:off x="2498880" y="4144840"/>
              <a:ext cx="14328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81240" y="4126840"/>
                <a:ext cx="178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14:cNvPr>
              <p14:cNvContentPartPr/>
              <p14:nvPr/>
            </p14:nvContentPartPr>
            <p14:xfrm>
              <a:off x="1378920" y="3982120"/>
              <a:ext cx="919080" cy="300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60920" y="3964480"/>
                <a:ext cx="954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14:cNvPr>
              <p14:cNvContentPartPr/>
              <p14:nvPr/>
            </p14:nvContentPartPr>
            <p14:xfrm>
              <a:off x="2813880" y="3893920"/>
              <a:ext cx="203040" cy="417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95880" y="3875920"/>
                <a:ext cx="2386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14:cNvPr>
              <p14:cNvContentPartPr/>
              <p14:nvPr/>
            </p14:nvContentPartPr>
            <p14:xfrm>
              <a:off x="3167760" y="3860440"/>
              <a:ext cx="113760" cy="483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49760" y="3842800"/>
                <a:ext cx="1494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14:cNvPr>
              <p14:cNvContentPartPr/>
              <p14:nvPr/>
            </p14:nvContentPartPr>
            <p14:xfrm>
              <a:off x="3423720" y="3809680"/>
              <a:ext cx="1149120" cy="499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05726" y="3792040"/>
                <a:ext cx="1184749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386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14:cNvPr>
              <p14:cNvContentPartPr/>
              <p14:nvPr/>
            </p14:nvContentPartPr>
            <p14:xfrm>
              <a:off x="497640" y="3027040"/>
              <a:ext cx="401040" cy="37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640" y="3009400"/>
                <a:ext cx="43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14:cNvPr>
              <p14:cNvContentPartPr/>
              <p14:nvPr/>
            </p14:nvContentPartPr>
            <p14:xfrm>
              <a:off x="1228440" y="3108400"/>
              <a:ext cx="784080" cy="26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0800" y="3090760"/>
                <a:ext cx="81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14:cNvPr>
              <p14:cNvContentPartPr/>
              <p14:nvPr/>
            </p14:nvContentPartPr>
            <p14:xfrm>
              <a:off x="2174160" y="3004720"/>
              <a:ext cx="1050480" cy="480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6160" y="2987080"/>
                <a:ext cx="1086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14:cNvPr>
              <p14:cNvContentPartPr/>
              <p14:nvPr/>
            </p14:nvContentPartPr>
            <p14:xfrm>
              <a:off x="3646920" y="3118840"/>
              <a:ext cx="298800" cy="289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9259" y="3101200"/>
                <a:ext cx="334483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14:cNvPr>
              <p14:cNvContentPartPr/>
              <p14:nvPr/>
            </p14:nvContentPartPr>
            <p14:xfrm>
              <a:off x="5567520" y="3179680"/>
              <a:ext cx="165960" cy="2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49520" y="3161680"/>
                <a:ext cx="20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14:cNvPr>
              <p14:cNvContentPartPr/>
              <p14:nvPr/>
            </p14:nvContentPartPr>
            <p14:xfrm>
              <a:off x="5597760" y="3280840"/>
              <a:ext cx="174960" cy="1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80120" y="326320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14:cNvPr>
              <p14:cNvContentPartPr/>
              <p14:nvPr/>
            </p14:nvContentPartPr>
            <p14:xfrm>
              <a:off x="4419480" y="3118840"/>
              <a:ext cx="945000" cy="233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1480" y="3100840"/>
                <a:ext cx="98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14:cNvPr>
              <p14:cNvContentPartPr/>
              <p14:nvPr/>
            </p14:nvContentPartPr>
            <p14:xfrm>
              <a:off x="6156480" y="2986720"/>
              <a:ext cx="19800" cy="185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38840" y="2969080"/>
                <a:ext cx="55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14:cNvPr>
              <p14:cNvContentPartPr/>
              <p14:nvPr/>
            </p14:nvContentPartPr>
            <p14:xfrm>
              <a:off x="6044880" y="3220000"/>
              <a:ext cx="206640" cy="11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6880" y="3202000"/>
                <a:ext cx="242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14:cNvPr>
              <p14:cNvContentPartPr/>
              <p14:nvPr/>
            </p14:nvContentPartPr>
            <p14:xfrm>
              <a:off x="6105720" y="3281200"/>
              <a:ext cx="127440" cy="16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88080" y="3263560"/>
                <a:ext cx="163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14:cNvPr>
              <p14:cNvContentPartPr/>
              <p14:nvPr/>
            </p14:nvContentPartPr>
            <p14:xfrm>
              <a:off x="6369960" y="2935240"/>
              <a:ext cx="315720" cy="362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52320" y="2917258"/>
                <a:ext cx="35136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14:cNvPr>
              <p14:cNvContentPartPr/>
              <p14:nvPr/>
            </p14:nvContentPartPr>
            <p14:xfrm>
              <a:off x="6796560" y="2676400"/>
              <a:ext cx="312840" cy="843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8920" y="2658752"/>
                <a:ext cx="348480" cy="878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14:cNvPr>
              <p14:cNvContentPartPr/>
              <p14:nvPr/>
            </p14:nvContentPartPr>
            <p14:xfrm>
              <a:off x="548040" y="3962680"/>
              <a:ext cx="331920" cy="345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0381" y="3945040"/>
                <a:ext cx="367599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14:cNvPr>
              <p14:cNvContentPartPr/>
              <p14:nvPr/>
            </p14:nvContentPartPr>
            <p14:xfrm>
              <a:off x="2427960" y="4064200"/>
              <a:ext cx="194400" cy="20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4046560"/>
                <a:ext cx="230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14:cNvPr>
              <p14:cNvContentPartPr/>
              <p14:nvPr/>
            </p14:nvContentPartPr>
            <p14:xfrm>
              <a:off x="2498880" y="4144840"/>
              <a:ext cx="14328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81240" y="4126840"/>
                <a:ext cx="178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14:cNvPr>
              <p14:cNvContentPartPr/>
              <p14:nvPr/>
            </p14:nvContentPartPr>
            <p14:xfrm>
              <a:off x="1378920" y="3982120"/>
              <a:ext cx="919080" cy="300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60920" y="3964480"/>
                <a:ext cx="954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14:cNvPr>
              <p14:cNvContentPartPr/>
              <p14:nvPr/>
            </p14:nvContentPartPr>
            <p14:xfrm>
              <a:off x="2813880" y="3893920"/>
              <a:ext cx="203040" cy="417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95880" y="3875920"/>
                <a:ext cx="2386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14:cNvPr>
              <p14:cNvContentPartPr/>
              <p14:nvPr/>
            </p14:nvContentPartPr>
            <p14:xfrm>
              <a:off x="3167760" y="3860440"/>
              <a:ext cx="113760" cy="483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49760" y="3842800"/>
                <a:ext cx="1494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14:cNvPr>
              <p14:cNvContentPartPr/>
              <p14:nvPr/>
            </p14:nvContentPartPr>
            <p14:xfrm>
              <a:off x="3423720" y="3809680"/>
              <a:ext cx="1149120" cy="499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05726" y="3792040"/>
                <a:ext cx="1184749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14:cNvPr>
              <p14:cNvContentPartPr/>
              <p14:nvPr/>
            </p14:nvContentPartPr>
            <p14:xfrm>
              <a:off x="4870560" y="3839920"/>
              <a:ext cx="306000" cy="36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52560" y="3822280"/>
                <a:ext cx="3416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14:cNvPr>
              <p14:cNvContentPartPr/>
              <p14:nvPr/>
            </p14:nvContentPartPr>
            <p14:xfrm>
              <a:off x="5567520" y="3900760"/>
              <a:ext cx="255600" cy="306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49520" y="3883120"/>
                <a:ext cx="291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14:cNvPr>
              <p14:cNvContentPartPr/>
              <p14:nvPr/>
            </p14:nvContentPartPr>
            <p14:xfrm>
              <a:off x="6867840" y="3941440"/>
              <a:ext cx="16416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49840" y="39234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14:cNvPr>
              <p14:cNvContentPartPr/>
              <p14:nvPr/>
            </p14:nvContentPartPr>
            <p14:xfrm>
              <a:off x="6898440" y="4022800"/>
              <a:ext cx="148320" cy="16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80440" y="4005160"/>
                <a:ext cx="183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14:cNvPr>
              <p14:cNvContentPartPr/>
              <p14:nvPr/>
            </p14:nvContentPartPr>
            <p14:xfrm>
              <a:off x="5953440" y="3870520"/>
              <a:ext cx="772560" cy="284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35792" y="3852543"/>
                <a:ext cx="808217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14:cNvPr>
              <p14:cNvContentPartPr/>
              <p14:nvPr/>
            </p14:nvContentPartPr>
            <p14:xfrm>
              <a:off x="7192920" y="3572800"/>
              <a:ext cx="1198080" cy="519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75280" y="3555148"/>
                <a:ext cx="1233720" cy="5547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749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14:cNvPr>
              <p14:cNvContentPartPr/>
              <p14:nvPr/>
            </p14:nvContentPartPr>
            <p14:xfrm>
              <a:off x="497640" y="3027040"/>
              <a:ext cx="401040" cy="37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640" y="3009400"/>
                <a:ext cx="43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14:cNvPr>
              <p14:cNvContentPartPr/>
              <p14:nvPr/>
            </p14:nvContentPartPr>
            <p14:xfrm>
              <a:off x="1228440" y="3108400"/>
              <a:ext cx="784080" cy="26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0800" y="3090760"/>
                <a:ext cx="81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14:cNvPr>
              <p14:cNvContentPartPr/>
              <p14:nvPr/>
            </p14:nvContentPartPr>
            <p14:xfrm>
              <a:off x="2174160" y="3004720"/>
              <a:ext cx="1050480" cy="480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6160" y="2987080"/>
                <a:ext cx="1086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14:cNvPr>
              <p14:cNvContentPartPr/>
              <p14:nvPr/>
            </p14:nvContentPartPr>
            <p14:xfrm>
              <a:off x="3646920" y="3118840"/>
              <a:ext cx="298800" cy="289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9259" y="3101200"/>
                <a:ext cx="334483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14:cNvPr>
              <p14:cNvContentPartPr/>
              <p14:nvPr/>
            </p14:nvContentPartPr>
            <p14:xfrm>
              <a:off x="5567520" y="3179680"/>
              <a:ext cx="165960" cy="2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49520" y="3161680"/>
                <a:ext cx="20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14:cNvPr>
              <p14:cNvContentPartPr/>
              <p14:nvPr/>
            </p14:nvContentPartPr>
            <p14:xfrm>
              <a:off x="5597760" y="3280840"/>
              <a:ext cx="174960" cy="1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80120" y="326320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14:cNvPr>
              <p14:cNvContentPartPr/>
              <p14:nvPr/>
            </p14:nvContentPartPr>
            <p14:xfrm>
              <a:off x="4419480" y="3118840"/>
              <a:ext cx="945000" cy="233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1480" y="3100840"/>
                <a:ext cx="98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14:cNvPr>
              <p14:cNvContentPartPr/>
              <p14:nvPr/>
            </p14:nvContentPartPr>
            <p14:xfrm>
              <a:off x="6156480" y="2986720"/>
              <a:ext cx="19800" cy="185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38840" y="2969080"/>
                <a:ext cx="55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14:cNvPr>
              <p14:cNvContentPartPr/>
              <p14:nvPr/>
            </p14:nvContentPartPr>
            <p14:xfrm>
              <a:off x="6044880" y="3220000"/>
              <a:ext cx="206640" cy="11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6880" y="3202000"/>
                <a:ext cx="242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14:cNvPr>
              <p14:cNvContentPartPr/>
              <p14:nvPr/>
            </p14:nvContentPartPr>
            <p14:xfrm>
              <a:off x="6105720" y="3281200"/>
              <a:ext cx="127440" cy="16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88080" y="3263560"/>
                <a:ext cx="163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14:cNvPr>
              <p14:cNvContentPartPr/>
              <p14:nvPr/>
            </p14:nvContentPartPr>
            <p14:xfrm>
              <a:off x="6369960" y="2935240"/>
              <a:ext cx="315720" cy="362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52320" y="2917258"/>
                <a:ext cx="35136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14:cNvPr>
              <p14:cNvContentPartPr/>
              <p14:nvPr/>
            </p14:nvContentPartPr>
            <p14:xfrm>
              <a:off x="6796560" y="2676400"/>
              <a:ext cx="312840" cy="843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8920" y="2658752"/>
                <a:ext cx="348480" cy="878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14:cNvPr>
              <p14:cNvContentPartPr/>
              <p14:nvPr/>
            </p14:nvContentPartPr>
            <p14:xfrm>
              <a:off x="548040" y="3962680"/>
              <a:ext cx="331920" cy="345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0381" y="3945040"/>
                <a:ext cx="367599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14:cNvPr>
              <p14:cNvContentPartPr/>
              <p14:nvPr/>
            </p14:nvContentPartPr>
            <p14:xfrm>
              <a:off x="2427960" y="4064200"/>
              <a:ext cx="194400" cy="20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4046560"/>
                <a:ext cx="230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14:cNvPr>
              <p14:cNvContentPartPr/>
              <p14:nvPr/>
            </p14:nvContentPartPr>
            <p14:xfrm>
              <a:off x="2498880" y="4144840"/>
              <a:ext cx="14328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81240" y="4126840"/>
                <a:ext cx="178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14:cNvPr>
              <p14:cNvContentPartPr/>
              <p14:nvPr/>
            </p14:nvContentPartPr>
            <p14:xfrm>
              <a:off x="1378920" y="3982120"/>
              <a:ext cx="919080" cy="300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60920" y="3964480"/>
                <a:ext cx="954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14:cNvPr>
              <p14:cNvContentPartPr/>
              <p14:nvPr/>
            </p14:nvContentPartPr>
            <p14:xfrm>
              <a:off x="2813880" y="3893920"/>
              <a:ext cx="203040" cy="417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95880" y="3875920"/>
                <a:ext cx="2386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14:cNvPr>
              <p14:cNvContentPartPr/>
              <p14:nvPr/>
            </p14:nvContentPartPr>
            <p14:xfrm>
              <a:off x="3167760" y="3860440"/>
              <a:ext cx="113760" cy="483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49760" y="3842800"/>
                <a:ext cx="1494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14:cNvPr>
              <p14:cNvContentPartPr/>
              <p14:nvPr/>
            </p14:nvContentPartPr>
            <p14:xfrm>
              <a:off x="3423720" y="3809680"/>
              <a:ext cx="1149120" cy="499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05726" y="3792040"/>
                <a:ext cx="1184749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14:cNvPr>
              <p14:cNvContentPartPr/>
              <p14:nvPr/>
            </p14:nvContentPartPr>
            <p14:xfrm>
              <a:off x="4870560" y="3839920"/>
              <a:ext cx="306000" cy="36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52560" y="3822280"/>
                <a:ext cx="3416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14:cNvPr>
              <p14:cNvContentPartPr/>
              <p14:nvPr/>
            </p14:nvContentPartPr>
            <p14:xfrm>
              <a:off x="5567520" y="3900760"/>
              <a:ext cx="255600" cy="306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49520" y="3883120"/>
                <a:ext cx="291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14:cNvPr>
              <p14:cNvContentPartPr/>
              <p14:nvPr/>
            </p14:nvContentPartPr>
            <p14:xfrm>
              <a:off x="6867840" y="3941440"/>
              <a:ext cx="16416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49840" y="39234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14:cNvPr>
              <p14:cNvContentPartPr/>
              <p14:nvPr/>
            </p14:nvContentPartPr>
            <p14:xfrm>
              <a:off x="6898440" y="4022800"/>
              <a:ext cx="148320" cy="16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80440" y="4005160"/>
                <a:ext cx="183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14:cNvPr>
              <p14:cNvContentPartPr/>
              <p14:nvPr/>
            </p14:nvContentPartPr>
            <p14:xfrm>
              <a:off x="5953440" y="3870520"/>
              <a:ext cx="772560" cy="284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35792" y="3852543"/>
                <a:ext cx="808217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14:cNvPr>
              <p14:cNvContentPartPr/>
              <p14:nvPr/>
            </p14:nvContentPartPr>
            <p14:xfrm>
              <a:off x="7192920" y="3572800"/>
              <a:ext cx="1198080" cy="519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75280" y="3555148"/>
                <a:ext cx="12337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0565C-5708-420F-9545-1E404B781FA2}"/>
                  </a:ext>
                </a:extLst>
              </p14:cNvPr>
              <p14:cNvContentPartPr/>
              <p14:nvPr/>
            </p14:nvContentPartPr>
            <p14:xfrm>
              <a:off x="1726680" y="4787800"/>
              <a:ext cx="560160" cy="2750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0565C-5708-420F-9545-1E404B781F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09040" y="4770160"/>
                <a:ext cx="5958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CF4ED7E-36FB-45B7-94A0-10FAFCB79749}"/>
                  </a:ext>
                </a:extLst>
              </p14:cNvPr>
              <p14:cNvContentPartPr/>
              <p14:nvPr/>
            </p14:nvContentPartPr>
            <p14:xfrm>
              <a:off x="782040" y="4642720"/>
              <a:ext cx="372600" cy="389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CF4ED7E-36FB-45B7-94A0-10FAFCB7974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400" y="4624720"/>
                <a:ext cx="4082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5BA515E-361F-4A5B-B158-2FD7CC65F1DA}"/>
                  </a:ext>
                </a:extLst>
              </p14:cNvPr>
              <p14:cNvContentPartPr/>
              <p14:nvPr/>
            </p14:nvContentPartPr>
            <p14:xfrm>
              <a:off x="3738360" y="4561000"/>
              <a:ext cx="725040" cy="431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5BA515E-361F-4A5B-B158-2FD7CC65F1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0711" y="4543015"/>
                <a:ext cx="760698" cy="467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FE649B1-A357-424F-84A1-473E7875C237}"/>
                  </a:ext>
                </a:extLst>
              </p14:cNvPr>
              <p14:cNvContentPartPr/>
              <p14:nvPr/>
            </p14:nvContentPartPr>
            <p14:xfrm>
              <a:off x="2514720" y="4734160"/>
              <a:ext cx="1085400" cy="307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FE649B1-A357-424F-84A1-473E7875C2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96720" y="4716160"/>
                <a:ext cx="11210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60C80B0-4BB3-4EAA-8F6D-2CDDDA08C23A}"/>
                  </a:ext>
                </a:extLst>
              </p14:cNvPr>
              <p14:cNvContentPartPr/>
              <p14:nvPr/>
            </p14:nvContentPartPr>
            <p14:xfrm>
              <a:off x="1940160" y="4581880"/>
              <a:ext cx="137520" cy="1346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60C80B0-4BB3-4EAA-8F6D-2CDDDA08C23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22520" y="4564240"/>
                <a:ext cx="173160" cy="1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745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14:cNvPr>
              <p14:cNvContentPartPr/>
              <p14:nvPr/>
            </p14:nvContentPartPr>
            <p14:xfrm>
              <a:off x="497640" y="3027040"/>
              <a:ext cx="401040" cy="37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640" y="3009400"/>
                <a:ext cx="43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14:cNvPr>
              <p14:cNvContentPartPr/>
              <p14:nvPr/>
            </p14:nvContentPartPr>
            <p14:xfrm>
              <a:off x="1228440" y="3108400"/>
              <a:ext cx="784080" cy="26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0800" y="3090760"/>
                <a:ext cx="81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14:cNvPr>
              <p14:cNvContentPartPr/>
              <p14:nvPr/>
            </p14:nvContentPartPr>
            <p14:xfrm>
              <a:off x="2174160" y="3004720"/>
              <a:ext cx="1050480" cy="480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6160" y="2987080"/>
                <a:ext cx="1086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14:cNvPr>
              <p14:cNvContentPartPr/>
              <p14:nvPr/>
            </p14:nvContentPartPr>
            <p14:xfrm>
              <a:off x="3646920" y="3118840"/>
              <a:ext cx="298800" cy="289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9259" y="3101200"/>
                <a:ext cx="334483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14:cNvPr>
              <p14:cNvContentPartPr/>
              <p14:nvPr/>
            </p14:nvContentPartPr>
            <p14:xfrm>
              <a:off x="5567520" y="3179680"/>
              <a:ext cx="165960" cy="2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49520" y="3161680"/>
                <a:ext cx="20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14:cNvPr>
              <p14:cNvContentPartPr/>
              <p14:nvPr/>
            </p14:nvContentPartPr>
            <p14:xfrm>
              <a:off x="5597760" y="3280840"/>
              <a:ext cx="174960" cy="1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80120" y="326320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14:cNvPr>
              <p14:cNvContentPartPr/>
              <p14:nvPr/>
            </p14:nvContentPartPr>
            <p14:xfrm>
              <a:off x="4419480" y="3118840"/>
              <a:ext cx="945000" cy="233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1480" y="3100840"/>
                <a:ext cx="98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14:cNvPr>
              <p14:cNvContentPartPr/>
              <p14:nvPr/>
            </p14:nvContentPartPr>
            <p14:xfrm>
              <a:off x="6156480" y="2986720"/>
              <a:ext cx="19800" cy="185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38840" y="2969080"/>
                <a:ext cx="55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14:cNvPr>
              <p14:cNvContentPartPr/>
              <p14:nvPr/>
            </p14:nvContentPartPr>
            <p14:xfrm>
              <a:off x="6044880" y="3220000"/>
              <a:ext cx="206640" cy="11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6880" y="3202000"/>
                <a:ext cx="242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14:cNvPr>
              <p14:cNvContentPartPr/>
              <p14:nvPr/>
            </p14:nvContentPartPr>
            <p14:xfrm>
              <a:off x="6105720" y="3281200"/>
              <a:ext cx="127440" cy="16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88080" y="3263560"/>
                <a:ext cx="163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14:cNvPr>
              <p14:cNvContentPartPr/>
              <p14:nvPr/>
            </p14:nvContentPartPr>
            <p14:xfrm>
              <a:off x="6369960" y="2935240"/>
              <a:ext cx="315720" cy="362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52320" y="2917258"/>
                <a:ext cx="35136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14:cNvPr>
              <p14:cNvContentPartPr/>
              <p14:nvPr/>
            </p14:nvContentPartPr>
            <p14:xfrm>
              <a:off x="6796560" y="2676400"/>
              <a:ext cx="312840" cy="843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8920" y="2658752"/>
                <a:ext cx="348480" cy="878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14:cNvPr>
              <p14:cNvContentPartPr/>
              <p14:nvPr/>
            </p14:nvContentPartPr>
            <p14:xfrm>
              <a:off x="548040" y="3962680"/>
              <a:ext cx="331920" cy="345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0381" y="3945040"/>
                <a:ext cx="367599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14:cNvPr>
              <p14:cNvContentPartPr/>
              <p14:nvPr/>
            </p14:nvContentPartPr>
            <p14:xfrm>
              <a:off x="2427960" y="4064200"/>
              <a:ext cx="194400" cy="20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4046560"/>
                <a:ext cx="230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14:cNvPr>
              <p14:cNvContentPartPr/>
              <p14:nvPr/>
            </p14:nvContentPartPr>
            <p14:xfrm>
              <a:off x="2498880" y="4144840"/>
              <a:ext cx="14328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81240" y="4126840"/>
                <a:ext cx="178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14:cNvPr>
              <p14:cNvContentPartPr/>
              <p14:nvPr/>
            </p14:nvContentPartPr>
            <p14:xfrm>
              <a:off x="1378920" y="3982120"/>
              <a:ext cx="919080" cy="300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60920" y="3964480"/>
                <a:ext cx="954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14:cNvPr>
              <p14:cNvContentPartPr/>
              <p14:nvPr/>
            </p14:nvContentPartPr>
            <p14:xfrm>
              <a:off x="2813880" y="3893920"/>
              <a:ext cx="203040" cy="417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95880" y="3875920"/>
                <a:ext cx="2386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14:cNvPr>
              <p14:cNvContentPartPr/>
              <p14:nvPr/>
            </p14:nvContentPartPr>
            <p14:xfrm>
              <a:off x="3167760" y="3860440"/>
              <a:ext cx="113760" cy="483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49760" y="3842800"/>
                <a:ext cx="1494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14:cNvPr>
              <p14:cNvContentPartPr/>
              <p14:nvPr/>
            </p14:nvContentPartPr>
            <p14:xfrm>
              <a:off x="3423720" y="3809680"/>
              <a:ext cx="1149120" cy="499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05726" y="3792040"/>
                <a:ext cx="1184749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14:cNvPr>
              <p14:cNvContentPartPr/>
              <p14:nvPr/>
            </p14:nvContentPartPr>
            <p14:xfrm>
              <a:off x="4870560" y="3839920"/>
              <a:ext cx="306000" cy="36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52560" y="3822280"/>
                <a:ext cx="3416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14:cNvPr>
              <p14:cNvContentPartPr/>
              <p14:nvPr/>
            </p14:nvContentPartPr>
            <p14:xfrm>
              <a:off x="5567520" y="3900760"/>
              <a:ext cx="255600" cy="306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49520" y="3883120"/>
                <a:ext cx="291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14:cNvPr>
              <p14:cNvContentPartPr/>
              <p14:nvPr/>
            </p14:nvContentPartPr>
            <p14:xfrm>
              <a:off x="6867840" y="3941440"/>
              <a:ext cx="16416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49840" y="39234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14:cNvPr>
              <p14:cNvContentPartPr/>
              <p14:nvPr/>
            </p14:nvContentPartPr>
            <p14:xfrm>
              <a:off x="6898440" y="4022800"/>
              <a:ext cx="148320" cy="16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80440" y="4005160"/>
                <a:ext cx="183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14:cNvPr>
              <p14:cNvContentPartPr/>
              <p14:nvPr/>
            </p14:nvContentPartPr>
            <p14:xfrm>
              <a:off x="5953440" y="3870520"/>
              <a:ext cx="772560" cy="284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35792" y="3852543"/>
                <a:ext cx="808217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14:cNvPr>
              <p14:cNvContentPartPr/>
              <p14:nvPr/>
            </p14:nvContentPartPr>
            <p14:xfrm>
              <a:off x="7192920" y="3572800"/>
              <a:ext cx="1198080" cy="519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75280" y="3555148"/>
                <a:ext cx="12337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0565C-5708-420F-9545-1E404B781FA2}"/>
                  </a:ext>
                </a:extLst>
              </p14:cNvPr>
              <p14:cNvContentPartPr/>
              <p14:nvPr/>
            </p14:nvContentPartPr>
            <p14:xfrm>
              <a:off x="1726680" y="4787800"/>
              <a:ext cx="560160" cy="2750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0565C-5708-420F-9545-1E404B781F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09040" y="4770160"/>
                <a:ext cx="5958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CF4ED7E-36FB-45B7-94A0-10FAFCB79749}"/>
                  </a:ext>
                </a:extLst>
              </p14:cNvPr>
              <p14:cNvContentPartPr/>
              <p14:nvPr/>
            </p14:nvContentPartPr>
            <p14:xfrm>
              <a:off x="782040" y="4642720"/>
              <a:ext cx="372600" cy="389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CF4ED7E-36FB-45B7-94A0-10FAFCB7974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400" y="4624720"/>
                <a:ext cx="4082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5BA515E-361F-4A5B-B158-2FD7CC65F1DA}"/>
                  </a:ext>
                </a:extLst>
              </p14:cNvPr>
              <p14:cNvContentPartPr/>
              <p14:nvPr/>
            </p14:nvContentPartPr>
            <p14:xfrm>
              <a:off x="3738360" y="4561000"/>
              <a:ext cx="725040" cy="431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5BA515E-361F-4A5B-B158-2FD7CC65F1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0711" y="4543015"/>
                <a:ext cx="760698" cy="467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FE649B1-A357-424F-84A1-473E7875C237}"/>
                  </a:ext>
                </a:extLst>
              </p14:cNvPr>
              <p14:cNvContentPartPr/>
              <p14:nvPr/>
            </p14:nvContentPartPr>
            <p14:xfrm>
              <a:off x="2514720" y="4734160"/>
              <a:ext cx="1085400" cy="307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FE649B1-A357-424F-84A1-473E7875C2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96720" y="4716160"/>
                <a:ext cx="11210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D5191D-BB66-4FB8-87E4-26E507BC113B}"/>
                  </a:ext>
                </a:extLst>
              </p14:cNvPr>
              <p14:cNvContentPartPr/>
              <p14:nvPr/>
            </p14:nvContentPartPr>
            <p14:xfrm>
              <a:off x="1950240" y="4642360"/>
              <a:ext cx="214200" cy="82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D5191D-BB66-4FB8-87E4-26E507BC113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32240" y="4624720"/>
                <a:ext cx="249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674FA12-9A8F-497A-AFD1-F8C1ADFBEB74}"/>
                  </a:ext>
                </a:extLst>
              </p14:cNvPr>
              <p14:cNvContentPartPr/>
              <p14:nvPr/>
            </p14:nvContentPartPr>
            <p14:xfrm>
              <a:off x="4754640" y="4144480"/>
              <a:ext cx="3820680" cy="8974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674FA12-9A8F-497A-AFD1-F8C1ADFBEB7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36640" y="4126840"/>
                <a:ext cx="3856320" cy="9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05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14:cNvPr>
              <p14:cNvContentPartPr/>
              <p14:nvPr/>
            </p14:nvContentPartPr>
            <p14:xfrm>
              <a:off x="2057520" y="426400"/>
              <a:ext cx="46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880" y="408760"/>
                <a:ext cx="4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14:cNvPr>
              <p14:cNvContentPartPr/>
              <p14:nvPr/>
            </p14:nvContentPartPr>
            <p14:xfrm>
              <a:off x="2080920" y="578680"/>
              <a:ext cx="11880" cy="1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280" y="561040"/>
                <a:ext cx="4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14:cNvPr>
              <p14:cNvContentPartPr/>
              <p14:nvPr/>
            </p14:nvContentPartPr>
            <p14:xfrm>
              <a:off x="626160" y="254320"/>
              <a:ext cx="1243440" cy="699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60" y="236680"/>
                <a:ext cx="1279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14:cNvPr>
              <p14:cNvContentPartPr/>
              <p14:nvPr/>
            </p14:nvContentPartPr>
            <p14:xfrm>
              <a:off x="7820760" y="160720"/>
              <a:ext cx="775080" cy="502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120" y="142720"/>
                <a:ext cx="810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14:cNvPr>
              <p14:cNvContentPartPr/>
              <p14:nvPr/>
            </p14:nvContentPartPr>
            <p14:xfrm>
              <a:off x="2326080" y="283480"/>
              <a:ext cx="2449080" cy="398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40" y="265480"/>
                <a:ext cx="24847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14:cNvPr>
              <p14:cNvContentPartPr/>
              <p14:nvPr/>
            </p14:nvContentPartPr>
            <p14:xfrm>
              <a:off x="3004680" y="1071520"/>
              <a:ext cx="12240" cy="2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7040" y="1053520"/>
                <a:ext cx="47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14:cNvPr>
              <p14:cNvContentPartPr/>
              <p14:nvPr/>
            </p14:nvContentPartPr>
            <p14:xfrm>
              <a:off x="3016200" y="1198600"/>
              <a:ext cx="3204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8200" y="1180600"/>
                <a:ext cx="6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14:cNvPr>
              <p14:cNvContentPartPr/>
              <p14:nvPr/>
            </p14:nvContentPartPr>
            <p14:xfrm>
              <a:off x="3189720" y="925360"/>
              <a:ext cx="1676880" cy="447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2080" y="907720"/>
                <a:ext cx="1712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14:cNvPr>
              <p14:cNvContentPartPr/>
              <p14:nvPr/>
            </p14:nvContentPartPr>
            <p14:xfrm>
              <a:off x="628680" y="911320"/>
              <a:ext cx="2203560" cy="75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040" y="893680"/>
                <a:ext cx="2239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14:cNvPr>
              <p14:cNvContentPartPr/>
              <p14:nvPr/>
            </p14:nvContentPartPr>
            <p14:xfrm>
              <a:off x="6664080" y="985120"/>
              <a:ext cx="185760" cy="254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6080" y="967120"/>
                <a:ext cx="221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14:cNvPr>
              <p14:cNvContentPartPr/>
              <p14:nvPr/>
            </p14:nvContentPartPr>
            <p14:xfrm>
              <a:off x="6286440" y="954160"/>
              <a:ext cx="246240" cy="294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8466" y="936160"/>
                <a:ext cx="28182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14:cNvPr>
              <p14:cNvContentPartPr/>
              <p14:nvPr/>
            </p14:nvContentPartPr>
            <p14:xfrm>
              <a:off x="5954160" y="883600"/>
              <a:ext cx="141480" cy="458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6520" y="865960"/>
                <a:ext cx="177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14:cNvPr>
              <p14:cNvContentPartPr/>
              <p14:nvPr/>
            </p14:nvContentPartPr>
            <p14:xfrm>
              <a:off x="5616480" y="982960"/>
              <a:ext cx="225000" cy="26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8840" y="964985"/>
                <a:ext cx="260640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14:cNvPr>
              <p14:cNvContentPartPr/>
              <p14:nvPr/>
            </p14:nvContentPartPr>
            <p14:xfrm>
              <a:off x="5242080" y="957400"/>
              <a:ext cx="254160" cy="302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24440" y="939760"/>
                <a:ext cx="289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F84F68-328E-4D0C-BFC0-7C6FCE9F4783}"/>
                  </a:ext>
                </a:extLst>
              </p14:cNvPr>
              <p14:cNvContentPartPr/>
              <p14:nvPr/>
            </p14:nvContentPartPr>
            <p14:xfrm>
              <a:off x="6166200" y="1290040"/>
              <a:ext cx="834120" cy="18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F84F68-328E-4D0C-BFC0-7C6FCE9F47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48200" y="1272040"/>
                <a:ext cx="8697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AA56081-4A3E-4F9F-B778-F2B726E57C57}"/>
                  </a:ext>
                </a:extLst>
              </p14:cNvPr>
              <p14:cNvContentPartPr/>
              <p14:nvPr/>
            </p14:nvContentPartPr>
            <p14:xfrm>
              <a:off x="3677520" y="1624480"/>
              <a:ext cx="2742120" cy="23274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AA56081-4A3E-4F9F-B778-F2B726E57C5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18" y="1606480"/>
                <a:ext cx="2777765" cy="23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8E23019-5463-4046-837F-7BA1CD2DE321}"/>
                  </a:ext>
                </a:extLst>
              </p14:cNvPr>
              <p14:cNvContentPartPr/>
              <p14:nvPr/>
            </p14:nvContentPartPr>
            <p14:xfrm>
              <a:off x="2346240" y="1768840"/>
              <a:ext cx="6600960" cy="45514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8E23019-5463-4046-837F-7BA1CD2DE32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8240" y="1750840"/>
                <a:ext cx="6636600" cy="45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704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14:cNvPr>
              <p14:cNvContentPartPr/>
              <p14:nvPr/>
            </p14:nvContentPartPr>
            <p14:xfrm>
              <a:off x="903000" y="961360"/>
              <a:ext cx="956160" cy="46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A83167-E51B-4114-829E-865EF81DFE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60" y="943360"/>
                <a:ext cx="991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14:cNvPr>
              <p14:cNvContentPartPr/>
              <p14:nvPr/>
            </p14:nvContentPartPr>
            <p14:xfrm>
              <a:off x="2466120" y="1148560"/>
              <a:ext cx="219960" cy="182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8EEF68-EACD-469C-AC20-0ED3A9AE39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8120" y="1130920"/>
                <a:ext cx="2556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14:cNvPr>
              <p14:cNvContentPartPr/>
              <p14:nvPr/>
            </p14:nvContentPartPr>
            <p14:xfrm>
              <a:off x="2874720" y="1171600"/>
              <a:ext cx="131400" cy="17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F5B949-DF99-4D1B-84DC-E3D95CC1A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080" y="1153960"/>
                <a:ext cx="16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14:cNvPr>
              <p14:cNvContentPartPr/>
              <p14:nvPr/>
            </p14:nvContentPartPr>
            <p14:xfrm>
              <a:off x="2874720" y="1259440"/>
              <a:ext cx="136080" cy="10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17CE27-61C4-4B49-A8D0-7A578AA3B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57080" y="1241800"/>
                <a:ext cx="171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14:cNvPr>
              <p14:cNvContentPartPr/>
              <p14:nvPr/>
            </p14:nvContentPartPr>
            <p14:xfrm>
              <a:off x="3157680" y="912400"/>
              <a:ext cx="447840" cy="58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8F8FA7-EBD5-4738-BF1B-825E867496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9694" y="894760"/>
                <a:ext cx="483451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14:cNvPr>
              <p14:cNvContentPartPr/>
              <p14:nvPr/>
            </p14:nvContentPartPr>
            <p14:xfrm>
              <a:off x="3931680" y="1127320"/>
              <a:ext cx="223200" cy="21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7B162-03F0-4818-BF33-6DACE24F1D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3680" y="1109320"/>
                <a:ext cx="258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14:cNvPr>
              <p14:cNvContentPartPr/>
              <p14:nvPr/>
            </p14:nvContentPartPr>
            <p14:xfrm>
              <a:off x="3961920" y="1228840"/>
              <a:ext cx="182520" cy="2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31A179-BBE2-4917-A867-A814D0E9E2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4280" y="1211200"/>
                <a:ext cx="218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14:cNvPr>
              <p14:cNvContentPartPr/>
              <p14:nvPr/>
            </p14:nvContentPartPr>
            <p14:xfrm>
              <a:off x="4478880" y="720880"/>
              <a:ext cx="1258200" cy="693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D9588E-BEA7-460F-A103-10EC2FD17F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60880" y="702880"/>
                <a:ext cx="129384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14:cNvPr>
              <p14:cNvContentPartPr/>
              <p14:nvPr/>
            </p14:nvContentPartPr>
            <p14:xfrm>
              <a:off x="5862000" y="698200"/>
              <a:ext cx="1442160" cy="761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5AB62B-4E44-4622-BB75-536D32E223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43996" y="680560"/>
                <a:ext cx="1477809" cy="7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14:cNvPr>
              <p14:cNvContentPartPr/>
              <p14:nvPr/>
            </p14:nvContentPartPr>
            <p14:xfrm>
              <a:off x="7355280" y="1075840"/>
              <a:ext cx="241200" cy="1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CA6DA5-C52F-4B50-B1CE-40172AEC9E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7640" y="1058200"/>
                <a:ext cx="276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14:cNvPr>
              <p14:cNvContentPartPr/>
              <p14:nvPr/>
            </p14:nvContentPartPr>
            <p14:xfrm>
              <a:off x="7352400" y="1168360"/>
              <a:ext cx="210240" cy="22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31427-7158-4288-BBA6-2DEE00CCC0C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34400" y="1150360"/>
                <a:ext cx="24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14:cNvPr>
              <p14:cNvContentPartPr/>
              <p14:nvPr/>
            </p14:nvContentPartPr>
            <p14:xfrm>
              <a:off x="7751640" y="770560"/>
              <a:ext cx="793080" cy="622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6B90171-F527-42FF-A17A-CD7CCB9B77A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34000" y="752930"/>
                <a:ext cx="828720" cy="657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14:cNvPr>
              <p14:cNvContentPartPr/>
              <p14:nvPr/>
            </p14:nvContentPartPr>
            <p14:xfrm>
              <a:off x="7101480" y="1289680"/>
              <a:ext cx="162720" cy="104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E9E24B-12C8-4ACF-BB5E-8AA115912AA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3480" y="127168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14:cNvPr>
              <p14:cNvContentPartPr/>
              <p14:nvPr/>
            </p14:nvContentPartPr>
            <p14:xfrm>
              <a:off x="6299040" y="1408480"/>
              <a:ext cx="919440" cy="379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EFB1D0E-F917-456C-99C8-048C58856C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81040" y="1390840"/>
                <a:ext cx="955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14:cNvPr>
              <p14:cNvContentPartPr/>
              <p14:nvPr/>
            </p14:nvContentPartPr>
            <p14:xfrm>
              <a:off x="456960" y="1628080"/>
              <a:ext cx="2085120" cy="1032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4A9984-1668-4749-8CF2-359D8926A0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8960" y="1610440"/>
                <a:ext cx="212076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14:cNvPr>
              <p14:cNvContentPartPr/>
              <p14:nvPr/>
            </p14:nvContentPartPr>
            <p14:xfrm>
              <a:off x="2692200" y="1722040"/>
              <a:ext cx="2233440" cy="1262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BCE53-F5F2-40EB-A3A6-889338F08A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74203" y="1704040"/>
                <a:ext cx="2269074" cy="12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14:cNvPr>
              <p14:cNvContentPartPr/>
              <p14:nvPr/>
            </p14:nvContentPartPr>
            <p14:xfrm>
              <a:off x="5069280" y="1828240"/>
              <a:ext cx="348480" cy="37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9761AE4-E175-4EAB-822A-151E4E9E22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51640" y="1810600"/>
                <a:ext cx="38412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14:cNvPr>
              <p14:cNvContentPartPr/>
              <p14:nvPr/>
            </p14:nvContentPartPr>
            <p14:xfrm>
              <a:off x="5783160" y="1992400"/>
              <a:ext cx="255600" cy="172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AD226A-8AB0-4596-8090-8E25A59E0A8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65160" y="1974760"/>
                <a:ext cx="291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14:cNvPr>
              <p14:cNvContentPartPr/>
              <p14:nvPr/>
            </p14:nvContentPartPr>
            <p14:xfrm>
              <a:off x="6078360" y="1810960"/>
              <a:ext cx="173520" cy="545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A38A92-EBC4-4243-B93F-D8C28FA32F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60360" y="1792960"/>
                <a:ext cx="20916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14:cNvPr>
              <p14:cNvContentPartPr/>
              <p14:nvPr/>
            </p14:nvContentPartPr>
            <p14:xfrm>
              <a:off x="6270600" y="1927240"/>
              <a:ext cx="223560" cy="288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9F6719D-0663-4762-8B44-6005B343497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52960" y="1909600"/>
                <a:ext cx="259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14:cNvPr>
              <p14:cNvContentPartPr/>
              <p14:nvPr/>
            </p14:nvContentPartPr>
            <p14:xfrm>
              <a:off x="6564360" y="1960360"/>
              <a:ext cx="151200" cy="225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96CE4C-472E-490F-AE03-3B83FD2499C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46360" y="1942720"/>
                <a:ext cx="186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14:cNvPr>
              <p14:cNvContentPartPr/>
              <p14:nvPr/>
            </p14:nvContentPartPr>
            <p14:xfrm>
              <a:off x="6573000" y="1960360"/>
              <a:ext cx="128520" cy="192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A64694-88E9-4FB7-AD38-A33DE397AF1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55360" y="1942720"/>
                <a:ext cx="164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14:cNvPr>
              <p14:cNvContentPartPr/>
              <p14:nvPr/>
            </p14:nvContentPartPr>
            <p14:xfrm>
              <a:off x="6877920" y="1789000"/>
              <a:ext cx="1665720" cy="610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5F8FCF-F0BF-4973-818C-C914F6D8422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0280" y="1771350"/>
                <a:ext cx="1701360" cy="6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14:cNvPr>
              <p14:cNvContentPartPr/>
              <p14:nvPr/>
            </p14:nvContentPartPr>
            <p14:xfrm>
              <a:off x="497640" y="3027040"/>
              <a:ext cx="401040" cy="376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BC2BEB-7D37-4D30-868B-E0AE43B938E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640" y="3009400"/>
                <a:ext cx="436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14:cNvPr>
              <p14:cNvContentPartPr/>
              <p14:nvPr/>
            </p14:nvContentPartPr>
            <p14:xfrm>
              <a:off x="1228440" y="3108400"/>
              <a:ext cx="784080" cy="264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CAC72BB-EEEE-4016-B5A3-ECD0AADB40D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0800" y="3090760"/>
                <a:ext cx="819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14:cNvPr>
              <p14:cNvContentPartPr/>
              <p14:nvPr/>
            </p14:nvContentPartPr>
            <p14:xfrm>
              <a:off x="2174160" y="3004720"/>
              <a:ext cx="1050480" cy="480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E305B9C-E8C8-492E-9715-8BE360EDA2B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56160" y="2987080"/>
                <a:ext cx="108612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14:cNvPr>
              <p14:cNvContentPartPr/>
              <p14:nvPr/>
            </p14:nvContentPartPr>
            <p14:xfrm>
              <a:off x="3646920" y="3118840"/>
              <a:ext cx="298800" cy="289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C592C7-FBA6-4763-BB4D-69D817BEEEF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9259" y="3101200"/>
                <a:ext cx="334483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14:cNvPr>
              <p14:cNvContentPartPr/>
              <p14:nvPr/>
            </p14:nvContentPartPr>
            <p14:xfrm>
              <a:off x="5567520" y="3179680"/>
              <a:ext cx="165960" cy="244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BE24B57-9AFC-4455-8B73-9B971A1997F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49520" y="3161680"/>
                <a:ext cx="20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14:cNvPr>
              <p14:cNvContentPartPr/>
              <p14:nvPr/>
            </p14:nvContentPartPr>
            <p14:xfrm>
              <a:off x="5597760" y="3280840"/>
              <a:ext cx="174960" cy="1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B70D3F-A198-40B7-9D58-2A1DFF7F56D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80120" y="326320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14:cNvPr>
              <p14:cNvContentPartPr/>
              <p14:nvPr/>
            </p14:nvContentPartPr>
            <p14:xfrm>
              <a:off x="4419480" y="3118840"/>
              <a:ext cx="945000" cy="2332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6A79D83-42C7-4845-A3CC-18596D5858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1480" y="3100840"/>
                <a:ext cx="9806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14:cNvPr>
              <p14:cNvContentPartPr/>
              <p14:nvPr/>
            </p14:nvContentPartPr>
            <p14:xfrm>
              <a:off x="6156480" y="2986720"/>
              <a:ext cx="19800" cy="1850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D18D2C-5B69-420D-8676-643C5E4B15C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38840" y="2969080"/>
                <a:ext cx="55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14:cNvPr>
              <p14:cNvContentPartPr/>
              <p14:nvPr/>
            </p14:nvContentPartPr>
            <p14:xfrm>
              <a:off x="6044880" y="3220000"/>
              <a:ext cx="206640" cy="11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B9D15A6-89EE-44CC-B15B-AB5EDB9E75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026880" y="3202000"/>
                <a:ext cx="242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14:cNvPr>
              <p14:cNvContentPartPr/>
              <p14:nvPr/>
            </p14:nvContentPartPr>
            <p14:xfrm>
              <a:off x="6105720" y="3281200"/>
              <a:ext cx="127440" cy="1627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898DC7E-26E9-48E6-A3B5-B5FFDB00B4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88080" y="3263560"/>
                <a:ext cx="1630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14:cNvPr>
              <p14:cNvContentPartPr/>
              <p14:nvPr/>
            </p14:nvContentPartPr>
            <p14:xfrm>
              <a:off x="6369960" y="2935240"/>
              <a:ext cx="315720" cy="3625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887AC37-EC06-4EFC-AD72-406E315D65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52320" y="2917258"/>
                <a:ext cx="351360" cy="398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14:cNvPr>
              <p14:cNvContentPartPr/>
              <p14:nvPr/>
            </p14:nvContentPartPr>
            <p14:xfrm>
              <a:off x="6796560" y="2676400"/>
              <a:ext cx="312840" cy="843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329CFCB-054A-48D2-84A5-A8D749B6CE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78920" y="2658752"/>
                <a:ext cx="348480" cy="878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14:cNvPr>
              <p14:cNvContentPartPr/>
              <p14:nvPr/>
            </p14:nvContentPartPr>
            <p14:xfrm>
              <a:off x="548040" y="3962680"/>
              <a:ext cx="331920" cy="345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D04119-C285-4CF4-9010-2C26CC0498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30381" y="3945040"/>
                <a:ext cx="367599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14:cNvPr>
              <p14:cNvContentPartPr/>
              <p14:nvPr/>
            </p14:nvContentPartPr>
            <p14:xfrm>
              <a:off x="2427960" y="4064200"/>
              <a:ext cx="194400" cy="20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87D4CB-EAFF-4F92-94B5-4232A9271D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4046560"/>
                <a:ext cx="2300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14:cNvPr>
              <p14:cNvContentPartPr/>
              <p14:nvPr/>
            </p14:nvContentPartPr>
            <p14:xfrm>
              <a:off x="2498880" y="4144840"/>
              <a:ext cx="143280" cy="104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B99861F-496B-4850-B07D-FC7B1BE75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81240" y="4126840"/>
                <a:ext cx="178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14:cNvPr>
              <p14:cNvContentPartPr/>
              <p14:nvPr/>
            </p14:nvContentPartPr>
            <p14:xfrm>
              <a:off x="1378920" y="3982120"/>
              <a:ext cx="919080" cy="3006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46FB7F4-3A9D-4478-A44E-F42434D1BC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60920" y="3964480"/>
                <a:ext cx="954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14:cNvPr>
              <p14:cNvContentPartPr/>
              <p14:nvPr/>
            </p14:nvContentPartPr>
            <p14:xfrm>
              <a:off x="2813880" y="3893920"/>
              <a:ext cx="203040" cy="4172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E66579-34BF-433E-B2BE-758979FA75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95880" y="3875920"/>
                <a:ext cx="23868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14:cNvPr>
              <p14:cNvContentPartPr/>
              <p14:nvPr/>
            </p14:nvContentPartPr>
            <p14:xfrm>
              <a:off x="3167760" y="3860440"/>
              <a:ext cx="113760" cy="483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223162-FE8F-4746-B54B-A563410F037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49760" y="3842800"/>
                <a:ext cx="1494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14:cNvPr>
              <p14:cNvContentPartPr/>
              <p14:nvPr/>
            </p14:nvContentPartPr>
            <p14:xfrm>
              <a:off x="3423720" y="3809680"/>
              <a:ext cx="1149120" cy="499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CB92D6B-E1F5-4C4B-8ED5-D87BECD8684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05726" y="3792040"/>
                <a:ext cx="1184749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14:cNvPr>
              <p14:cNvContentPartPr/>
              <p14:nvPr/>
            </p14:nvContentPartPr>
            <p14:xfrm>
              <a:off x="4870560" y="3839920"/>
              <a:ext cx="306000" cy="362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203311-D315-405D-8410-BAE89422561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52560" y="3822280"/>
                <a:ext cx="34164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14:cNvPr>
              <p14:cNvContentPartPr/>
              <p14:nvPr/>
            </p14:nvContentPartPr>
            <p14:xfrm>
              <a:off x="5567520" y="3900760"/>
              <a:ext cx="255600" cy="306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93655FC-4178-4647-AB2F-279650C7C3C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49520" y="3883120"/>
                <a:ext cx="2912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14:cNvPr>
              <p14:cNvContentPartPr/>
              <p14:nvPr/>
            </p14:nvContentPartPr>
            <p14:xfrm>
              <a:off x="6867840" y="3941440"/>
              <a:ext cx="164160" cy="11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D68632-DC87-478E-9451-F40C066067D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49840" y="392344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14:cNvPr>
              <p14:cNvContentPartPr/>
              <p14:nvPr/>
            </p14:nvContentPartPr>
            <p14:xfrm>
              <a:off x="6898440" y="4022800"/>
              <a:ext cx="148320" cy="16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33CCB36-1058-412B-B39B-78A614C0FBE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80440" y="4005160"/>
                <a:ext cx="183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14:cNvPr>
              <p14:cNvContentPartPr/>
              <p14:nvPr/>
            </p14:nvContentPartPr>
            <p14:xfrm>
              <a:off x="5953440" y="3870520"/>
              <a:ext cx="772560" cy="284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EFC81C8-779B-4035-B142-A1DBB602A75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935792" y="3852543"/>
                <a:ext cx="808217" cy="319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14:cNvPr>
              <p14:cNvContentPartPr/>
              <p14:nvPr/>
            </p14:nvContentPartPr>
            <p14:xfrm>
              <a:off x="7192920" y="3572800"/>
              <a:ext cx="1198080" cy="5191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A13B71A-3DA1-49BD-BA4B-73450514892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75280" y="3555148"/>
                <a:ext cx="12337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8C0565C-5708-420F-9545-1E404B781FA2}"/>
                  </a:ext>
                </a:extLst>
              </p14:cNvPr>
              <p14:cNvContentPartPr/>
              <p14:nvPr/>
            </p14:nvContentPartPr>
            <p14:xfrm>
              <a:off x="1726680" y="4787800"/>
              <a:ext cx="560160" cy="2750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8C0565C-5708-420F-9545-1E404B781FA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09040" y="4770160"/>
                <a:ext cx="5958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CF4ED7E-36FB-45B7-94A0-10FAFCB79749}"/>
                  </a:ext>
                </a:extLst>
              </p14:cNvPr>
              <p14:cNvContentPartPr/>
              <p14:nvPr/>
            </p14:nvContentPartPr>
            <p14:xfrm>
              <a:off x="782040" y="4642720"/>
              <a:ext cx="372600" cy="3891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CF4ED7E-36FB-45B7-94A0-10FAFCB7974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64400" y="4624720"/>
                <a:ext cx="4082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5BA515E-361F-4A5B-B158-2FD7CC65F1DA}"/>
                  </a:ext>
                </a:extLst>
              </p14:cNvPr>
              <p14:cNvContentPartPr/>
              <p14:nvPr/>
            </p14:nvContentPartPr>
            <p14:xfrm>
              <a:off x="3738360" y="4561000"/>
              <a:ext cx="725040" cy="431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5BA515E-361F-4A5B-B158-2FD7CC65F1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20711" y="4543015"/>
                <a:ext cx="760698" cy="467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FE649B1-A357-424F-84A1-473E7875C237}"/>
                  </a:ext>
                </a:extLst>
              </p14:cNvPr>
              <p14:cNvContentPartPr/>
              <p14:nvPr/>
            </p14:nvContentPartPr>
            <p14:xfrm>
              <a:off x="2514720" y="4734160"/>
              <a:ext cx="1085400" cy="3078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FE649B1-A357-424F-84A1-473E7875C23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96720" y="4716160"/>
                <a:ext cx="11210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2D5191D-BB66-4FB8-87E4-26E507BC113B}"/>
                  </a:ext>
                </a:extLst>
              </p14:cNvPr>
              <p14:cNvContentPartPr/>
              <p14:nvPr/>
            </p14:nvContentPartPr>
            <p14:xfrm>
              <a:off x="1950240" y="4642360"/>
              <a:ext cx="214200" cy="82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2D5191D-BB66-4FB8-87E4-26E507BC113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932240" y="4624720"/>
                <a:ext cx="249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674FA12-9A8F-497A-AFD1-F8C1ADFBEB74}"/>
                  </a:ext>
                </a:extLst>
              </p14:cNvPr>
              <p14:cNvContentPartPr/>
              <p14:nvPr/>
            </p14:nvContentPartPr>
            <p14:xfrm>
              <a:off x="4754640" y="4144480"/>
              <a:ext cx="3820680" cy="8974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674FA12-9A8F-497A-AFD1-F8C1ADFBEB7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736640" y="4126840"/>
                <a:ext cx="385632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CC5E240-44C5-470A-B29A-44229724AE23}"/>
                  </a:ext>
                </a:extLst>
              </p14:cNvPr>
              <p14:cNvContentPartPr/>
              <p14:nvPr/>
            </p14:nvContentPartPr>
            <p14:xfrm>
              <a:off x="2356680" y="5993800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CC5E240-44C5-470A-B29A-44229724AE2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39040" y="597616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85" name="Picture 84">
            <a:extLst>
              <a:ext uri="{FF2B5EF4-FFF2-40B4-BE49-F238E27FC236}">
                <a16:creationId xmlns:a16="http://schemas.microsoft.com/office/drawing/2014/main" id="{9CB8AF0E-BAD5-46DD-B34C-0F6790697CA6}"/>
              </a:ext>
            </a:extLst>
          </p:cNvPr>
          <p:cNvPicPr>
            <a:picLocks noChangeAspect="1"/>
          </p:cNvPicPr>
          <p:nvPr/>
        </p:nvPicPr>
        <p:blipFill rotWithShape="1">
          <a:blip r:embed="rId114"/>
          <a:srcRect l="42986" t="13488" r="24466" b="80396"/>
          <a:stretch/>
        </p:blipFill>
        <p:spPr>
          <a:xfrm>
            <a:off x="229877" y="5156360"/>
            <a:ext cx="7646605" cy="16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3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24240" y="985120"/>
              <a:ext cx="3293280" cy="1718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6242" y="967124"/>
                <a:ext cx="3328916" cy="17539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620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85080" y="985120"/>
              <a:ext cx="1767240" cy="58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440" y="967120"/>
                <a:ext cx="1802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14:cNvPr>
              <p14:cNvContentPartPr/>
              <p14:nvPr/>
            </p14:nvContentPartPr>
            <p14:xfrm>
              <a:off x="3043560" y="1218760"/>
              <a:ext cx="24084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560" y="1201120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14:cNvPr>
              <p14:cNvContentPartPr/>
              <p14:nvPr/>
            </p14:nvContentPartPr>
            <p14:xfrm>
              <a:off x="3057600" y="1310200"/>
              <a:ext cx="20304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960" y="129256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14:cNvPr>
              <p14:cNvContentPartPr/>
              <p14:nvPr/>
            </p14:nvContentPartPr>
            <p14:xfrm>
              <a:off x="3443880" y="1279240"/>
              <a:ext cx="57060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1261600"/>
                <a:ext cx="60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14:cNvPr>
              <p14:cNvContentPartPr/>
              <p14:nvPr/>
            </p14:nvContentPartPr>
            <p14:xfrm>
              <a:off x="3505080" y="1422160"/>
              <a:ext cx="296640" cy="214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7080" y="1404160"/>
                <a:ext cx="332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14:cNvPr>
              <p14:cNvContentPartPr/>
              <p14:nvPr/>
            </p14:nvContentPartPr>
            <p14:xfrm>
              <a:off x="3519120" y="995560"/>
              <a:ext cx="412920" cy="21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120" y="977560"/>
                <a:ext cx="448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730F120-C9FC-4D02-9061-632BD1E9E87E}"/>
                  </a:ext>
                </a:extLst>
              </p14:cNvPr>
              <p14:cNvContentPartPr/>
              <p14:nvPr/>
            </p14:nvContentPartPr>
            <p14:xfrm>
              <a:off x="5862000" y="2579920"/>
              <a:ext cx="143280" cy="11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730F120-C9FC-4D02-9061-632BD1E9E8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44000" y="25619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04F9A36-5D78-4E00-92EC-2B52566B4820}"/>
                  </a:ext>
                </a:extLst>
              </p14:cNvPr>
              <p14:cNvContentPartPr/>
              <p14:nvPr/>
            </p14:nvContentPartPr>
            <p14:xfrm>
              <a:off x="5872080" y="2646160"/>
              <a:ext cx="171360" cy="255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04F9A36-5D78-4E00-92EC-2B52566B482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54080" y="2628520"/>
                <a:ext cx="2070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5A311CF-D6D5-44AB-A222-149EEBB0DD16}"/>
                  </a:ext>
                </a:extLst>
              </p14:cNvPr>
              <p14:cNvContentPartPr/>
              <p14:nvPr/>
            </p14:nvContentPartPr>
            <p14:xfrm>
              <a:off x="5174040" y="2509000"/>
              <a:ext cx="506160" cy="236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5A311CF-D6D5-44AB-A222-149EEBB0DD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56040" y="2491333"/>
                <a:ext cx="541800" cy="272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C9D5E96-0CF7-4BEE-B8EF-0D294FA359FF}"/>
                  </a:ext>
                </a:extLst>
              </p14:cNvPr>
              <p14:cNvContentPartPr/>
              <p14:nvPr/>
            </p14:nvContentPartPr>
            <p14:xfrm>
              <a:off x="3281160" y="2368240"/>
              <a:ext cx="1475280" cy="7329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C9D5E96-0CF7-4BEE-B8EF-0D294FA359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63160" y="2350240"/>
                <a:ext cx="151092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9493FB7-4F38-4280-895C-56922712647A}"/>
                  </a:ext>
                </a:extLst>
              </p14:cNvPr>
              <p14:cNvContentPartPr/>
              <p14:nvPr/>
            </p14:nvContentPartPr>
            <p14:xfrm>
              <a:off x="3549000" y="1787560"/>
              <a:ext cx="253080" cy="377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9493FB7-4F38-4280-895C-5692271264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31360" y="1769937"/>
                <a:ext cx="288720" cy="41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D8D3D58-4C70-4B3F-907A-DCE631EDE7E2}"/>
                  </a:ext>
                </a:extLst>
              </p14:cNvPr>
              <p14:cNvContentPartPr/>
              <p14:nvPr/>
            </p14:nvContentPartPr>
            <p14:xfrm>
              <a:off x="6207240" y="2438080"/>
              <a:ext cx="1068480" cy="301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D8D3D58-4C70-4B3F-907A-DCE631EDE7E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9240" y="2420440"/>
                <a:ext cx="110412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2875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85080" y="985120"/>
              <a:ext cx="1767240" cy="58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440" y="967120"/>
                <a:ext cx="1802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14:cNvPr>
              <p14:cNvContentPartPr/>
              <p14:nvPr/>
            </p14:nvContentPartPr>
            <p14:xfrm>
              <a:off x="3043560" y="1218760"/>
              <a:ext cx="24084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560" y="1201120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14:cNvPr>
              <p14:cNvContentPartPr/>
              <p14:nvPr/>
            </p14:nvContentPartPr>
            <p14:xfrm>
              <a:off x="3057600" y="1310200"/>
              <a:ext cx="20304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960" y="129256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14:cNvPr>
              <p14:cNvContentPartPr/>
              <p14:nvPr/>
            </p14:nvContentPartPr>
            <p14:xfrm>
              <a:off x="3443880" y="1279240"/>
              <a:ext cx="57060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1261600"/>
                <a:ext cx="60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14:cNvPr>
              <p14:cNvContentPartPr/>
              <p14:nvPr/>
            </p14:nvContentPartPr>
            <p14:xfrm>
              <a:off x="3505080" y="1422160"/>
              <a:ext cx="296640" cy="214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7080" y="1404160"/>
                <a:ext cx="332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14:cNvPr>
              <p14:cNvContentPartPr/>
              <p14:nvPr/>
            </p14:nvContentPartPr>
            <p14:xfrm>
              <a:off x="3519120" y="995560"/>
              <a:ext cx="412920" cy="21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120" y="977560"/>
                <a:ext cx="448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89652-3F0A-49AB-AF47-102968AACE2B}"/>
                  </a:ext>
                </a:extLst>
              </p14:cNvPr>
              <p14:cNvContentPartPr/>
              <p14:nvPr/>
            </p14:nvContentPartPr>
            <p14:xfrm>
              <a:off x="3452880" y="3911200"/>
              <a:ext cx="289800" cy="327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89652-3F0A-49AB-AF47-102968AACE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4880" y="3893200"/>
                <a:ext cx="3254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14:cNvPr>
              <p14:cNvContentPartPr/>
              <p14:nvPr/>
            </p14:nvContentPartPr>
            <p14:xfrm>
              <a:off x="3954360" y="844360"/>
              <a:ext cx="5108400" cy="3392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6719" y="826358"/>
                <a:ext cx="5144043" cy="34282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794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85080" y="985120"/>
              <a:ext cx="1767240" cy="58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440" y="967120"/>
                <a:ext cx="1802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14:cNvPr>
              <p14:cNvContentPartPr/>
              <p14:nvPr/>
            </p14:nvContentPartPr>
            <p14:xfrm>
              <a:off x="3043560" y="1218760"/>
              <a:ext cx="24084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560" y="1201120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14:cNvPr>
              <p14:cNvContentPartPr/>
              <p14:nvPr/>
            </p14:nvContentPartPr>
            <p14:xfrm>
              <a:off x="3057600" y="1310200"/>
              <a:ext cx="20304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960" y="129256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14:cNvPr>
              <p14:cNvContentPartPr/>
              <p14:nvPr/>
            </p14:nvContentPartPr>
            <p14:xfrm>
              <a:off x="3443880" y="1279240"/>
              <a:ext cx="57060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1261600"/>
                <a:ext cx="60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14:cNvPr>
              <p14:cNvContentPartPr/>
              <p14:nvPr/>
            </p14:nvContentPartPr>
            <p14:xfrm>
              <a:off x="3505080" y="1422160"/>
              <a:ext cx="296640" cy="214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7080" y="1404160"/>
                <a:ext cx="332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14:cNvPr>
              <p14:cNvContentPartPr/>
              <p14:nvPr/>
            </p14:nvContentPartPr>
            <p14:xfrm>
              <a:off x="3519120" y="995560"/>
              <a:ext cx="412920" cy="21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120" y="977560"/>
                <a:ext cx="448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89652-3F0A-49AB-AF47-102968AACE2B}"/>
                  </a:ext>
                </a:extLst>
              </p14:cNvPr>
              <p14:cNvContentPartPr/>
              <p14:nvPr/>
            </p14:nvContentPartPr>
            <p14:xfrm>
              <a:off x="3452880" y="3911200"/>
              <a:ext cx="289800" cy="327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89652-3F0A-49AB-AF47-102968AACE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4880" y="3893200"/>
                <a:ext cx="3254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14:cNvPr>
              <p14:cNvContentPartPr/>
              <p14:nvPr/>
            </p14:nvContentPartPr>
            <p14:xfrm>
              <a:off x="3954360" y="995560"/>
              <a:ext cx="5108040" cy="3241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6720" y="977560"/>
                <a:ext cx="5143680" cy="32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14:cNvPr>
              <p14:cNvContentPartPr/>
              <p14:nvPr/>
            </p14:nvContentPartPr>
            <p14:xfrm>
              <a:off x="6381840" y="1470760"/>
              <a:ext cx="821520" cy="2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63840" y="1452760"/>
                <a:ext cx="857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14:cNvPr>
              <p14:cNvContentPartPr/>
              <p14:nvPr/>
            </p14:nvContentPartPr>
            <p14:xfrm>
              <a:off x="5699640" y="1302640"/>
              <a:ext cx="516960" cy="313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1653" y="1285000"/>
                <a:ext cx="552575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14:cNvPr>
              <p14:cNvContentPartPr/>
              <p14:nvPr/>
            </p14:nvContentPartPr>
            <p14:xfrm>
              <a:off x="6075840" y="1960000"/>
              <a:ext cx="192600" cy="20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58200" y="1942360"/>
                <a:ext cx="228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14:cNvPr>
              <p14:cNvContentPartPr/>
              <p14:nvPr/>
            </p14:nvContentPartPr>
            <p14:xfrm>
              <a:off x="5424960" y="1870000"/>
              <a:ext cx="303120" cy="244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07299" y="1852334"/>
                <a:ext cx="338802" cy="279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14:cNvPr>
              <p14:cNvContentPartPr/>
              <p14:nvPr/>
            </p14:nvContentPartPr>
            <p14:xfrm>
              <a:off x="6390480" y="1105000"/>
              <a:ext cx="52200" cy="2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72480" y="1087000"/>
                <a:ext cx="87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14:cNvPr>
              <p14:cNvContentPartPr/>
              <p14:nvPr/>
            </p14:nvContentPartPr>
            <p14:xfrm>
              <a:off x="6654720" y="1108600"/>
              <a:ext cx="7020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36720" y="1090960"/>
                <a:ext cx="105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14:cNvPr>
              <p14:cNvContentPartPr/>
              <p14:nvPr/>
            </p14:nvContentPartPr>
            <p14:xfrm>
              <a:off x="6938760" y="1085920"/>
              <a:ext cx="153000" cy="21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0760" y="1068280"/>
                <a:ext cx="188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14:cNvPr>
              <p14:cNvContentPartPr/>
              <p14:nvPr/>
            </p14:nvContentPartPr>
            <p14:xfrm>
              <a:off x="7294800" y="1074400"/>
              <a:ext cx="65880" cy="12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76800" y="1056400"/>
                <a:ext cx="101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14:cNvPr>
              <p14:cNvContentPartPr/>
              <p14:nvPr/>
            </p14:nvContentPartPr>
            <p14:xfrm>
              <a:off x="8046120" y="1096720"/>
              <a:ext cx="2448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28480" y="1079080"/>
                <a:ext cx="6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14:cNvPr>
              <p14:cNvContentPartPr/>
              <p14:nvPr/>
            </p14:nvContentPartPr>
            <p14:xfrm>
              <a:off x="8249880" y="1107160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31880" y="108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14:cNvPr>
              <p14:cNvContentPartPr/>
              <p14:nvPr/>
            </p14:nvContentPartPr>
            <p14:xfrm>
              <a:off x="8391720" y="876040"/>
              <a:ext cx="216720" cy="245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74080" y="858400"/>
                <a:ext cx="2523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14:cNvPr>
              <p14:cNvContentPartPr/>
              <p14:nvPr/>
            </p14:nvContentPartPr>
            <p14:xfrm>
              <a:off x="6217680" y="772720"/>
              <a:ext cx="216720" cy="154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9680" y="755080"/>
                <a:ext cx="252360" cy="1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983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85080" y="985120"/>
              <a:ext cx="1767240" cy="58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440" y="967120"/>
                <a:ext cx="1802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14:cNvPr>
              <p14:cNvContentPartPr/>
              <p14:nvPr/>
            </p14:nvContentPartPr>
            <p14:xfrm>
              <a:off x="3043560" y="1218760"/>
              <a:ext cx="24084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560" y="1201120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14:cNvPr>
              <p14:cNvContentPartPr/>
              <p14:nvPr/>
            </p14:nvContentPartPr>
            <p14:xfrm>
              <a:off x="3057600" y="1310200"/>
              <a:ext cx="20304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960" y="129256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14:cNvPr>
              <p14:cNvContentPartPr/>
              <p14:nvPr/>
            </p14:nvContentPartPr>
            <p14:xfrm>
              <a:off x="3443880" y="1279240"/>
              <a:ext cx="57060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1261600"/>
                <a:ext cx="60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14:cNvPr>
              <p14:cNvContentPartPr/>
              <p14:nvPr/>
            </p14:nvContentPartPr>
            <p14:xfrm>
              <a:off x="3505080" y="1422160"/>
              <a:ext cx="296640" cy="214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7080" y="1404160"/>
                <a:ext cx="332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14:cNvPr>
              <p14:cNvContentPartPr/>
              <p14:nvPr/>
            </p14:nvContentPartPr>
            <p14:xfrm>
              <a:off x="3519120" y="995560"/>
              <a:ext cx="412920" cy="21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120" y="977560"/>
                <a:ext cx="448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6689652-3F0A-49AB-AF47-102968AACE2B}"/>
                  </a:ext>
                </a:extLst>
              </p14:cNvPr>
              <p14:cNvContentPartPr/>
              <p14:nvPr/>
            </p14:nvContentPartPr>
            <p14:xfrm>
              <a:off x="3452880" y="3911200"/>
              <a:ext cx="289800" cy="3279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6689652-3F0A-49AB-AF47-102968AACE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34880" y="3893200"/>
                <a:ext cx="3254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14:cNvPr>
              <p14:cNvContentPartPr/>
              <p14:nvPr/>
            </p14:nvContentPartPr>
            <p14:xfrm>
              <a:off x="3954360" y="995560"/>
              <a:ext cx="5108040" cy="32414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6720" y="977560"/>
                <a:ext cx="5143680" cy="32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14:cNvPr>
              <p14:cNvContentPartPr/>
              <p14:nvPr/>
            </p14:nvContentPartPr>
            <p14:xfrm>
              <a:off x="6381840" y="1470760"/>
              <a:ext cx="821520" cy="2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63840" y="1452760"/>
                <a:ext cx="857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14:cNvPr>
              <p14:cNvContentPartPr/>
              <p14:nvPr/>
            </p14:nvContentPartPr>
            <p14:xfrm>
              <a:off x="5699640" y="1302640"/>
              <a:ext cx="516960" cy="313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81653" y="1285000"/>
                <a:ext cx="552575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14:cNvPr>
              <p14:cNvContentPartPr/>
              <p14:nvPr/>
            </p14:nvContentPartPr>
            <p14:xfrm>
              <a:off x="6075840" y="1960000"/>
              <a:ext cx="192600" cy="20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58200" y="1942360"/>
                <a:ext cx="228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14:cNvPr>
              <p14:cNvContentPartPr/>
              <p14:nvPr/>
            </p14:nvContentPartPr>
            <p14:xfrm>
              <a:off x="5424960" y="1870000"/>
              <a:ext cx="303120" cy="244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07299" y="1852334"/>
                <a:ext cx="338802" cy="279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14:cNvPr>
              <p14:cNvContentPartPr/>
              <p14:nvPr/>
            </p14:nvContentPartPr>
            <p14:xfrm>
              <a:off x="6390480" y="1105000"/>
              <a:ext cx="52200" cy="2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72480" y="1087000"/>
                <a:ext cx="87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14:cNvPr>
              <p14:cNvContentPartPr/>
              <p14:nvPr/>
            </p14:nvContentPartPr>
            <p14:xfrm>
              <a:off x="6654720" y="1108600"/>
              <a:ext cx="7020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36720" y="1090960"/>
                <a:ext cx="105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14:cNvPr>
              <p14:cNvContentPartPr/>
              <p14:nvPr/>
            </p14:nvContentPartPr>
            <p14:xfrm>
              <a:off x="6938760" y="1085920"/>
              <a:ext cx="153000" cy="21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0760" y="1068280"/>
                <a:ext cx="188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14:cNvPr>
              <p14:cNvContentPartPr/>
              <p14:nvPr/>
            </p14:nvContentPartPr>
            <p14:xfrm>
              <a:off x="7294800" y="1074400"/>
              <a:ext cx="65880" cy="12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76800" y="1056400"/>
                <a:ext cx="101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14:cNvPr>
              <p14:cNvContentPartPr/>
              <p14:nvPr/>
            </p14:nvContentPartPr>
            <p14:xfrm>
              <a:off x="8046120" y="1096720"/>
              <a:ext cx="2448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28480" y="1079080"/>
                <a:ext cx="6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14:cNvPr>
              <p14:cNvContentPartPr/>
              <p14:nvPr/>
            </p14:nvContentPartPr>
            <p14:xfrm>
              <a:off x="8249880" y="1107160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31880" y="108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14:cNvPr>
              <p14:cNvContentPartPr/>
              <p14:nvPr/>
            </p14:nvContentPartPr>
            <p14:xfrm>
              <a:off x="8391720" y="876040"/>
              <a:ext cx="216720" cy="245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74080" y="858400"/>
                <a:ext cx="2523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14:cNvPr>
              <p14:cNvContentPartPr/>
              <p14:nvPr/>
            </p14:nvContentPartPr>
            <p14:xfrm>
              <a:off x="6217680" y="772720"/>
              <a:ext cx="216720" cy="154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9680" y="755080"/>
                <a:ext cx="252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14:cNvPr>
              <p14:cNvContentPartPr/>
              <p14:nvPr/>
            </p14:nvContentPartPr>
            <p14:xfrm>
              <a:off x="325560" y="1757320"/>
              <a:ext cx="274320" cy="550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7920" y="1739320"/>
                <a:ext cx="3099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14:cNvPr>
              <p14:cNvContentPartPr/>
              <p14:nvPr/>
            </p14:nvContentPartPr>
            <p14:xfrm>
              <a:off x="1777800" y="2041720"/>
              <a:ext cx="1436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20240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14:cNvPr>
              <p14:cNvContentPartPr/>
              <p14:nvPr/>
            </p14:nvContentPartPr>
            <p14:xfrm>
              <a:off x="1777800" y="2122360"/>
              <a:ext cx="17496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59800" y="2104360"/>
                <a:ext cx="210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14:cNvPr>
              <p14:cNvContentPartPr/>
              <p14:nvPr/>
            </p14:nvContentPartPr>
            <p14:xfrm>
              <a:off x="975000" y="1863160"/>
              <a:ext cx="582120" cy="33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57011" y="1845160"/>
                <a:ext cx="61773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14:cNvPr>
              <p14:cNvContentPartPr/>
              <p14:nvPr/>
            </p14:nvContentPartPr>
            <p14:xfrm>
              <a:off x="2478720" y="2234320"/>
              <a:ext cx="198360" cy="164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460720" y="2216680"/>
                <a:ext cx="2340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F2AE4DC-326B-47F9-B209-2A188452E096}"/>
                  </a:ext>
                </a:extLst>
              </p14:cNvPr>
              <p14:cNvContentPartPr/>
              <p14:nvPr/>
            </p14:nvContentPartPr>
            <p14:xfrm>
              <a:off x="2153640" y="1873240"/>
              <a:ext cx="690480" cy="2707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F2AE4DC-326B-47F9-B209-2A188452E09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36000" y="1855600"/>
                <a:ext cx="72612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825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85080" y="985120"/>
              <a:ext cx="1767240" cy="58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440" y="967120"/>
                <a:ext cx="1802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14:cNvPr>
              <p14:cNvContentPartPr/>
              <p14:nvPr/>
            </p14:nvContentPartPr>
            <p14:xfrm>
              <a:off x="3043560" y="1218760"/>
              <a:ext cx="24084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560" y="1201120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14:cNvPr>
              <p14:cNvContentPartPr/>
              <p14:nvPr/>
            </p14:nvContentPartPr>
            <p14:xfrm>
              <a:off x="3057600" y="1310200"/>
              <a:ext cx="20304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960" y="129256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14:cNvPr>
              <p14:cNvContentPartPr/>
              <p14:nvPr/>
            </p14:nvContentPartPr>
            <p14:xfrm>
              <a:off x="3443880" y="1279240"/>
              <a:ext cx="57060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1261600"/>
                <a:ext cx="60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14:cNvPr>
              <p14:cNvContentPartPr/>
              <p14:nvPr/>
            </p14:nvContentPartPr>
            <p14:xfrm>
              <a:off x="3505080" y="1422160"/>
              <a:ext cx="296640" cy="214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7080" y="1404160"/>
                <a:ext cx="332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14:cNvPr>
              <p14:cNvContentPartPr/>
              <p14:nvPr/>
            </p14:nvContentPartPr>
            <p14:xfrm>
              <a:off x="3519120" y="995560"/>
              <a:ext cx="412920" cy="21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120" y="977560"/>
                <a:ext cx="448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14:cNvPr>
              <p14:cNvContentPartPr/>
              <p14:nvPr/>
            </p14:nvContentPartPr>
            <p14:xfrm>
              <a:off x="6366000" y="995560"/>
              <a:ext cx="2376000" cy="1627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8000" y="977560"/>
                <a:ext cx="241164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14:cNvPr>
              <p14:cNvContentPartPr/>
              <p14:nvPr/>
            </p14:nvContentPartPr>
            <p14:xfrm>
              <a:off x="6381840" y="1470760"/>
              <a:ext cx="821520" cy="2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63840" y="1452760"/>
                <a:ext cx="857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14:cNvPr>
              <p14:cNvContentPartPr/>
              <p14:nvPr/>
            </p14:nvContentPartPr>
            <p14:xfrm>
              <a:off x="5699640" y="1302640"/>
              <a:ext cx="516960" cy="313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81653" y="1285000"/>
                <a:ext cx="552575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14:cNvPr>
              <p14:cNvContentPartPr/>
              <p14:nvPr/>
            </p14:nvContentPartPr>
            <p14:xfrm>
              <a:off x="6075840" y="1960000"/>
              <a:ext cx="192600" cy="20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58200" y="1942360"/>
                <a:ext cx="228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14:cNvPr>
              <p14:cNvContentPartPr/>
              <p14:nvPr/>
            </p14:nvContentPartPr>
            <p14:xfrm>
              <a:off x="5424960" y="1870000"/>
              <a:ext cx="303120" cy="244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07299" y="1852334"/>
                <a:ext cx="338802" cy="279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14:cNvPr>
              <p14:cNvContentPartPr/>
              <p14:nvPr/>
            </p14:nvContentPartPr>
            <p14:xfrm>
              <a:off x="6390480" y="1105000"/>
              <a:ext cx="52200" cy="2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72480" y="1087000"/>
                <a:ext cx="87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14:cNvPr>
              <p14:cNvContentPartPr/>
              <p14:nvPr/>
            </p14:nvContentPartPr>
            <p14:xfrm>
              <a:off x="6654720" y="1108600"/>
              <a:ext cx="7020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36720" y="1090960"/>
                <a:ext cx="105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14:cNvPr>
              <p14:cNvContentPartPr/>
              <p14:nvPr/>
            </p14:nvContentPartPr>
            <p14:xfrm>
              <a:off x="6938760" y="1085920"/>
              <a:ext cx="153000" cy="21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20760" y="1068280"/>
                <a:ext cx="188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14:cNvPr>
              <p14:cNvContentPartPr/>
              <p14:nvPr/>
            </p14:nvContentPartPr>
            <p14:xfrm>
              <a:off x="7294800" y="1074400"/>
              <a:ext cx="65880" cy="12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76800" y="1056400"/>
                <a:ext cx="101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14:cNvPr>
              <p14:cNvContentPartPr/>
              <p14:nvPr/>
            </p14:nvContentPartPr>
            <p14:xfrm>
              <a:off x="8046120" y="1096720"/>
              <a:ext cx="2448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28480" y="1079080"/>
                <a:ext cx="6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14:cNvPr>
              <p14:cNvContentPartPr/>
              <p14:nvPr/>
            </p14:nvContentPartPr>
            <p14:xfrm>
              <a:off x="8249880" y="1107160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31880" y="108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14:cNvPr>
              <p14:cNvContentPartPr/>
              <p14:nvPr/>
            </p14:nvContentPartPr>
            <p14:xfrm>
              <a:off x="8391720" y="876040"/>
              <a:ext cx="216720" cy="245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74080" y="858400"/>
                <a:ext cx="2523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14:cNvPr>
              <p14:cNvContentPartPr/>
              <p14:nvPr/>
            </p14:nvContentPartPr>
            <p14:xfrm>
              <a:off x="6217680" y="772720"/>
              <a:ext cx="216720" cy="154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99680" y="755080"/>
                <a:ext cx="252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14:cNvPr>
              <p14:cNvContentPartPr/>
              <p14:nvPr/>
            </p14:nvContentPartPr>
            <p14:xfrm>
              <a:off x="325560" y="1757320"/>
              <a:ext cx="274320" cy="550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7920" y="1739320"/>
                <a:ext cx="3099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14:cNvPr>
              <p14:cNvContentPartPr/>
              <p14:nvPr/>
            </p14:nvContentPartPr>
            <p14:xfrm>
              <a:off x="1777800" y="2041720"/>
              <a:ext cx="1436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59800" y="20240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14:cNvPr>
              <p14:cNvContentPartPr/>
              <p14:nvPr/>
            </p14:nvContentPartPr>
            <p14:xfrm>
              <a:off x="1777800" y="2122360"/>
              <a:ext cx="17496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2104360"/>
                <a:ext cx="210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14:cNvPr>
              <p14:cNvContentPartPr/>
              <p14:nvPr/>
            </p14:nvContentPartPr>
            <p14:xfrm>
              <a:off x="975000" y="1863160"/>
              <a:ext cx="582120" cy="33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7011" y="1845160"/>
                <a:ext cx="61773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14:cNvPr>
              <p14:cNvContentPartPr/>
              <p14:nvPr/>
            </p14:nvContentPartPr>
            <p14:xfrm>
              <a:off x="2478720" y="2234320"/>
              <a:ext cx="198360" cy="164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60720" y="2216680"/>
                <a:ext cx="2340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B233EBD-0D43-4B73-8631-272CA9C5C3A5}"/>
                  </a:ext>
                </a:extLst>
              </p14:cNvPr>
              <p14:cNvContentPartPr/>
              <p14:nvPr/>
            </p14:nvContentPartPr>
            <p14:xfrm>
              <a:off x="2153640" y="1873240"/>
              <a:ext cx="690480" cy="270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B233EBD-0D43-4B73-8631-272CA9C5C3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1855600"/>
                <a:ext cx="7261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ECE9C4-2DF3-48F8-8865-C50F3A1E8482}"/>
                  </a:ext>
                </a:extLst>
              </p14:cNvPr>
              <p14:cNvContentPartPr/>
              <p14:nvPr/>
            </p14:nvContentPartPr>
            <p14:xfrm>
              <a:off x="934680" y="2447800"/>
              <a:ext cx="1892160" cy="31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ECE9C4-2DF3-48F8-8865-C50F3A1E84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6680" y="2412160"/>
                <a:ext cx="1927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7CBBDA-19CA-4EED-9565-C573C455748F}"/>
                  </a:ext>
                </a:extLst>
              </p14:cNvPr>
              <p14:cNvContentPartPr/>
              <p14:nvPr/>
            </p14:nvContentPartPr>
            <p14:xfrm>
              <a:off x="1040520" y="1625200"/>
              <a:ext cx="2823840" cy="45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7CBBDA-19CA-4EED-9565-C573C455748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22520" y="1589200"/>
                <a:ext cx="2859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8BE4A3-4C6A-4FFA-84F2-F364189E0E8C}"/>
                  </a:ext>
                </a:extLst>
              </p14:cNvPr>
              <p14:cNvContentPartPr/>
              <p14:nvPr/>
            </p14:nvContentPartPr>
            <p14:xfrm>
              <a:off x="3441000" y="1992400"/>
              <a:ext cx="1349640" cy="464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8BE4A3-4C6A-4FFA-84F2-F364189E0E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23360" y="1974746"/>
                <a:ext cx="1385280" cy="4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385555-BB42-4EC2-BCF7-68C2A8A50814}"/>
                  </a:ext>
                </a:extLst>
              </p14:cNvPr>
              <p14:cNvContentPartPr/>
              <p14:nvPr/>
            </p14:nvContentPartPr>
            <p14:xfrm>
              <a:off x="446880" y="2590720"/>
              <a:ext cx="801720" cy="452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385555-BB42-4EC2-BCF7-68C2A8A508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8880" y="2572720"/>
                <a:ext cx="83736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5C68DC-B67C-406C-BBF1-9C703DC9A0B3}"/>
                  </a:ext>
                </a:extLst>
              </p14:cNvPr>
              <p14:cNvContentPartPr/>
              <p14:nvPr/>
            </p14:nvContentPartPr>
            <p14:xfrm>
              <a:off x="1605000" y="2610880"/>
              <a:ext cx="841320" cy="418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5C68DC-B67C-406C-BBF1-9C703DC9A0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587000" y="2593240"/>
                <a:ext cx="8769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428644E-7EC2-4720-9B0A-A760647730B7}"/>
                  </a:ext>
                </a:extLst>
              </p14:cNvPr>
              <p14:cNvContentPartPr/>
              <p14:nvPr/>
            </p14:nvContentPartPr>
            <p14:xfrm>
              <a:off x="2458200" y="1919680"/>
              <a:ext cx="11520" cy="1843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428644E-7EC2-4720-9B0A-A760647730B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40560" y="1902040"/>
                <a:ext cx="4716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071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85080" y="985120"/>
              <a:ext cx="1767240" cy="58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440" y="967120"/>
                <a:ext cx="1802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14:cNvPr>
              <p14:cNvContentPartPr/>
              <p14:nvPr/>
            </p14:nvContentPartPr>
            <p14:xfrm>
              <a:off x="3043560" y="1218760"/>
              <a:ext cx="24084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560" y="1201120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14:cNvPr>
              <p14:cNvContentPartPr/>
              <p14:nvPr/>
            </p14:nvContentPartPr>
            <p14:xfrm>
              <a:off x="3057600" y="1310200"/>
              <a:ext cx="20304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960" y="129256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14:cNvPr>
              <p14:cNvContentPartPr/>
              <p14:nvPr/>
            </p14:nvContentPartPr>
            <p14:xfrm>
              <a:off x="3443880" y="1279240"/>
              <a:ext cx="57060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1261600"/>
                <a:ext cx="60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14:cNvPr>
              <p14:cNvContentPartPr/>
              <p14:nvPr/>
            </p14:nvContentPartPr>
            <p14:xfrm>
              <a:off x="3505080" y="1422160"/>
              <a:ext cx="296640" cy="214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7080" y="1404160"/>
                <a:ext cx="332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14:cNvPr>
              <p14:cNvContentPartPr/>
              <p14:nvPr/>
            </p14:nvContentPartPr>
            <p14:xfrm>
              <a:off x="3519120" y="995560"/>
              <a:ext cx="412920" cy="21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120" y="977560"/>
                <a:ext cx="448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14:cNvPr>
              <p14:cNvContentPartPr/>
              <p14:nvPr/>
            </p14:nvContentPartPr>
            <p14:xfrm>
              <a:off x="6366000" y="995560"/>
              <a:ext cx="2376000" cy="1627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8000" y="977560"/>
                <a:ext cx="241164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14:cNvPr>
              <p14:cNvContentPartPr/>
              <p14:nvPr/>
            </p14:nvContentPartPr>
            <p14:xfrm>
              <a:off x="6381840" y="1470760"/>
              <a:ext cx="821520" cy="2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63840" y="1452760"/>
                <a:ext cx="857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14:cNvPr>
              <p14:cNvContentPartPr/>
              <p14:nvPr/>
            </p14:nvContentPartPr>
            <p14:xfrm>
              <a:off x="5699640" y="1302640"/>
              <a:ext cx="516960" cy="313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81653" y="1285000"/>
                <a:ext cx="552575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14:cNvPr>
              <p14:cNvContentPartPr/>
              <p14:nvPr/>
            </p14:nvContentPartPr>
            <p14:xfrm>
              <a:off x="6075840" y="1960000"/>
              <a:ext cx="192600" cy="20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58200" y="1942360"/>
                <a:ext cx="228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14:cNvPr>
              <p14:cNvContentPartPr/>
              <p14:nvPr/>
            </p14:nvContentPartPr>
            <p14:xfrm>
              <a:off x="5424960" y="1870000"/>
              <a:ext cx="303120" cy="244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07299" y="1852334"/>
                <a:ext cx="338802" cy="279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14:cNvPr>
              <p14:cNvContentPartPr/>
              <p14:nvPr/>
            </p14:nvContentPartPr>
            <p14:xfrm>
              <a:off x="6390480" y="1105000"/>
              <a:ext cx="52200" cy="2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72480" y="1087000"/>
                <a:ext cx="87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14:cNvPr>
              <p14:cNvContentPartPr/>
              <p14:nvPr/>
            </p14:nvContentPartPr>
            <p14:xfrm>
              <a:off x="6654720" y="1108600"/>
              <a:ext cx="7020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36720" y="1090960"/>
                <a:ext cx="105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14:cNvPr>
              <p14:cNvContentPartPr/>
              <p14:nvPr/>
            </p14:nvContentPartPr>
            <p14:xfrm>
              <a:off x="6938760" y="1085920"/>
              <a:ext cx="153000" cy="21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20760" y="1068280"/>
                <a:ext cx="188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14:cNvPr>
              <p14:cNvContentPartPr/>
              <p14:nvPr/>
            </p14:nvContentPartPr>
            <p14:xfrm>
              <a:off x="7294800" y="1074400"/>
              <a:ext cx="65880" cy="12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76800" y="1056400"/>
                <a:ext cx="101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14:cNvPr>
              <p14:cNvContentPartPr/>
              <p14:nvPr/>
            </p14:nvContentPartPr>
            <p14:xfrm>
              <a:off x="8046120" y="1096720"/>
              <a:ext cx="2448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28480" y="1079080"/>
                <a:ext cx="6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14:cNvPr>
              <p14:cNvContentPartPr/>
              <p14:nvPr/>
            </p14:nvContentPartPr>
            <p14:xfrm>
              <a:off x="8249880" y="1107160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31880" y="108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14:cNvPr>
              <p14:cNvContentPartPr/>
              <p14:nvPr/>
            </p14:nvContentPartPr>
            <p14:xfrm>
              <a:off x="8391720" y="876040"/>
              <a:ext cx="216720" cy="245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74080" y="858400"/>
                <a:ext cx="2523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14:cNvPr>
              <p14:cNvContentPartPr/>
              <p14:nvPr/>
            </p14:nvContentPartPr>
            <p14:xfrm>
              <a:off x="6217680" y="772720"/>
              <a:ext cx="216720" cy="154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99680" y="755080"/>
                <a:ext cx="252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14:cNvPr>
              <p14:cNvContentPartPr/>
              <p14:nvPr/>
            </p14:nvContentPartPr>
            <p14:xfrm>
              <a:off x="325560" y="1757320"/>
              <a:ext cx="274320" cy="550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7920" y="1739320"/>
                <a:ext cx="3099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14:cNvPr>
              <p14:cNvContentPartPr/>
              <p14:nvPr/>
            </p14:nvContentPartPr>
            <p14:xfrm>
              <a:off x="1777800" y="2041720"/>
              <a:ext cx="1436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59800" y="20240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14:cNvPr>
              <p14:cNvContentPartPr/>
              <p14:nvPr/>
            </p14:nvContentPartPr>
            <p14:xfrm>
              <a:off x="1777800" y="2122360"/>
              <a:ext cx="17496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2104360"/>
                <a:ext cx="210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14:cNvPr>
              <p14:cNvContentPartPr/>
              <p14:nvPr/>
            </p14:nvContentPartPr>
            <p14:xfrm>
              <a:off x="975000" y="1863160"/>
              <a:ext cx="582120" cy="33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7011" y="1845160"/>
                <a:ext cx="61773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14:cNvPr>
              <p14:cNvContentPartPr/>
              <p14:nvPr/>
            </p14:nvContentPartPr>
            <p14:xfrm>
              <a:off x="2478720" y="2234320"/>
              <a:ext cx="198360" cy="164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60720" y="2216680"/>
                <a:ext cx="2340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B233EBD-0D43-4B73-8631-272CA9C5C3A5}"/>
                  </a:ext>
                </a:extLst>
              </p14:cNvPr>
              <p14:cNvContentPartPr/>
              <p14:nvPr/>
            </p14:nvContentPartPr>
            <p14:xfrm>
              <a:off x="2153640" y="1873240"/>
              <a:ext cx="690480" cy="270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B233EBD-0D43-4B73-8631-272CA9C5C3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1855600"/>
                <a:ext cx="7261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ECE9C4-2DF3-48F8-8865-C50F3A1E8482}"/>
                  </a:ext>
                </a:extLst>
              </p14:cNvPr>
              <p14:cNvContentPartPr/>
              <p14:nvPr/>
            </p14:nvContentPartPr>
            <p14:xfrm>
              <a:off x="934680" y="2447800"/>
              <a:ext cx="1892160" cy="31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ECE9C4-2DF3-48F8-8865-C50F3A1E84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6680" y="2412160"/>
                <a:ext cx="1927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7CBBDA-19CA-4EED-9565-C573C455748F}"/>
                  </a:ext>
                </a:extLst>
              </p14:cNvPr>
              <p14:cNvContentPartPr/>
              <p14:nvPr/>
            </p14:nvContentPartPr>
            <p14:xfrm>
              <a:off x="1040520" y="1625200"/>
              <a:ext cx="2823840" cy="45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7CBBDA-19CA-4EED-9565-C573C455748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22520" y="1589200"/>
                <a:ext cx="2859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8BE4A3-4C6A-4FFA-84F2-F364189E0E8C}"/>
                  </a:ext>
                </a:extLst>
              </p14:cNvPr>
              <p14:cNvContentPartPr/>
              <p14:nvPr/>
            </p14:nvContentPartPr>
            <p14:xfrm>
              <a:off x="3441000" y="1992400"/>
              <a:ext cx="1349640" cy="464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8BE4A3-4C6A-4FFA-84F2-F364189E0E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23360" y="1974746"/>
                <a:ext cx="1385280" cy="4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385555-BB42-4EC2-BCF7-68C2A8A50814}"/>
                  </a:ext>
                </a:extLst>
              </p14:cNvPr>
              <p14:cNvContentPartPr/>
              <p14:nvPr/>
            </p14:nvContentPartPr>
            <p14:xfrm>
              <a:off x="446880" y="2590720"/>
              <a:ext cx="801720" cy="452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385555-BB42-4EC2-BCF7-68C2A8A508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8880" y="2572720"/>
                <a:ext cx="83736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1B3A2A2-EFBE-43F2-993F-6EBF570B39F5}"/>
                  </a:ext>
                </a:extLst>
              </p14:cNvPr>
              <p14:cNvContentPartPr/>
              <p14:nvPr/>
            </p14:nvContentPartPr>
            <p14:xfrm>
              <a:off x="2956440" y="2702320"/>
              <a:ext cx="478800" cy="3970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1B3A2A2-EFBE-43F2-993F-6EBF570B39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38454" y="2684320"/>
                <a:ext cx="514413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5C68DC-B67C-406C-BBF1-9C703DC9A0B3}"/>
                  </a:ext>
                </a:extLst>
              </p14:cNvPr>
              <p14:cNvContentPartPr/>
              <p14:nvPr/>
            </p14:nvContentPartPr>
            <p14:xfrm>
              <a:off x="1605000" y="2610880"/>
              <a:ext cx="841320" cy="418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5C68DC-B67C-406C-BBF1-9C703DC9A0B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87000" y="2593240"/>
                <a:ext cx="8769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2D1922B-D668-4287-9426-312957BAE056}"/>
                  </a:ext>
                </a:extLst>
              </p14:cNvPr>
              <p14:cNvContentPartPr/>
              <p14:nvPr/>
            </p14:nvContentPartPr>
            <p14:xfrm>
              <a:off x="3740520" y="2689720"/>
              <a:ext cx="1533240" cy="4280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2D1922B-D668-4287-9426-312957BAE0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22880" y="2671720"/>
                <a:ext cx="156888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7E2AA5-FAEF-4D44-AFF7-AD03FEE7C278}"/>
                  </a:ext>
                </a:extLst>
              </p14:cNvPr>
              <p14:cNvContentPartPr/>
              <p14:nvPr/>
            </p14:nvContentPartPr>
            <p14:xfrm>
              <a:off x="1655760" y="3799240"/>
              <a:ext cx="16380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7E2AA5-FAEF-4D44-AFF7-AD03FEE7C27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37760" y="378160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E98445-A79A-4F9D-89A2-265181396BF3}"/>
                  </a:ext>
                </a:extLst>
              </p14:cNvPr>
              <p14:cNvContentPartPr/>
              <p14:nvPr/>
            </p14:nvContentPartPr>
            <p14:xfrm>
              <a:off x="1645680" y="3888520"/>
              <a:ext cx="193680" cy="22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E98445-A79A-4F9D-89A2-265181396BF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27680" y="3870880"/>
                <a:ext cx="229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53AC65-5383-4E5B-9C88-F10C21EDA366}"/>
                  </a:ext>
                </a:extLst>
              </p14:cNvPr>
              <p14:cNvContentPartPr/>
              <p14:nvPr/>
            </p14:nvContentPartPr>
            <p14:xfrm>
              <a:off x="2346600" y="3991120"/>
              <a:ext cx="249480" cy="1666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53AC65-5383-4E5B-9C88-F10C21EDA36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28600" y="3973120"/>
                <a:ext cx="2851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F7761D0-61F1-4D4F-99C4-D64EF532162C}"/>
                  </a:ext>
                </a:extLst>
              </p14:cNvPr>
              <p14:cNvContentPartPr/>
              <p14:nvPr/>
            </p14:nvContentPartPr>
            <p14:xfrm>
              <a:off x="3210240" y="3667120"/>
              <a:ext cx="328320" cy="349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F7761D0-61F1-4D4F-99C4-D64EF53216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92240" y="3649480"/>
                <a:ext cx="3639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7C604F1-CFEA-4D79-8B01-181E23EBEC51}"/>
                  </a:ext>
                </a:extLst>
              </p14:cNvPr>
              <p14:cNvContentPartPr/>
              <p14:nvPr/>
            </p14:nvContentPartPr>
            <p14:xfrm>
              <a:off x="680160" y="3843880"/>
              <a:ext cx="753120" cy="3855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7C604F1-CFEA-4D79-8B01-181E23EBEC5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2520" y="3825880"/>
                <a:ext cx="7887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49B9D4-9B2A-4F86-AC55-7C8808F616CA}"/>
                  </a:ext>
                </a:extLst>
              </p14:cNvPr>
              <p14:cNvContentPartPr/>
              <p14:nvPr/>
            </p14:nvContentPartPr>
            <p14:xfrm>
              <a:off x="828480" y="3535360"/>
              <a:ext cx="539640" cy="255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49B9D4-9B2A-4F86-AC55-7C8808F616C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0480" y="3517360"/>
                <a:ext cx="575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6065725-55B1-44C6-B66E-8CE287509479}"/>
                  </a:ext>
                </a:extLst>
              </p14:cNvPr>
              <p14:cNvContentPartPr/>
              <p14:nvPr/>
            </p14:nvContentPartPr>
            <p14:xfrm>
              <a:off x="5130480" y="3758200"/>
              <a:ext cx="17280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6065725-55B1-44C6-B66E-8CE28750947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12480" y="3740560"/>
                <a:ext cx="208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5E5DDC-243F-4D4C-A727-690337D09D4A}"/>
                  </a:ext>
                </a:extLst>
              </p14:cNvPr>
              <p14:cNvContentPartPr/>
              <p14:nvPr/>
            </p14:nvContentPartPr>
            <p14:xfrm>
              <a:off x="5171160" y="3850360"/>
              <a:ext cx="190440" cy="16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5E5DDC-243F-4D4C-A727-690337D09D4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53520" y="3832720"/>
                <a:ext cx="226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6FBB6B-C609-4EEB-902B-898B11AA5B70}"/>
                  </a:ext>
                </a:extLst>
              </p14:cNvPr>
              <p14:cNvContentPartPr/>
              <p14:nvPr/>
            </p14:nvContentPartPr>
            <p14:xfrm>
              <a:off x="4343880" y="3677560"/>
              <a:ext cx="549360" cy="2862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6FBB6B-C609-4EEB-902B-898B11AA5B7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26240" y="3659920"/>
                <a:ext cx="585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3F6417-F8AF-459F-A08A-89A2428A145C}"/>
                  </a:ext>
                </a:extLst>
              </p14:cNvPr>
              <p14:cNvContentPartPr/>
              <p14:nvPr/>
            </p14:nvContentPartPr>
            <p14:xfrm>
              <a:off x="5577600" y="3850360"/>
              <a:ext cx="198720" cy="1544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03F6417-F8AF-459F-A08A-89A2428A145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59600" y="3832720"/>
                <a:ext cx="23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A15D9BB-9677-4733-8483-57E1C2524790}"/>
                  </a:ext>
                </a:extLst>
              </p14:cNvPr>
              <p14:cNvContentPartPr/>
              <p14:nvPr/>
            </p14:nvContentPartPr>
            <p14:xfrm>
              <a:off x="5567520" y="3542560"/>
              <a:ext cx="196200" cy="2066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A15D9BB-9677-4733-8483-57E1C252479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49520" y="3524560"/>
                <a:ext cx="231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0B9C9C8-E369-4FFD-AD43-9652FDB8E73B}"/>
                  </a:ext>
                </a:extLst>
              </p14:cNvPr>
              <p14:cNvContentPartPr/>
              <p14:nvPr/>
            </p14:nvContentPartPr>
            <p14:xfrm>
              <a:off x="2457480" y="1919680"/>
              <a:ext cx="31680" cy="164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0B9C9C8-E369-4FFD-AD43-9652FDB8E73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39840" y="1902040"/>
                <a:ext cx="67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21E22AA-4ECF-41B9-A447-2A458EAA8391}"/>
                  </a:ext>
                </a:extLst>
              </p14:cNvPr>
              <p14:cNvContentPartPr/>
              <p14:nvPr/>
            </p14:nvContentPartPr>
            <p14:xfrm>
              <a:off x="1983360" y="3555520"/>
              <a:ext cx="782280" cy="3582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21E22AA-4ECF-41B9-A447-2A458EAA839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65720" y="3537880"/>
                <a:ext cx="8179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72EDD70-1001-4E93-B9CF-C72851F1B4B5}"/>
                  </a:ext>
                </a:extLst>
              </p14:cNvPr>
              <p14:cNvContentPartPr/>
              <p14:nvPr/>
            </p14:nvContentPartPr>
            <p14:xfrm>
              <a:off x="5940120" y="3535360"/>
              <a:ext cx="1376280" cy="4449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72EDD70-1001-4E93-B9CF-C72851F1B4B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22480" y="3517375"/>
                <a:ext cx="1411920" cy="4805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5020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14:cNvPr>
              <p14:cNvContentPartPr/>
              <p14:nvPr/>
            </p14:nvContentPartPr>
            <p14:xfrm>
              <a:off x="985080" y="985120"/>
              <a:ext cx="1767240" cy="582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F7C4250-4E1D-4CAB-8BF0-E57B064AB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7440" y="967120"/>
                <a:ext cx="18028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14:cNvPr>
              <p14:cNvContentPartPr/>
              <p14:nvPr/>
            </p14:nvContentPartPr>
            <p14:xfrm>
              <a:off x="3043560" y="1218760"/>
              <a:ext cx="240840" cy="28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A1960E-E72D-4D8C-A76B-81AE3F6CDE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560" y="1201120"/>
                <a:ext cx="276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14:cNvPr>
              <p14:cNvContentPartPr/>
              <p14:nvPr/>
            </p14:nvContentPartPr>
            <p14:xfrm>
              <a:off x="3057600" y="1310200"/>
              <a:ext cx="203040" cy="1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1D2BB-77B2-4C99-9B13-12C79D8BB8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9960" y="1292560"/>
                <a:ext cx="238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14:cNvPr>
              <p14:cNvContentPartPr/>
              <p14:nvPr/>
            </p14:nvContentPartPr>
            <p14:xfrm>
              <a:off x="3443880" y="1279240"/>
              <a:ext cx="570600" cy="20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6E9D08E-0EC5-4741-B806-09EB4C302A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26240" y="1261600"/>
                <a:ext cx="606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14:cNvPr>
              <p14:cNvContentPartPr/>
              <p14:nvPr/>
            </p14:nvContentPartPr>
            <p14:xfrm>
              <a:off x="3505080" y="1422160"/>
              <a:ext cx="296640" cy="214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2BB3F9D-3BB1-4F84-9B77-FD6E0F029C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87080" y="1404160"/>
                <a:ext cx="332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14:cNvPr>
              <p14:cNvContentPartPr/>
              <p14:nvPr/>
            </p14:nvContentPartPr>
            <p14:xfrm>
              <a:off x="3519120" y="995560"/>
              <a:ext cx="412920" cy="216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DEA371-0100-436E-8F47-69B9055807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1120" y="977560"/>
                <a:ext cx="448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14:cNvPr>
              <p14:cNvContentPartPr/>
              <p14:nvPr/>
            </p14:nvContentPartPr>
            <p14:xfrm>
              <a:off x="6366000" y="995560"/>
              <a:ext cx="2376000" cy="16279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7D3855-0F53-4D3A-BD8F-5EE9059520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8000" y="977560"/>
                <a:ext cx="241164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14:cNvPr>
              <p14:cNvContentPartPr/>
              <p14:nvPr/>
            </p14:nvContentPartPr>
            <p14:xfrm>
              <a:off x="6381840" y="1470760"/>
              <a:ext cx="821520" cy="2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3AF4A-18EC-46FA-83D8-AB934B22DCC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63840" y="1452760"/>
                <a:ext cx="857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14:cNvPr>
              <p14:cNvContentPartPr/>
              <p14:nvPr/>
            </p14:nvContentPartPr>
            <p14:xfrm>
              <a:off x="5699640" y="1302640"/>
              <a:ext cx="516960" cy="313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B322A3-A94C-4DF4-9FB9-74C452E4CA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81653" y="1285000"/>
                <a:ext cx="552575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14:cNvPr>
              <p14:cNvContentPartPr/>
              <p14:nvPr/>
            </p14:nvContentPartPr>
            <p14:xfrm>
              <a:off x="6075840" y="1960000"/>
              <a:ext cx="192600" cy="20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A0347BE-0933-4C08-A1CE-66B4FD78436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58200" y="1942360"/>
                <a:ext cx="2282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14:cNvPr>
              <p14:cNvContentPartPr/>
              <p14:nvPr/>
            </p14:nvContentPartPr>
            <p14:xfrm>
              <a:off x="5424960" y="1870000"/>
              <a:ext cx="303120" cy="244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30848F-73F7-41EB-9D9C-51D101B6C4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07299" y="1852334"/>
                <a:ext cx="338802" cy="279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14:cNvPr>
              <p14:cNvContentPartPr/>
              <p14:nvPr/>
            </p14:nvContentPartPr>
            <p14:xfrm>
              <a:off x="6390480" y="1105000"/>
              <a:ext cx="52200" cy="2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2B2C51-9A0B-44FD-92A9-5A0B7269BA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72480" y="1087000"/>
                <a:ext cx="87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14:cNvPr>
              <p14:cNvContentPartPr/>
              <p14:nvPr/>
            </p14:nvContentPartPr>
            <p14:xfrm>
              <a:off x="6654720" y="1108600"/>
              <a:ext cx="70200" cy="19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F003D4C-108C-4F26-9075-0013BD759F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36720" y="1090960"/>
                <a:ext cx="1058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14:cNvPr>
              <p14:cNvContentPartPr/>
              <p14:nvPr/>
            </p14:nvContentPartPr>
            <p14:xfrm>
              <a:off x="6938760" y="1085920"/>
              <a:ext cx="153000" cy="21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EDE0E3-F080-4DED-8CEB-E38F33B519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20760" y="1068280"/>
                <a:ext cx="1886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14:cNvPr>
              <p14:cNvContentPartPr/>
              <p14:nvPr/>
            </p14:nvContentPartPr>
            <p14:xfrm>
              <a:off x="7294800" y="1074400"/>
              <a:ext cx="65880" cy="12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79D5821-478C-443E-A157-3549BCE2D1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76800" y="1056400"/>
                <a:ext cx="101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14:cNvPr>
              <p14:cNvContentPartPr/>
              <p14:nvPr/>
            </p14:nvContentPartPr>
            <p14:xfrm>
              <a:off x="8046120" y="1096720"/>
              <a:ext cx="2448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DF7E49E-4023-4BB7-9F31-AFAE57EC6F8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28480" y="1079080"/>
                <a:ext cx="6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14:cNvPr>
              <p14:cNvContentPartPr/>
              <p14:nvPr/>
            </p14:nvContentPartPr>
            <p14:xfrm>
              <a:off x="8249880" y="1107160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6E9F2E1-0891-46DB-83F1-3F3A8A6ACAA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31880" y="1089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14:cNvPr>
              <p14:cNvContentPartPr/>
              <p14:nvPr/>
            </p14:nvContentPartPr>
            <p14:xfrm>
              <a:off x="8391720" y="876040"/>
              <a:ext cx="216720" cy="245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06A12A7-3B0C-45E7-880A-2162E4CB18D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374080" y="858400"/>
                <a:ext cx="2523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14:cNvPr>
              <p14:cNvContentPartPr/>
              <p14:nvPr/>
            </p14:nvContentPartPr>
            <p14:xfrm>
              <a:off x="6217680" y="772720"/>
              <a:ext cx="216720" cy="154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972E76-D483-421A-9109-338AD0D2821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99680" y="755080"/>
                <a:ext cx="2523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14:cNvPr>
              <p14:cNvContentPartPr/>
              <p14:nvPr/>
            </p14:nvContentPartPr>
            <p14:xfrm>
              <a:off x="325560" y="1757320"/>
              <a:ext cx="274320" cy="550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905317-2DEB-4550-8ECD-B50D3D926B9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7920" y="1739320"/>
                <a:ext cx="30996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14:cNvPr>
              <p14:cNvContentPartPr/>
              <p14:nvPr/>
            </p14:nvContentPartPr>
            <p14:xfrm>
              <a:off x="1777800" y="2041720"/>
              <a:ext cx="14364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B53120-1538-4906-A5BD-691784A0B24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59800" y="20240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14:cNvPr>
              <p14:cNvContentPartPr/>
              <p14:nvPr/>
            </p14:nvContentPartPr>
            <p14:xfrm>
              <a:off x="1777800" y="2122360"/>
              <a:ext cx="174960" cy="21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6F98E79-0300-4FD6-B234-027138A7775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59800" y="2104360"/>
                <a:ext cx="210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14:cNvPr>
              <p14:cNvContentPartPr/>
              <p14:nvPr/>
            </p14:nvContentPartPr>
            <p14:xfrm>
              <a:off x="975000" y="1863160"/>
              <a:ext cx="582120" cy="334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B0AC555-D706-423A-8328-BC2CA8B73FD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7011" y="1845160"/>
                <a:ext cx="617738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14:cNvPr>
              <p14:cNvContentPartPr/>
              <p14:nvPr/>
            </p14:nvContentPartPr>
            <p14:xfrm>
              <a:off x="2478720" y="2234320"/>
              <a:ext cx="198360" cy="1645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72DC556-4FCF-4BCE-A2F4-0FF2A07932A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60720" y="2216680"/>
                <a:ext cx="2340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B233EBD-0D43-4B73-8631-272CA9C5C3A5}"/>
                  </a:ext>
                </a:extLst>
              </p14:cNvPr>
              <p14:cNvContentPartPr/>
              <p14:nvPr/>
            </p14:nvContentPartPr>
            <p14:xfrm>
              <a:off x="2153640" y="1873240"/>
              <a:ext cx="690480" cy="270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B233EBD-0D43-4B73-8631-272CA9C5C3A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36000" y="1855600"/>
                <a:ext cx="7261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ECE9C4-2DF3-48F8-8865-C50F3A1E8482}"/>
                  </a:ext>
                </a:extLst>
              </p14:cNvPr>
              <p14:cNvContentPartPr/>
              <p14:nvPr/>
            </p14:nvContentPartPr>
            <p14:xfrm>
              <a:off x="934680" y="2447800"/>
              <a:ext cx="1892160" cy="31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ECE9C4-2DF3-48F8-8865-C50F3A1E84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6680" y="2412160"/>
                <a:ext cx="1927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7CBBDA-19CA-4EED-9565-C573C455748F}"/>
                  </a:ext>
                </a:extLst>
              </p14:cNvPr>
              <p14:cNvContentPartPr/>
              <p14:nvPr/>
            </p14:nvContentPartPr>
            <p14:xfrm>
              <a:off x="1040520" y="1625200"/>
              <a:ext cx="2823840" cy="45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7CBBDA-19CA-4EED-9565-C573C455748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22520" y="1589200"/>
                <a:ext cx="28594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A8BE4A3-4C6A-4FFA-84F2-F364189E0E8C}"/>
                  </a:ext>
                </a:extLst>
              </p14:cNvPr>
              <p14:cNvContentPartPr/>
              <p14:nvPr/>
            </p14:nvContentPartPr>
            <p14:xfrm>
              <a:off x="3441000" y="1992400"/>
              <a:ext cx="1349640" cy="464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A8BE4A3-4C6A-4FFA-84F2-F364189E0E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23360" y="1974746"/>
                <a:ext cx="1385280" cy="499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385555-BB42-4EC2-BCF7-68C2A8A50814}"/>
                  </a:ext>
                </a:extLst>
              </p14:cNvPr>
              <p14:cNvContentPartPr/>
              <p14:nvPr/>
            </p14:nvContentPartPr>
            <p14:xfrm>
              <a:off x="446880" y="2590720"/>
              <a:ext cx="801720" cy="452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7385555-BB42-4EC2-BCF7-68C2A8A5081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8880" y="2572720"/>
                <a:ext cx="83736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1B3A2A2-EFBE-43F2-993F-6EBF570B39F5}"/>
                  </a:ext>
                </a:extLst>
              </p14:cNvPr>
              <p14:cNvContentPartPr/>
              <p14:nvPr/>
            </p14:nvContentPartPr>
            <p14:xfrm>
              <a:off x="2956440" y="2702320"/>
              <a:ext cx="478800" cy="3970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1B3A2A2-EFBE-43F2-993F-6EBF570B39F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938454" y="2684320"/>
                <a:ext cx="514413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5C68DC-B67C-406C-BBF1-9C703DC9A0B3}"/>
                  </a:ext>
                </a:extLst>
              </p14:cNvPr>
              <p14:cNvContentPartPr/>
              <p14:nvPr/>
            </p14:nvContentPartPr>
            <p14:xfrm>
              <a:off x="1605000" y="2610880"/>
              <a:ext cx="841320" cy="418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5C68DC-B67C-406C-BBF1-9C703DC9A0B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87000" y="2593240"/>
                <a:ext cx="8769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2D1922B-D668-4287-9426-312957BAE056}"/>
                  </a:ext>
                </a:extLst>
              </p14:cNvPr>
              <p14:cNvContentPartPr/>
              <p14:nvPr/>
            </p14:nvContentPartPr>
            <p14:xfrm>
              <a:off x="3740520" y="2689720"/>
              <a:ext cx="1533240" cy="4280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2D1922B-D668-4287-9426-312957BAE0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22880" y="2671720"/>
                <a:ext cx="156888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7E2AA5-FAEF-4D44-AFF7-AD03FEE7C278}"/>
                  </a:ext>
                </a:extLst>
              </p14:cNvPr>
              <p14:cNvContentPartPr/>
              <p14:nvPr/>
            </p14:nvContentPartPr>
            <p14:xfrm>
              <a:off x="1655760" y="3799240"/>
              <a:ext cx="163800" cy="1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7E2AA5-FAEF-4D44-AFF7-AD03FEE7C27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637760" y="378160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E98445-A79A-4F9D-89A2-265181396BF3}"/>
                  </a:ext>
                </a:extLst>
              </p14:cNvPr>
              <p14:cNvContentPartPr/>
              <p14:nvPr/>
            </p14:nvContentPartPr>
            <p14:xfrm>
              <a:off x="1645680" y="3888520"/>
              <a:ext cx="193680" cy="22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E98445-A79A-4F9D-89A2-265181396BF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27680" y="3870880"/>
                <a:ext cx="2293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53AC65-5383-4E5B-9C88-F10C21EDA366}"/>
                  </a:ext>
                </a:extLst>
              </p14:cNvPr>
              <p14:cNvContentPartPr/>
              <p14:nvPr/>
            </p14:nvContentPartPr>
            <p14:xfrm>
              <a:off x="2346600" y="3991120"/>
              <a:ext cx="249480" cy="1666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53AC65-5383-4E5B-9C88-F10C21EDA36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28600" y="3973120"/>
                <a:ext cx="2851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F7761D0-61F1-4D4F-99C4-D64EF532162C}"/>
                  </a:ext>
                </a:extLst>
              </p14:cNvPr>
              <p14:cNvContentPartPr/>
              <p14:nvPr/>
            </p14:nvContentPartPr>
            <p14:xfrm>
              <a:off x="3210240" y="3667120"/>
              <a:ext cx="328320" cy="3495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F7761D0-61F1-4D4F-99C4-D64EF53216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92240" y="3649480"/>
                <a:ext cx="36396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087E467-3170-4015-AF4F-92AC3AE04A20}"/>
                  </a:ext>
                </a:extLst>
              </p14:cNvPr>
              <p14:cNvContentPartPr/>
              <p14:nvPr/>
            </p14:nvContentPartPr>
            <p14:xfrm>
              <a:off x="1983360" y="3555520"/>
              <a:ext cx="782280" cy="358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087E467-3170-4015-AF4F-92AC3AE04A2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65720" y="3537880"/>
                <a:ext cx="8179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7C604F1-CFEA-4D79-8B01-181E23EBEC51}"/>
                  </a:ext>
                </a:extLst>
              </p14:cNvPr>
              <p14:cNvContentPartPr/>
              <p14:nvPr/>
            </p14:nvContentPartPr>
            <p14:xfrm>
              <a:off x="680160" y="3843880"/>
              <a:ext cx="753120" cy="3855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7C604F1-CFEA-4D79-8B01-181E23EBEC5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2520" y="3825880"/>
                <a:ext cx="78876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D49B9D4-9B2A-4F86-AC55-7C8808F616CA}"/>
                  </a:ext>
                </a:extLst>
              </p14:cNvPr>
              <p14:cNvContentPartPr/>
              <p14:nvPr/>
            </p14:nvContentPartPr>
            <p14:xfrm>
              <a:off x="828480" y="3535360"/>
              <a:ext cx="539640" cy="2559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D49B9D4-9B2A-4F86-AC55-7C8808F616C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0480" y="3517360"/>
                <a:ext cx="575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6065725-55B1-44C6-B66E-8CE287509479}"/>
                  </a:ext>
                </a:extLst>
              </p14:cNvPr>
              <p14:cNvContentPartPr/>
              <p14:nvPr/>
            </p14:nvContentPartPr>
            <p14:xfrm>
              <a:off x="5130480" y="3758200"/>
              <a:ext cx="172800" cy="11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6065725-55B1-44C6-B66E-8CE28750947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12480" y="3740560"/>
                <a:ext cx="208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D5E5DDC-243F-4D4C-A727-690337D09D4A}"/>
                  </a:ext>
                </a:extLst>
              </p14:cNvPr>
              <p14:cNvContentPartPr/>
              <p14:nvPr/>
            </p14:nvContentPartPr>
            <p14:xfrm>
              <a:off x="5171160" y="3850360"/>
              <a:ext cx="190440" cy="16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D5E5DDC-243F-4D4C-A727-690337D09D4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53520" y="3832720"/>
                <a:ext cx="226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C6FBB6B-C609-4EEB-902B-898B11AA5B70}"/>
                  </a:ext>
                </a:extLst>
              </p14:cNvPr>
              <p14:cNvContentPartPr/>
              <p14:nvPr/>
            </p14:nvContentPartPr>
            <p14:xfrm>
              <a:off x="4343880" y="3677560"/>
              <a:ext cx="549360" cy="2862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C6FBB6B-C609-4EEB-902B-898B11AA5B7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326240" y="3659920"/>
                <a:ext cx="585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03F6417-F8AF-459F-A08A-89A2428A145C}"/>
                  </a:ext>
                </a:extLst>
              </p14:cNvPr>
              <p14:cNvContentPartPr/>
              <p14:nvPr/>
            </p14:nvContentPartPr>
            <p14:xfrm>
              <a:off x="5577600" y="3850360"/>
              <a:ext cx="198720" cy="1544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03F6417-F8AF-459F-A08A-89A2428A145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59600" y="3832720"/>
                <a:ext cx="23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F02155E-947D-42B4-9C6C-4EE42CC229F7}"/>
                  </a:ext>
                </a:extLst>
              </p14:cNvPr>
              <p14:cNvContentPartPr/>
              <p14:nvPr/>
            </p14:nvContentPartPr>
            <p14:xfrm>
              <a:off x="5940120" y="3535360"/>
              <a:ext cx="1376280" cy="4449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F02155E-947D-42B4-9C6C-4EE42CC229F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22480" y="3517375"/>
                <a:ext cx="1411920" cy="48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A15D9BB-9677-4733-8483-57E1C2524790}"/>
                  </a:ext>
                </a:extLst>
              </p14:cNvPr>
              <p14:cNvContentPartPr/>
              <p14:nvPr/>
            </p14:nvContentPartPr>
            <p14:xfrm>
              <a:off x="5567520" y="3542560"/>
              <a:ext cx="196200" cy="2066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A15D9BB-9677-4733-8483-57E1C252479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49520" y="3524560"/>
                <a:ext cx="2318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FE6E1FC-3B5E-4A38-90F6-29FB55530A58}"/>
                  </a:ext>
                </a:extLst>
              </p14:cNvPr>
              <p14:cNvContentPartPr/>
              <p14:nvPr/>
            </p14:nvContentPartPr>
            <p14:xfrm>
              <a:off x="985080" y="4398640"/>
              <a:ext cx="382320" cy="402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FE6E1FC-3B5E-4A38-90F6-29FB55530A5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67440" y="4381000"/>
                <a:ext cx="4179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84EB915-7FFD-4138-A0CD-BF28C5D1CDC2}"/>
                  </a:ext>
                </a:extLst>
              </p14:cNvPr>
              <p14:cNvContentPartPr/>
              <p14:nvPr/>
            </p14:nvContentPartPr>
            <p14:xfrm>
              <a:off x="3159480" y="4624360"/>
              <a:ext cx="196200" cy="18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84EB915-7FFD-4138-A0CD-BF28C5D1CDC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41480" y="4606360"/>
                <a:ext cx="231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B7ECFDF-89BC-4828-B582-EB47DD85B99A}"/>
                  </a:ext>
                </a:extLst>
              </p14:cNvPr>
              <p14:cNvContentPartPr/>
              <p14:nvPr/>
            </p14:nvContentPartPr>
            <p14:xfrm>
              <a:off x="3200160" y="4724080"/>
              <a:ext cx="143280" cy="169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B7ECFDF-89BC-4828-B582-EB47DD85B99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82160" y="4706080"/>
                <a:ext cx="178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DEE0FF9-2F4E-4800-8562-C7EC2697873C}"/>
                  </a:ext>
                </a:extLst>
              </p14:cNvPr>
              <p14:cNvContentPartPr/>
              <p14:nvPr/>
            </p14:nvContentPartPr>
            <p14:xfrm>
              <a:off x="3657000" y="4734160"/>
              <a:ext cx="170280" cy="155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DEE0FF9-2F4E-4800-8562-C7EC2697873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639360" y="4716160"/>
                <a:ext cx="205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F85334A-A679-452F-B9C7-DCD07DF7D062}"/>
                  </a:ext>
                </a:extLst>
              </p14:cNvPr>
              <p14:cNvContentPartPr/>
              <p14:nvPr/>
            </p14:nvContentPartPr>
            <p14:xfrm>
              <a:off x="3586080" y="4416640"/>
              <a:ext cx="234000" cy="2264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F85334A-A679-452F-B9C7-DCD07DF7D06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68080" y="4398640"/>
                <a:ext cx="2696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855B3EF-A8D8-40FB-8D21-B3650A666A9A}"/>
                  </a:ext>
                </a:extLst>
              </p14:cNvPr>
              <p14:cNvContentPartPr/>
              <p14:nvPr/>
            </p14:nvContentPartPr>
            <p14:xfrm>
              <a:off x="2032680" y="4571440"/>
              <a:ext cx="975600" cy="270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855B3EF-A8D8-40FB-8D21-B3650A666A9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015047" y="4553776"/>
                <a:ext cx="1011227" cy="306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A18B644-B8F6-4995-B023-369470AFA65F}"/>
                  </a:ext>
                </a:extLst>
              </p14:cNvPr>
              <p14:cNvContentPartPr/>
              <p14:nvPr/>
            </p14:nvContentPartPr>
            <p14:xfrm>
              <a:off x="2316000" y="3626440"/>
              <a:ext cx="20880" cy="206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A18B644-B8F6-4995-B023-369470AFA65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98000" y="3608800"/>
                <a:ext cx="565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F2B84FE-0742-4686-9F9A-59021D9057C2}"/>
                  </a:ext>
                </a:extLst>
              </p14:cNvPr>
              <p14:cNvContentPartPr/>
              <p14:nvPr/>
            </p14:nvContentPartPr>
            <p14:xfrm>
              <a:off x="6390120" y="3687640"/>
              <a:ext cx="20880" cy="1756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F2B84FE-0742-4686-9F9A-59021D9057C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372480" y="3670000"/>
                <a:ext cx="565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9F6D456-0DFA-4251-903B-B5838BF1BC68}"/>
                  </a:ext>
                </a:extLst>
              </p14:cNvPr>
              <p14:cNvContentPartPr/>
              <p14:nvPr/>
            </p14:nvContentPartPr>
            <p14:xfrm>
              <a:off x="3989280" y="4348240"/>
              <a:ext cx="1292760" cy="4780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9F6D456-0DFA-4251-903B-B5838BF1BC6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971640" y="4330240"/>
                <a:ext cx="1328400" cy="513720"/>
              </a:xfrm>
              <a:prstGeom prst="rect">
                <a:avLst/>
              </a:prstGeom>
            </p:spPr>
          </p:pic>
        </mc:Fallback>
      </mc:AlternateContent>
      <p:pic>
        <p:nvPicPr>
          <p:cNvPr id="100" name="Picture 99">
            <a:extLst>
              <a:ext uri="{FF2B5EF4-FFF2-40B4-BE49-F238E27FC236}">
                <a16:creationId xmlns:a16="http://schemas.microsoft.com/office/drawing/2014/main" id="{E2E75FAE-899D-46A7-AE33-8271E8DEBE95}"/>
              </a:ext>
            </a:extLst>
          </p:cNvPr>
          <p:cNvPicPr>
            <a:picLocks noChangeAspect="1"/>
          </p:cNvPicPr>
          <p:nvPr/>
        </p:nvPicPr>
        <p:blipFill rotWithShape="1">
          <a:blip r:embed="rId112"/>
          <a:srcRect l="42608" t="23156" r="21695" b="71024"/>
          <a:stretch/>
        </p:blipFill>
        <p:spPr>
          <a:xfrm>
            <a:off x="296024" y="5131960"/>
            <a:ext cx="8553942" cy="15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55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F01003-B64C-419E-AD23-57EE09B46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47" t="23019" r="24359" b="71705"/>
          <a:stretch/>
        </p:blipFill>
        <p:spPr>
          <a:xfrm>
            <a:off x="224028" y="990600"/>
            <a:ext cx="8695944" cy="1905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A83097-256D-4763-89CA-B545755A21BF}"/>
                  </a:ext>
                </a:extLst>
              </p14:cNvPr>
              <p14:cNvContentPartPr/>
              <p14:nvPr/>
            </p14:nvContentPartPr>
            <p14:xfrm>
              <a:off x="6958200" y="2204800"/>
              <a:ext cx="673200" cy="67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A83097-256D-4763-89CA-B545755A21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0560" y="2186800"/>
                <a:ext cx="70884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062902-F879-4D04-B062-D3374FCADB05}"/>
                  </a:ext>
                </a:extLst>
              </p14:cNvPr>
              <p14:cNvContentPartPr/>
              <p14:nvPr/>
            </p14:nvContentPartPr>
            <p14:xfrm>
              <a:off x="6156120" y="3227200"/>
              <a:ext cx="311760" cy="269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062902-F879-4D04-B062-D3374FCADB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8480" y="3209560"/>
                <a:ext cx="3474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216688-9551-4E5C-AC11-72F389A1CB05}"/>
                  </a:ext>
                </a:extLst>
              </p14:cNvPr>
              <p14:cNvContentPartPr/>
              <p14:nvPr/>
            </p14:nvContentPartPr>
            <p14:xfrm>
              <a:off x="6595680" y="3352480"/>
              <a:ext cx="8280" cy="108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216688-9551-4E5C-AC11-72F389A1CB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7680" y="3334480"/>
                <a:ext cx="439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69E062-E217-4C0B-B6A1-1E45D5EEE8FE}"/>
                  </a:ext>
                </a:extLst>
              </p14:cNvPr>
              <p14:cNvContentPartPr/>
              <p14:nvPr/>
            </p14:nvContentPartPr>
            <p14:xfrm>
              <a:off x="6558960" y="3220360"/>
              <a:ext cx="4320" cy="4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69E062-E217-4C0B-B6A1-1E45D5EEE8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41320" y="320236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E2C7E7-A7AE-4CDB-9C71-7C44B097C584}"/>
                  </a:ext>
                </a:extLst>
              </p14:cNvPr>
              <p14:cNvContentPartPr/>
              <p14:nvPr/>
            </p14:nvContentPartPr>
            <p14:xfrm>
              <a:off x="6680280" y="3271120"/>
              <a:ext cx="101880" cy="164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E2C7E7-A7AE-4CDB-9C71-7C44B097C58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2640" y="3253120"/>
                <a:ext cx="1375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5F3E96-666D-4F5E-AA00-92B94B76C2F3}"/>
                  </a:ext>
                </a:extLst>
              </p14:cNvPr>
              <p14:cNvContentPartPr/>
              <p14:nvPr/>
            </p14:nvContentPartPr>
            <p14:xfrm>
              <a:off x="6836520" y="3261040"/>
              <a:ext cx="92520" cy="171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5F3E96-666D-4F5E-AA00-92B94B76C2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8520" y="3243040"/>
                <a:ext cx="1281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BB04E59-BA58-4D0E-8FA9-939912BCD81B}"/>
                  </a:ext>
                </a:extLst>
              </p14:cNvPr>
              <p14:cNvContentPartPr/>
              <p14:nvPr/>
            </p14:nvContentPartPr>
            <p14:xfrm>
              <a:off x="7010040" y="3159160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BB04E59-BA58-4D0E-8FA9-939912BCD81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92400" y="3141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2D5E46B-9721-459F-8DD5-E7469C860B22}"/>
                  </a:ext>
                </a:extLst>
              </p14:cNvPr>
              <p14:cNvContentPartPr/>
              <p14:nvPr/>
            </p14:nvContentPartPr>
            <p14:xfrm>
              <a:off x="7040640" y="3270040"/>
              <a:ext cx="435960" cy="476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2D5E46B-9721-459F-8DD5-E7469C860B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22655" y="3252387"/>
                <a:ext cx="471571" cy="512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B98106D-EBC1-4DFE-BCDF-C794A0CCD350}"/>
                  </a:ext>
                </a:extLst>
              </p14:cNvPr>
              <p14:cNvContentPartPr/>
              <p14:nvPr/>
            </p14:nvContentPartPr>
            <p14:xfrm>
              <a:off x="7751640" y="3139000"/>
              <a:ext cx="223920" cy="2977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B98106D-EBC1-4DFE-BCDF-C794A0CCD3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34000" y="3121000"/>
                <a:ext cx="259560" cy="3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02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14:cNvPr>
              <p14:cNvContentPartPr/>
              <p14:nvPr/>
            </p14:nvContentPartPr>
            <p14:xfrm>
              <a:off x="2057520" y="426400"/>
              <a:ext cx="46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880" y="408760"/>
                <a:ext cx="4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14:cNvPr>
              <p14:cNvContentPartPr/>
              <p14:nvPr/>
            </p14:nvContentPartPr>
            <p14:xfrm>
              <a:off x="2080920" y="578680"/>
              <a:ext cx="11880" cy="1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280" y="561040"/>
                <a:ext cx="4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14:cNvPr>
              <p14:cNvContentPartPr/>
              <p14:nvPr/>
            </p14:nvContentPartPr>
            <p14:xfrm>
              <a:off x="626160" y="254320"/>
              <a:ext cx="1243440" cy="699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60" y="236680"/>
                <a:ext cx="1279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14:cNvPr>
              <p14:cNvContentPartPr/>
              <p14:nvPr/>
            </p14:nvContentPartPr>
            <p14:xfrm>
              <a:off x="7820760" y="160720"/>
              <a:ext cx="775080" cy="502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120" y="142720"/>
                <a:ext cx="810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14:cNvPr>
              <p14:cNvContentPartPr/>
              <p14:nvPr/>
            </p14:nvContentPartPr>
            <p14:xfrm>
              <a:off x="2326080" y="283480"/>
              <a:ext cx="2449080" cy="398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40" y="265480"/>
                <a:ext cx="24847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14:cNvPr>
              <p14:cNvContentPartPr/>
              <p14:nvPr/>
            </p14:nvContentPartPr>
            <p14:xfrm>
              <a:off x="3004680" y="1071520"/>
              <a:ext cx="12240" cy="2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7040" y="1053520"/>
                <a:ext cx="47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14:cNvPr>
              <p14:cNvContentPartPr/>
              <p14:nvPr/>
            </p14:nvContentPartPr>
            <p14:xfrm>
              <a:off x="3016200" y="1198600"/>
              <a:ext cx="3204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8200" y="1180600"/>
                <a:ext cx="6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14:cNvPr>
              <p14:cNvContentPartPr/>
              <p14:nvPr/>
            </p14:nvContentPartPr>
            <p14:xfrm>
              <a:off x="3189720" y="925360"/>
              <a:ext cx="1676880" cy="447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2080" y="907720"/>
                <a:ext cx="1712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14:cNvPr>
              <p14:cNvContentPartPr/>
              <p14:nvPr/>
            </p14:nvContentPartPr>
            <p14:xfrm>
              <a:off x="628680" y="911320"/>
              <a:ext cx="2203560" cy="75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040" y="893680"/>
                <a:ext cx="2239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14:cNvPr>
              <p14:cNvContentPartPr/>
              <p14:nvPr/>
            </p14:nvContentPartPr>
            <p14:xfrm>
              <a:off x="6664080" y="985120"/>
              <a:ext cx="185760" cy="254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6080" y="967120"/>
                <a:ext cx="221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14:cNvPr>
              <p14:cNvContentPartPr/>
              <p14:nvPr/>
            </p14:nvContentPartPr>
            <p14:xfrm>
              <a:off x="6286440" y="954160"/>
              <a:ext cx="246240" cy="294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8466" y="936160"/>
                <a:ext cx="28182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14:cNvPr>
              <p14:cNvContentPartPr/>
              <p14:nvPr/>
            </p14:nvContentPartPr>
            <p14:xfrm>
              <a:off x="5954160" y="883600"/>
              <a:ext cx="141480" cy="458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6520" y="865960"/>
                <a:ext cx="177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14:cNvPr>
              <p14:cNvContentPartPr/>
              <p14:nvPr/>
            </p14:nvContentPartPr>
            <p14:xfrm>
              <a:off x="5616480" y="982960"/>
              <a:ext cx="225000" cy="26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8840" y="964985"/>
                <a:ext cx="260640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14:cNvPr>
              <p14:cNvContentPartPr/>
              <p14:nvPr/>
            </p14:nvContentPartPr>
            <p14:xfrm>
              <a:off x="5242080" y="957400"/>
              <a:ext cx="254160" cy="302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24440" y="939760"/>
                <a:ext cx="289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744EE-55E5-4F9E-8802-5888F2ECEEC5}"/>
                  </a:ext>
                </a:extLst>
              </p14:cNvPr>
              <p14:cNvContentPartPr/>
              <p14:nvPr/>
            </p14:nvContentPartPr>
            <p14:xfrm>
              <a:off x="2232840" y="1950280"/>
              <a:ext cx="419040" cy="556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744EE-55E5-4F9E-8802-5888F2ECEE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15200" y="1932640"/>
                <a:ext cx="4546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62E26E-C229-485A-9EC2-0FB1F09E1132}"/>
                  </a:ext>
                </a:extLst>
              </p14:cNvPr>
              <p14:cNvContentPartPr/>
              <p14:nvPr/>
            </p14:nvContentPartPr>
            <p14:xfrm>
              <a:off x="2798040" y="1980160"/>
              <a:ext cx="321840" cy="38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62E26E-C229-485A-9EC2-0FB1F09E11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0040" y="1962160"/>
                <a:ext cx="3574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D1246C-F2C3-48AB-B221-CAB22C26EFD3}"/>
                  </a:ext>
                </a:extLst>
              </p14:cNvPr>
              <p14:cNvContentPartPr/>
              <p14:nvPr/>
            </p14:nvContentPartPr>
            <p14:xfrm>
              <a:off x="3240840" y="1990960"/>
              <a:ext cx="618840" cy="416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D1246C-F2C3-48AB-B221-CAB22C26EFD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22840" y="1973305"/>
                <a:ext cx="654480" cy="45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F05CAA5-ABC4-47FB-A816-EC85602A758A}"/>
                  </a:ext>
                </a:extLst>
              </p14:cNvPr>
              <p14:cNvContentPartPr/>
              <p14:nvPr/>
            </p14:nvContentPartPr>
            <p14:xfrm>
              <a:off x="4268280" y="1866040"/>
              <a:ext cx="810360" cy="508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F05CAA5-ABC4-47FB-A816-EC85602A7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0288" y="1848040"/>
                <a:ext cx="845984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18647E1-EAAF-4CA4-BDAB-6315C18CDE19}"/>
                  </a:ext>
                </a:extLst>
              </p14:cNvPr>
              <p14:cNvContentPartPr/>
              <p14:nvPr/>
            </p14:nvContentPartPr>
            <p14:xfrm>
              <a:off x="5438280" y="1800160"/>
              <a:ext cx="2582640" cy="1039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18647E1-EAAF-4CA4-BDAB-6315C18CDE1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20280" y="1782160"/>
                <a:ext cx="2618280" cy="10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2626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F01003-B64C-419E-AD23-57EE09B46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47" t="23019" r="24359" b="69806"/>
          <a:stretch/>
        </p:blipFill>
        <p:spPr>
          <a:xfrm>
            <a:off x="152400" y="990600"/>
            <a:ext cx="8695944" cy="2590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AB1924-9948-4089-A0FA-17D829D0743D}"/>
                  </a:ext>
                </a:extLst>
              </p14:cNvPr>
              <p14:cNvContentPartPr/>
              <p14:nvPr/>
            </p14:nvContentPartPr>
            <p14:xfrm>
              <a:off x="7521240" y="3015880"/>
              <a:ext cx="538200" cy="540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AB1924-9948-4089-A0FA-17D829D074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3240" y="2997880"/>
                <a:ext cx="57384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0C4324-0A88-4289-902A-6111E16C6E9B}"/>
                  </a:ext>
                </a:extLst>
              </p14:cNvPr>
              <p14:cNvContentPartPr/>
              <p14:nvPr/>
            </p14:nvContentPartPr>
            <p14:xfrm>
              <a:off x="6593520" y="3713560"/>
              <a:ext cx="393480" cy="450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0C4324-0A88-4289-902A-6111E16C6E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5520" y="3695560"/>
                <a:ext cx="42912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35B090-FA1E-498F-8F23-9FEA191C59A3}"/>
                  </a:ext>
                </a:extLst>
              </p14:cNvPr>
              <p14:cNvContentPartPr/>
              <p14:nvPr/>
            </p14:nvContentPartPr>
            <p14:xfrm>
              <a:off x="7089240" y="3870520"/>
              <a:ext cx="12960" cy="108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35B090-FA1E-498F-8F23-9FEA191C59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71240" y="3852520"/>
                <a:ext cx="48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0743E8-F563-4522-86AC-E8EB54B357D8}"/>
                  </a:ext>
                </a:extLst>
              </p14:cNvPr>
              <p14:cNvContentPartPr/>
              <p14:nvPr/>
            </p14:nvContentPartPr>
            <p14:xfrm>
              <a:off x="7477320" y="388096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0743E8-F563-4522-86AC-E8EB54B357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9680" y="38629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2C1CA7F-AC38-4D1B-B1F2-A7D1BDFC0627}"/>
                  </a:ext>
                </a:extLst>
              </p14:cNvPr>
              <p14:cNvContentPartPr/>
              <p14:nvPr/>
            </p14:nvContentPartPr>
            <p14:xfrm>
              <a:off x="8117760" y="3797440"/>
              <a:ext cx="173520" cy="324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2C1CA7F-AC38-4D1B-B1F2-A7D1BDFC06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99760" y="3779800"/>
                <a:ext cx="2091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777F79-8262-4286-A87F-8F3B9C04068B}"/>
                  </a:ext>
                </a:extLst>
              </p14:cNvPr>
              <p14:cNvContentPartPr/>
              <p14:nvPr/>
            </p14:nvContentPartPr>
            <p14:xfrm>
              <a:off x="7479120" y="3962320"/>
              <a:ext cx="417240" cy="524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777F79-8262-4286-A87F-8F3B9C0406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1120" y="3944320"/>
                <a:ext cx="45288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FEF6D7D-57A2-4D5A-86F1-64276CE0D864}"/>
                  </a:ext>
                </a:extLst>
              </p14:cNvPr>
              <p14:cNvContentPartPr/>
              <p14:nvPr/>
            </p14:nvContentPartPr>
            <p14:xfrm>
              <a:off x="7082040" y="3962320"/>
              <a:ext cx="294120" cy="187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FEF6D7D-57A2-4D5A-86F1-64276CE0D8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4400" y="3944355"/>
                <a:ext cx="329760" cy="2227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011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F01003-B64C-419E-AD23-57EE09B46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47" t="23019" r="24359" b="67695"/>
          <a:stretch/>
        </p:blipFill>
        <p:spPr>
          <a:xfrm>
            <a:off x="224028" y="990600"/>
            <a:ext cx="8695944" cy="3352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DB0FE4-6AAF-4E39-A9AC-573D7E79538C}"/>
                  </a:ext>
                </a:extLst>
              </p14:cNvPr>
              <p14:cNvContentPartPr/>
              <p14:nvPr/>
            </p14:nvContentPartPr>
            <p14:xfrm>
              <a:off x="6473280" y="3826600"/>
              <a:ext cx="527040" cy="52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DB0FE4-6AAF-4E39-A9AC-573D7E7953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5280" y="3808960"/>
                <a:ext cx="56268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E04781-64E1-457A-BBB2-4C6B59B64370}"/>
                  </a:ext>
                </a:extLst>
              </p14:cNvPr>
              <p14:cNvContentPartPr/>
              <p14:nvPr/>
            </p14:nvContentPartPr>
            <p14:xfrm>
              <a:off x="5252160" y="4533280"/>
              <a:ext cx="553680" cy="41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E04781-64E1-457A-BBB2-4C6B59B643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4520" y="4515640"/>
                <a:ext cx="58932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6F7413-67A9-4E28-B627-38D813D7F692}"/>
                  </a:ext>
                </a:extLst>
              </p14:cNvPr>
              <p14:cNvContentPartPr/>
              <p14:nvPr/>
            </p14:nvContentPartPr>
            <p14:xfrm>
              <a:off x="5914920" y="4825960"/>
              <a:ext cx="8640" cy="93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6F7413-67A9-4E28-B627-38D813D7F6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96920" y="4807960"/>
                <a:ext cx="44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2592B4B-6478-4267-8A5C-FE74D2F59A39}"/>
                  </a:ext>
                </a:extLst>
              </p14:cNvPr>
              <p14:cNvContentPartPr/>
              <p14:nvPr/>
            </p14:nvContentPartPr>
            <p14:xfrm>
              <a:off x="5892240" y="460204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2592B4B-6478-4267-8A5C-FE74D2F59A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4600" y="4584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5C636C0-A7A2-438E-91D1-5DFC8E224374}"/>
                  </a:ext>
                </a:extLst>
              </p14:cNvPr>
              <p14:cNvContentPartPr/>
              <p14:nvPr/>
            </p14:nvContentPartPr>
            <p14:xfrm>
              <a:off x="6015720" y="4703560"/>
              <a:ext cx="108000" cy="215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5C636C0-A7A2-438E-91D1-5DFC8E22437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97720" y="4685920"/>
                <a:ext cx="1436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652B436-B303-4D33-92EA-E928D9D3E4A0}"/>
                  </a:ext>
                </a:extLst>
              </p14:cNvPr>
              <p14:cNvContentPartPr/>
              <p14:nvPr/>
            </p14:nvContentPartPr>
            <p14:xfrm>
              <a:off x="6192840" y="4703560"/>
              <a:ext cx="116280" cy="222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652B436-B303-4D33-92EA-E928D9D3E4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75200" y="4685920"/>
                <a:ext cx="1519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074689-B561-4B94-9109-90A8DD7F5BC4}"/>
                  </a:ext>
                </a:extLst>
              </p14:cNvPr>
              <p14:cNvContentPartPr/>
              <p14:nvPr/>
            </p14:nvContentPartPr>
            <p14:xfrm>
              <a:off x="6343680" y="4754320"/>
              <a:ext cx="36720" cy="110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074689-B561-4B94-9109-90A8DD7F5BC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25680" y="4736680"/>
                <a:ext cx="72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15F7C0-EC79-434D-ABF4-C0DC6C97116A}"/>
                  </a:ext>
                </a:extLst>
              </p14:cNvPr>
              <p14:cNvContentPartPr/>
              <p14:nvPr/>
            </p14:nvContentPartPr>
            <p14:xfrm>
              <a:off x="6349800" y="4581880"/>
              <a:ext cx="20520" cy="28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15F7C0-EC79-434D-ABF4-C0DC6C97116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31800" y="4564240"/>
                <a:ext cx="561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46D271-2E2C-4BA9-874E-A7C91FB37999}"/>
                  </a:ext>
                </a:extLst>
              </p14:cNvPr>
              <p14:cNvContentPartPr/>
              <p14:nvPr/>
            </p14:nvContentPartPr>
            <p14:xfrm>
              <a:off x="6471480" y="4739560"/>
              <a:ext cx="145080" cy="167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46D271-2E2C-4BA9-874E-A7C91FB3799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3480" y="4721560"/>
                <a:ext cx="180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FC6432-0883-4B4A-ACAC-0927E5FD7EA0}"/>
                  </a:ext>
                </a:extLst>
              </p14:cNvPr>
              <p14:cNvContentPartPr/>
              <p14:nvPr/>
            </p14:nvContentPartPr>
            <p14:xfrm>
              <a:off x="6626640" y="4724080"/>
              <a:ext cx="179640" cy="578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FC6432-0883-4B4A-ACAC-0927E5FD7EA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09000" y="4706080"/>
                <a:ext cx="2152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8E99E7F-B36E-4888-808D-7643CA86E83D}"/>
                  </a:ext>
                </a:extLst>
              </p14:cNvPr>
              <p14:cNvContentPartPr/>
              <p14:nvPr/>
            </p14:nvContentPartPr>
            <p14:xfrm>
              <a:off x="7118760" y="4612480"/>
              <a:ext cx="185040" cy="34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8E99E7F-B36E-4888-808D-7643CA86E83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01120" y="4594480"/>
                <a:ext cx="220680" cy="38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74964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F01003-B64C-419E-AD23-57EE09B46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47" t="23019" r="24359" b="65585"/>
          <a:stretch/>
        </p:blipFill>
        <p:spPr>
          <a:xfrm>
            <a:off x="224028" y="990600"/>
            <a:ext cx="8695944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86A2E5-30EE-4D5A-9E0B-DA0036F755EB}"/>
                  </a:ext>
                </a:extLst>
              </p14:cNvPr>
              <p14:cNvContentPartPr/>
              <p14:nvPr/>
            </p14:nvContentPartPr>
            <p14:xfrm>
              <a:off x="8185800" y="4399360"/>
              <a:ext cx="562680" cy="52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86A2E5-30EE-4D5A-9E0B-DA0036F755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8160" y="4381360"/>
                <a:ext cx="59832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331DDA-FFD9-4842-B2CD-6EDFD719C595}"/>
                  </a:ext>
                </a:extLst>
              </p14:cNvPr>
              <p14:cNvContentPartPr/>
              <p14:nvPr/>
            </p14:nvContentPartPr>
            <p14:xfrm>
              <a:off x="5635920" y="5227360"/>
              <a:ext cx="492840" cy="33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331DDA-FFD9-4842-B2CD-6EDFD719C5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7920" y="5209360"/>
                <a:ext cx="5284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37E3CB-A862-4543-8B34-D5876861E513}"/>
                  </a:ext>
                </a:extLst>
              </p14:cNvPr>
              <p14:cNvContentPartPr/>
              <p14:nvPr/>
            </p14:nvContentPartPr>
            <p14:xfrm>
              <a:off x="6593520" y="519136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37E3CB-A862-4543-8B34-D5876861E5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5520" y="51737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77A46F-A892-4456-8272-C0E535668E20}"/>
                  </a:ext>
                </a:extLst>
              </p14:cNvPr>
              <p14:cNvContentPartPr/>
              <p14:nvPr/>
            </p14:nvContentPartPr>
            <p14:xfrm>
              <a:off x="6227400" y="5272720"/>
              <a:ext cx="845640" cy="609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77A46F-A892-4456-8272-C0E535668E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09760" y="5255080"/>
                <a:ext cx="88128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9876D7-9073-4D12-AFFB-AD56B8221CB1}"/>
                  </a:ext>
                </a:extLst>
              </p14:cNvPr>
              <p14:cNvContentPartPr/>
              <p14:nvPr/>
            </p14:nvContentPartPr>
            <p14:xfrm>
              <a:off x="7486680" y="5265520"/>
              <a:ext cx="240120" cy="213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9876D7-9073-4D12-AFFB-AD56B8221C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68680" y="5247520"/>
                <a:ext cx="275760" cy="2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3245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1F01003-B64C-419E-AD23-57EE09B466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47" t="23019" r="24359" b="65585"/>
          <a:stretch/>
        </p:blipFill>
        <p:spPr>
          <a:xfrm>
            <a:off x="224028" y="990600"/>
            <a:ext cx="8695944" cy="411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15889E-03D7-492B-9BEC-FD11C4F63117}"/>
                  </a:ext>
                </a:extLst>
              </p14:cNvPr>
              <p14:cNvContentPartPr/>
              <p14:nvPr/>
            </p14:nvContentPartPr>
            <p14:xfrm>
              <a:off x="1287840" y="5211520"/>
              <a:ext cx="1105200" cy="356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15889E-03D7-492B-9BEC-FD11C4F631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194" y="5193520"/>
                <a:ext cx="1140852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B08C932-79A1-409F-92CC-75887435ACAC}"/>
                  </a:ext>
                </a:extLst>
              </p14:cNvPr>
              <p14:cNvContentPartPr/>
              <p14:nvPr/>
            </p14:nvContentPartPr>
            <p14:xfrm>
              <a:off x="2803800" y="5334640"/>
              <a:ext cx="672120" cy="215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B08C932-79A1-409F-92CC-75887435AC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6160" y="5316640"/>
                <a:ext cx="7077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C37657-56A0-4A29-927F-8D2A22FFC1DD}"/>
                  </a:ext>
                </a:extLst>
              </p14:cNvPr>
              <p14:cNvContentPartPr/>
              <p14:nvPr/>
            </p14:nvContentPartPr>
            <p14:xfrm>
              <a:off x="3697680" y="5171200"/>
              <a:ext cx="710280" cy="403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C37657-56A0-4A29-927F-8D2A22FFC1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80040" y="5153216"/>
                <a:ext cx="745920" cy="439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3176FB8-01BE-4955-929F-2212D2E0C5A0}"/>
                  </a:ext>
                </a:extLst>
              </p14:cNvPr>
              <p14:cNvContentPartPr/>
              <p14:nvPr/>
            </p14:nvContentPartPr>
            <p14:xfrm>
              <a:off x="5953440" y="5201440"/>
              <a:ext cx="366120" cy="2905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3176FB8-01BE-4955-929F-2212D2E0C5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35458" y="5183440"/>
                <a:ext cx="401725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BB266B-F514-487E-941A-282C55A6809F}"/>
                  </a:ext>
                </a:extLst>
              </p14:cNvPr>
              <p14:cNvContentPartPr/>
              <p14:nvPr/>
            </p14:nvContentPartPr>
            <p14:xfrm>
              <a:off x="4734120" y="5171200"/>
              <a:ext cx="938520" cy="357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BB266B-F514-487E-941A-282C55A680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16487" y="5153200"/>
                <a:ext cx="974146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B858E5-C643-4B70-B854-724A28BFCA9E}"/>
                  </a:ext>
                </a:extLst>
              </p14:cNvPr>
              <p14:cNvContentPartPr/>
              <p14:nvPr/>
            </p14:nvContentPartPr>
            <p14:xfrm>
              <a:off x="7510440" y="5203600"/>
              <a:ext cx="1039680" cy="300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B858E5-C643-4B70-B854-724A28BFCA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92800" y="5185960"/>
                <a:ext cx="107532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835715-7B87-41DC-8315-F1FCFDE9A816}"/>
                  </a:ext>
                </a:extLst>
              </p14:cNvPr>
              <p14:cNvContentPartPr/>
              <p14:nvPr/>
            </p14:nvContentPartPr>
            <p14:xfrm>
              <a:off x="6633840" y="5140600"/>
              <a:ext cx="701640" cy="464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835715-7B87-41DC-8315-F1FCFDE9A8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15840" y="5122946"/>
                <a:ext cx="737280" cy="500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CFC793D-9BE9-4497-8088-D4977764B62D}"/>
                  </a:ext>
                </a:extLst>
              </p14:cNvPr>
              <p14:cNvContentPartPr/>
              <p14:nvPr/>
            </p14:nvContentPartPr>
            <p14:xfrm>
              <a:off x="3756720" y="5923600"/>
              <a:ext cx="722880" cy="2588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CFC793D-9BE9-4497-8088-D4977764B6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39080" y="5905960"/>
                <a:ext cx="7585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F5A3EFC-F6D0-4298-9DBB-429015D7B4E0}"/>
                  </a:ext>
                </a:extLst>
              </p14:cNvPr>
              <p14:cNvContentPartPr/>
              <p14:nvPr/>
            </p14:nvContentPartPr>
            <p14:xfrm>
              <a:off x="2986680" y="5770600"/>
              <a:ext cx="413640" cy="308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F5A3EFC-F6D0-4298-9DBB-429015D7B4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68680" y="5752600"/>
                <a:ext cx="4492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9DACCE2-D41F-46E5-A321-306219B7F7AE}"/>
                  </a:ext>
                </a:extLst>
              </p14:cNvPr>
              <p14:cNvContentPartPr/>
              <p14:nvPr/>
            </p14:nvContentPartPr>
            <p14:xfrm>
              <a:off x="892200" y="5694640"/>
              <a:ext cx="1801440" cy="6436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9DACCE2-D41F-46E5-A321-306219B7F7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4560" y="5676650"/>
                <a:ext cx="1837080" cy="679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C1A869-100F-4206-BE02-46657E7B8D14}"/>
                  </a:ext>
                </a:extLst>
              </p14:cNvPr>
              <p14:cNvContentPartPr/>
              <p14:nvPr/>
            </p14:nvContentPartPr>
            <p14:xfrm>
              <a:off x="4761840" y="5831080"/>
              <a:ext cx="739440" cy="6220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C1A869-100F-4206-BE02-46657E7B8D1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43840" y="5813080"/>
                <a:ext cx="775080" cy="6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853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4444" r="17579" b="61111"/>
          <a:stretch/>
        </p:blipFill>
        <p:spPr>
          <a:xfrm>
            <a:off x="228600" y="152400"/>
            <a:ext cx="8610600" cy="60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E37604-FB34-4135-A852-2D04C8DD2DD2}"/>
                  </a:ext>
                </a:extLst>
              </p14:cNvPr>
              <p14:cNvContentPartPr/>
              <p14:nvPr/>
            </p14:nvContentPartPr>
            <p14:xfrm>
              <a:off x="5006640" y="619360"/>
              <a:ext cx="2876760" cy="8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E37604-FB34-4135-A852-2D04C8DD2D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640" y="583720"/>
                <a:ext cx="291240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832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E37604-FB34-4135-A852-2D04C8DD2DD2}"/>
                  </a:ext>
                </a:extLst>
              </p14:cNvPr>
              <p14:cNvContentPartPr/>
              <p14:nvPr/>
            </p14:nvContentPartPr>
            <p14:xfrm>
              <a:off x="5006640" y="619360"/>
              <a:ext cx="2876760" cy="84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E37604-FB34-4135-A852-2D04C8DD2D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8640" y="583720"/>
                <a:ext cx="29124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2191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F5F678-D2FC-47A4-8793-63654C85F78D}"/>
                  </a:ext>
                </a:extLst>
              </p14:cNvPr>
              <p14:cNvContentPartPr/>
              <p14:nvPr/>
            </p14:nvContentPartPr>
            <p14:xfrm>
              <a:off x="4175400" y="995200"/>
              <a:ext cx="1945800" cy="41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F5F678-D2FC-47A4-8793-63654C85F78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7760" y="959560"/>
                <a:ext cx="198144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530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F5F678-D2FC-47A4-8793-63654C85F78D}"/>
                  </a:ext>
                </a:extLst>
              </p14:cNvPr>
              <p14:cNvContentPartPr/>
              <p14:nvPr/>
            </p14:nvContentPartPr>
            <p14:xfrm>
              <a:off x="4175400" y="995200"/>
              <a:ext cx="1945800" cy="41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F5F678-D2FC-47A4-8793-63654C85F78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7760" y="959560"/>
                <a:ext cx="19814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031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6E1475-7D1C-4D88-B5F6-5201E50C27BA}"/>
                  </a:ext>
                </a:extLst>
              </p14:cNvPr>
              <p14:cNvContentPartPr/>
              <p14:nvPr/>
            </p14:nvContentPartPr>
            <p14:xfrm>
              <a:off x="324840" y="1350880"/>
              <a:ext cx="2813400" cy="4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6E1475-7D1C-4D88-B5F6-5201E50C27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1315240"/>
                <a:ext cx="284904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973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14:cNvPr>
              <p14:cNvContentPartPr/>
              <p14:nvPr/>
            </p14:nvContentPartPr>
            <p14:xfrm>
              <a:off x="2057520" y="426400"/>
              <a:ext cx="4680" cy="20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4937AD-98B1-4104-9BD9-15C64934D6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9880" y="408760"/>
                <a:ext cx="4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14:cNvPr>
              <p14:cNvContentPartPr/>
              <p14:nvPr/>
            </p14:nvContentPartPr>
            <p14:xfrm>
              <a:off x="2080920" y="578680"/>
              <a:ext cx="11880" cy="16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FB9885-8133-42FC-9155-5D259078A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280" y="561040"/>
                <a:ext cx="47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14:cNvPr>
              <p14:cNvContentPartPr/>
              <p14:nvPr/>
            </p14:nvContentPartPr>
            <p14:xfrm>
              <a:off x="626160" y="254320"/>
              <a:ext cx="1243440" cy="6998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113D447-A762-4E6E-89B8-B759DABC61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8160" y="236680"/>
                <a:ext cx="127908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14:cNvPr>
              <p14:cNvContentPartPr/>
              <p14:nvPr/>
            </p14:nvContentPartPr>
            <p14:xfrm>
              <a:off x="7820760" y="160720"/>
              <a:ext cx="775080" cy="5025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1666F95-5E0A-4447-A159-3432F43F3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03120" y="142720"/>
                <a:ext cx="810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14:cNvPr>
              <p14:cNvContentPartPr/>
              <p14:nvPr/>
            </p14:nvContentPartPr>
            <p14:xfrm>
              <a:off x="2326080" y="283480"/>
              <a:ext cx="2449080" cy="398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3687461-A0D7-40DC-B0A5-4DCAC49C9C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40" y="265480"/>
                <a:ext cx="248472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14:cNvPr>
              <p14:cNvContentPartPr/>
              <p14:nvPr/>
            </p14:nvContentPartPr>
            <p14:xfrm>
              <a:off x="3004680" y="1071520"/>
              <a:ext cx="12240" cy="25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3C02ED2-E731-4FEC-835D-78B544977B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87040" y="1053520"/>
                <a:ext cx="478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14:cNvPr>
              <p14:cNvContentPartPr/>
              <p14:nvPr/>
            </p14:nvContentPartPr>
            <p14:xfrm>
              <a:off x="3016200" y="1198600"/>
              <a:ext cx="3204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738CBD-5ABC-444E-832A-7DCBB6C353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98200" y="1180600"/>
                <a:ext cx="676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14:cNvPr>
              <p14:cNvContentPartPr/>
              <p14:nvPr/>
            </p14:nvContentPartPr>
            <p14:xfrm>
              <a:off x="3189720" y="925360"/>
              <a:ext cx="1676880" cy="447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DF9754A-D129-41A7-AA41-8306122ABAA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2080" y="907720"/>
                <a:ext cx="171252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14:cNvPr>
              <p14:cNvContentPartPr/>
              <p14:nvPr/>
            </p14:nvContentPartPr>
            <p14:xfrm>
              <a:off x="628680" y="911320"/>
              <a:ext cx="2203560" cy="752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69F0539-8271-4904-AAD4-363909CBE4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1040" y="893680"/>
                <a:ext cx="22392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14:cNvPr>
              <p14:cNvContentPartPr/>
              <p14:nvPr/>
            </p14:nvContentPartPr>
            <p14:xfrm>
              <a:off x="6664080" y="985120"/>
              <a:ext cx="185760" cy="254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60948EB-B28C-44EC-8E1D-A19A6550019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6080" y="967120"/>
                <a:ext cx="221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14:cNvPr>
              <p14:cNvContentPartPr/>
              <p14:nvPr/>
            </p14:nvContentPartPr>
            <p14:xfrm>
              <a:off x="6286440" y="954160"/>
              <a:ext cx="246240" cy="294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723291-47D3-417E-AAF5-792F242266B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8466" y="936160"/>
                <a:ext cx="281828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14:cNvPr>
              <p14:cNvContentPartPr/>
              <p14:nvPr/>
            </p14:nvContentPartPr>
            <p14:xfrm>
              <a:off x="5954160" y="883600"/>
              <a:ext cx="141480" cy="4586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381C008-3D5A-45E3-AFD8-06C25800F3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6520" y="865960"/>
                <a:ext cx="177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14:cNvPr>
              <p14:cNvContentPartPr/>
              <p14:nvPr/>
            </p14:nvContentPartPr>
            <p14:xfrm>
              <a:off x="5616480" y="982960"/>
              <a:ext cx="225000" cy="26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6FE6A77-630B-46C0-BDB9-95B856CDFA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98840" y="964985"/>
                <a:ext cx="260640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14:cNvPr>
              <p14:cNvContentPartPr/>
              <p14:nvPr/>
            </p14:nvContentPartPr>
            <p14:xfrm>
              <a:off x="5242080" y="957400"/>
              <a:ext cx="254160" cy="3027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AFA4F49-8D54-42EB-B65D-3E5E064CC4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24440" y="939760"/>
                <a:ext cx="289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744EE-55E5-4F9E-8802-5888F2ECEEC5}"/>
                  </a:ext>
                </a:extLst>
              </p14:cNvPr>
              <p14:cNvContentPartPr/>
              <p14:nvPr/>
            </p14:nvContentPartPr>
            <p14:xfrm>
              <a:off x="2232840" y="1950280"/>
              <a:ext cx="419040" cy="556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744EE-55E5-4F9E-8802-5888F2ECEE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15200" y="1932640"/>
                <a:ext cx="45468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62E26E-C229-485A-9EC2-0FB1F09E1132}"/>
                  </a:ext>
                </a:extLst>
              </p14:cNvPr>
              <p14:cNvContentPartPr/>
              <p14:nvPr/>
            </p14:nvContentPartPr>
            <p14:xfrm>
              <a:off x="2798040" y="1980160"/>
              <a:ext cx="321840" cy="38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62E26E-C229-485A-9EC2-0FB1F09E11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80040" y="1962160"/>
                <a:ext cx="3574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D1246C-F2C3-48AB-B221-CAB22C26EFD3}"/>
                  </a:ext>
                </a:extLst>
              </p14:cNvPr>
              <p14:cNvContentPartPr/>
              <p14:nvPr/>
            </p14:nvContentPartPr>
            <p14:xfrm>
              <a:off x="3240840" y="1990960"/>
              <a:ext cx="618840" cy="416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D1246C-F2C3-48AB-B221-CAB22C26EFD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22840" y="1973305"/>
                <a:ext cx="654480" cy="45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F05CAA5-ABC4-47FB-A816-EC85602A758A}"/>
                  </a:ext>
                </a:extLst>
              </p14:cNvPr>
              <p14:cNvContentPartPr/>
              <p14:nvPr/>
            </p14:nvContentPartPr>
            <p14:xfrm>
              <a:off x="4268280" y="1866040"/>
              <a:ext cx="810360" cy="50832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F05CAA5-ABC4-47FB-A816-EC85602A758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50288" y="1848040"/>
                <a:ext cx="845984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18647E1-EAAF-4CA4-BDAB-6315C18CDE19}"/>
                  </a:ext>
                </a:extLst>
              </p14:cNvPr>
              <p14:cNvContentPartPr/>
              <p14:nvPr/>
            </p14:nvContentPartPr>
            <p14:xfrm>
              <a:off x="5438280" y="1800160"/>
              <a:ext cx="2582640" cy="10396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18647E1-EAAF-4CA4-BDAB-6315C18CDE1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20280" y="1782160"/>
                <a:ext cx="2618280" cy="10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E6C656-C662-43C7-B070-BF2712DF57FC}"/>
                  </a:ext>
                </a:extLst>
              </p14:cNvPr>
              <p14:cNvContentPartPr/>
              <p14:nvPr/>
            </p14:nvContentPartPr>
            <p14:xfrm>
              <a:off x="5129400" y="2717440"/>
              <a:ext cx="2134080" cy="1042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E6C656-C662-43C7-B070-BF2712DF57F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1400" y="2699440"/>
                <a:ext cx="21697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EB32228-B127-4516-82E8-F9E90846A146}"/>
                  </a:ext>
                </a:extLst>
              </p14:cNvPr>
              <p14:cNvContentPartPr/>
              <p14:nvPr/>
            </p14:nvContentPartPr>
            <p14:xfrm>
              <a:off x="4134720" y="2885200"/>
              <a:ext cx="740880" cy="461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EB32228-B127-4516-82E8-F9E90846A1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17080" y="2867560"/>
                <a:ext cx="77652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50CC237-34F3-4192-975A-2254FA38A674}"/>
                  </a:ext>
                </a:extLst>
              </p14:cNvPr>
              <p14:cNvContentPartPr/>
              <p14:nvPr/>
            </p14:nvContentPartPr>
            <p14:xfrm>
              <a:off x="2224920" y="2894920"/>
              <a:ext cx="1629360" cy="5410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50CC237-34F3-4192-975A-2254FA38A67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6920" y="2876920"/>
                <a:ext cx="1665000" cy="5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5673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6E1475-7D1C-4D88-B5F6-5201E50C27BA}"/>
                  </a:ext>
                </a:extLst>
              </p14:cNvPr>
              <p14:cNvContentPartPr/>
              <p14:nvPr/>
            </p14:nvContentPartPr>
            <p14:xfrm>
              <a:off x="324840" y="1350880"/>
              <a:ext cx="2813400" cy="4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6E1475-7D1C-4D88-B5F6-5201E50C27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1315240"/>
                <a:ext cx="2849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2263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4256D-ACB6-49B2-A6AD-D452A72CF264}"/>
                  </a:ext>
                </a:extLst>
              </p14:cNvPr>
              <p14:cNvContentPartPr/>
              <p14:nvPr/>
            </p14:nvContentPartPr>
            <p14:xfrm>
              <a:off x="3494640" y="1381120"/>
              <a:ext cx="1585080" cy="41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4256D-ACB6-49B2-A6AD-D452A72CF26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76640" y="1345480"/>
                <a:ext cx="16207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95B3FB-A054-4A86-A4C0-6EF396CE5C10}"/>
                  </a:ext>
                </a:extLst>
              </p14:cNvPr>
              <p14:cNvContentPartPr/>
              <p14:nvPr/>
            </p14:nvContentPartPr>
            <p14:xfrm>
              <a:off x="6441240" y="1350880"/>
              <a:ext cx="862920" cy="30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95B3FB-A054-4A86-A4C0-6EF396CE5C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23240" y="1315240"/>
                <a:ext cx="89856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9965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DB4256D-ACB6-49B2-A6AD-D452A72CF264}"/>
                  </a:ext>
                </a:extLst>
              </p14:cNvPr>
              <p14:cNvContentPartPr/>
              <p14:nvPr/>
            </p14:nvContentPartPr>
            <p14:xfrm>
              <a:off x="3494640" y="1381120"/>
              <a:ext cx="1585080" cy="41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DB4256D-ACB6-49B2-A6AD-D452A72CF26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76640" y="1345480"/>
                <a:ext cx="16207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695B3FB-A054-4A86-A4C0-6EF396CE5C10}"/>
                  </a:ext>
                </a:extLst>
              </p14:cNvPr>
              <p14:cNvContentPartPr/>
              <p14:nvPr/>
            </p14:nvContentPartPr>
            <p14:xfrm>
              <a:off x="6441240" y="1350880"/>
              <a:ext cx="862920" cy="30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695B3FB-A054-4A86-A4C0-6EF396CE5C1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23240" y="1315240"/>
                <a:ext cx="8985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8162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p:pic>
        <p:nvPicPr>
          <p:cNvPr id="149" name="Picture 148">
            <a:extLst>
              <a:ext uri="{FF2B5EF4-FFF2-40B4-BE49-F238E27FC236}">
                <a16:creationId xmlns:a16="http://schemas.microsoft.com/office/drawing/2014/main" id="{CFF45796-9B63-4903-AFC1-5360A4F862BE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1D548182-0947-4410-8857-E121037DD63E}"/>
                  </a:ext>
                </a:extLst>
              </p14:cNvPr>
              <p14:cNvContentPartPr/>
              <p14:nvPr/>
            </p14:nvContentPartPr>
            <p14:xfrm>
              <a:off x="4175760" y="3625360"/>
              <a:ext cx="988200" cy="5799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1D548182-0947-4410-8857-E121037DD6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57760" y="3607709"/>
                <a:ext cx="1023840" cy="615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1AF7A457-FD98-47C4-AEE4-199AF6E9D2E0}"/>
                  </a:ext>
                </a:extLst>
              </p14:cNvPr>
              <p14:cNvContentPartPr/>
              <p14:nvPr/>
            </p14:nvContentPartPr>
            <p14:xfrm>
              <a:off x="5408760" y="2028760"/>
              <a:ext cx="3572640" cy="193644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1AF7A457-FD98-47C4-AEE4-199AF6E9D2E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91120" y="2011120"/>
                <a:ext cx="3608280" cy="19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16653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p:pic>
        <p:nvPicPr>
          <p:cNvPr id="149" name="Picture 148">
            <a:extLst>
              <a:ext uri="{FF2B5EF4-FFF2-40B4-BE49-F238E27FC236}">
                <a16:creationId xmlns:a16="http://schemas.microsoft.com/office/drawing/2014/main" id="{CFF45796-9B63-4903-AFC1-5360A4F862BE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14:cNvPr>
              <p14:cNvContentPartPr/>
              <p14:nvPr/>
            </p14:nvContentPartPr>
            <p14:xfrm>
              <a:off x="3209880" y="2569480"/>
              <a:ext cx="1586160" cy="8769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91880" y="2551480"/>
                <a:ext cx="162180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14:cNvPr>
              <p14:cNvContentPartPr/>
              <p14:nvPr/>
            </p14:nvContentPartPr>
            <p14:xfrm>
              <a:off x="6325320" y="3214240"/>
              <a:ext cx="619560" cy="6163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07320" y="3196240"/>
                <a:ext cx="655200" cy="6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291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p:pic>
        <p:nvPicPr>
          <p:cNvPr id="149" name="Picture 148">
            <a:extLst>
              <a:ext uri="{FF2B5EF4-FFF2-40B4-BE49-F238E27FC236}">
                <a16:creationId xmlns:a16="http://schemas.microsoft.com/office/drawing/2014/main" id="{CFF45796-9B63-4903-AFC1-5360A4F862BE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14:cNvPr>
              <p14:cNvContentPartPr/>
              <p14:nvPr/>
            </p14:nvContentPartPr>
            <p14:xfrm>
              <a:off x="3209880" y="2569480"/>
              <a:ext cx="1586160" cy="8769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91880" y="2551480"/>
                <a:ext cx="162180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14:cNvPr>
              <p14:cNvContentPartPr/>
              <p14:nvPr/>
            </p14:nvContentPartPr>
            <p14:xfrm>
              <a:off x="6325320" y="2441680"/>
              <a:ext cx="1518120" cy="13993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07324" y="2423680"/>
                <a:ext cx="1553752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B77703-1387-4F6F-8139-316EA2C2C702}"/>
                  </a:ext>
                </a:extLst>
              </p14:cNvPr>
              <p14:cNvContentPartPr/>
              <p14:nvPr/>
            </p14:nvContentPartPr>
            <p14:xfrm>
              <a:off x="153120" y="2488761"/>
              <a:ext cx="2184120" cy="108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B77703-1387-4F6F-8139-316EA2C2C70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5120" y="2471121"/>
                <a:ext cx="221976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1446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p:pic>
        <p:nvPicPr>
          <p:cNvPr id="149" name="Picture 148">
            <a:extLst>
              <a:ext uri="{FF2B5EF4-FFF2-40B4-BE49-F238E27FC236}">
                <a16:creationId xmlns:a16="http://schemas.microsoft.com/office/drawing/2014/main" id="{CFF45796-9B63-4903-AFC1-5360A4F862BE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14:cNvPr>
              <p14:cNvContentPartPr/>
              <p14:nvPr/>
            </p14:nvContentPartPr>
            <p14:xfrm>
              <a:off x="3209880" y="2569480"/>
              <a:ext cx="1586160" cy="8769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91880" y="2551480"/>
                <a:ext cx="162180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14:cNvPr>
              <p14:cNvContentPartPr/>
              <p14:nvPr/>
            </p14:nvContentPartPr>
            <p14:xfrm>
              <a:off x="6325320" y="2441680"/>
              <a:ext cx="1518120" cy="13993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07324" y="2423680"/>
                <a:ext cx="1553752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F4815C9-D8B2-42DF-B23D-7CE4EEF1F963}"/>
                  </a:ext>
                </a:extLst>
              </p14:cNvPr>
              <p14:cNvContentPartPr/>
              <p14:nvPr/>
            </p14:nvContentPartPr>
            <p14:xfrm>
              <a:off x="8419800" y="3530680"/>
              <a:ext cx="178920" cy="2962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F4815C9-D8B2-42DF-B23D-7CE4EEF1F96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02160" y="3513040"/>
                <a:ext cx="214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4FA3AB9-485A-4100-9758-DB754EB4AF82}"/>
                  </a:ext>
                </a:extLst>
              </p14:cNvPr>
              <p14:cNvContentPartPr/>
              <p14:nvPr/>
            </p14:nvContentPartPr>
            <p14:xfrm>
              <a:off x="8533920" y="3015520"/>
              <a:ext cx="425880" cy="3970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4FA3AB9-485A-4100-9758-DB754EB4A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515920" y="2997880"/>
                <a:ext cx="4615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7DCD623-E6A5-4492-B03C-3E195B41D0FB}"/>
                  </a:ext>
                </a:extLst>
              </p14:cNvPr>
              <p14:cNvContentPartPr/>
              <p14:nvPr/>
            </p14:nvContentPartPr>
            <p14:xfrm>
              <a:off x="8279400" y="3078160"/>
              <a:ext cx="143280" cy="2635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7DCD623-E6A5-4492-B03C-3E195B41D0F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61716" y="3060520"/>
                <a:ext cx="1790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CE8CCA-B2C3-447D-A11F-B2349D124F8C}"/>
                  </a:ext>
                </a:extLst>
              </p14:cNvPr>
              <p14:cNvContentPartPr/>
              <p14:nvPr/>
            </p14:nvContentPartPr>
            <p14:xfrm>
              <a:off x="1156800" y="1665880"/>
              <a:ext cx="1515240" cy="109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CE8CCA-B2C3-447D-A11F-B2349D124F8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39160" y="1648240"/>
                <a:ext cx="1550880" cy="11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B77D80-52CD-4D68-90B2-3EC327F9974D}"/>
                  </a:ext>
                </a:extLst>
              </p14:cNvPr>
              <p14:cNvContentPartPr/>
              <p14:nvPr/>
            </p14:nvContentPartPr>
            <p14:xfrm>
              <a:off x="153120" y="2488761"/>
              <a:ext cx="2184120" cy="10886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B77D80-52CD-4D68-90B2-3EC327F9974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5120" y="2471121"/>
                <a:ext cx="2219760" cy="11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866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p:pic>
        <p:nvPicPr>
          <p:cNvPr id="149" name="Picture 148">
            <a:extLst>
              <a:ext uri="{FF2B5EF4-FFF2-40B4-BE49-F238E27FC236}">
                <a16:creationId xmlns:a16="http://schemas.microsoft.com/office/drawing/2014/main" id="{CFF45796-9B63-4903-AFC1-5360A4F862BE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14:cNvPr>
              <p14:cNvContentPartPr/>
              <p14:nvPr/>
            </p14:nvContentPartPr>
            <p14:xfrm>
              <a:off x="3209880" y="2569480"/>
              <a:ext cx="1586160" cy="8769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34D1146-C97D-4CEB-B01C-A2B38EF6776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91880" y="2551480"/>
                <a:ext cx="1621800" cy="9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14:cNvPr>
              <p14:cNvContentPartPr/>
              <p14:nvPr/>
            </p14:nvContentPartPr>
            <p14:xfrm>
              <a:off x="6325320" y="2441680"/>
              <a:ext cx="1518120" cy="13993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C8C33F1-C870-45DE-ADE1-CE64427C85D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07324" y="2423680"/>
                <a:ext cx="1553752" cy="14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F4815C9-D8B2-42DF-B23D-7CE4EEF1F963}"/>
                  </a:ext>
                </a:extLst>
              </p14:cNvPr>
              <p14:cNvContentPartPr/>
              <p14:nvPr/>
            </p14:nvContentPartPr>
            <p14:xfrm>
              <a:off x="8419800" y="3530680"/>
              <a:ext cx="178920" cy="29628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F4815C9-D8B2-42DF-B23D-7CE4EEF1F96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402160" y="3513040"/>
                <a:ext cx="214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4FA3AB9-485A-4100-9758-DB754EB4AF82}"/>
                  </a:ext>
                </a:extLst>
              </p14:cNvPr>
              <p14:cNvContentPartPr/>
              <p14:nvPr/>
            </p14:nvContentPartPr>
            <p14:xfrm>
              <a:off x="8533920" y="3015520"/>
              <a:ext cx="425880" cy="39708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4FA3AB9-485A-4100-9758-DB754EB4AF8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515920" y="2997880"/>
                <a:ext cx="4615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7DCD623-E6A5-4492-B03C-3E195B41D0FB}"/>
                  </a:ext>
                </a:extLst>
              </p14:cNvPr>
              <p14:cNvContentPartPr/>
              <p14:nvPr/>
            </p14:nvContentPartPr>
            <p14:xfrm>
              <a:off x="8279400" y="3078160"/>
              <a:ext cx="143280" cy="2635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7DCD623-E6A5-4492-B03C-3E195B41D0F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61716" y="3060520"/>
                <a:ext cx="17901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7A292ED-E57F-495D-9E8C-3595788A0E35}"/>
                  </a:ext>
                </a:extLst>
              </p14:cNvPr>
              <p14:cNvContentPartPr/>
              <p14:nvPr/>
            </p14:nvContentPartPr>
            <p14:xfrm>
              <a:off x="334560" y="4449040"/>
              <a:ext cx="8697600" cy="7239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7A292ED-E57F-495D-9E8C-3595788A0E3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16920" y="4413400"/>
                <a:ext cx="873324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2A49853-3252-48E3-9BB2-434C41329F65}"/>
                  </a:ext>
                </a:extLst>
              </p14:cNvPr>
              <p14:cNvContentPartPr/>
              <p14:nvPr/>
            </p14:nvContentPartPr>
            <p14:xfrm>
              <a:off x="1156800" y="1665880"/>
              <a:ext cx="1515240" cy="10951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2A49853-3252-48E3-9BB2-434C41329F6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39160" y="1648240"/>
                <a:ext cx="1550880" cy="11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2537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14:cNvPr>
              <p14:cNvContentPartPr/>
              <p14:nvPr/>
            </p14:nvContentPartPr>
            <p14:xfrm>
              <a:off x="1625160" y="3586120"/>
              <a:ext cx="154800" cy="10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07520" y="3568480"/>
                <a:ext cx="190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14:cNvPr>
              <p14:cNvContentPartPr/>
              <p14:nvPr/>
            </p14:nvContentPartPr>
            <p14:xfrm>
              <a:off x="1635240" y="3681520"/>
              <a:ext cx="176040" cy="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7600" y="3663880"/>
                <a:ext cx="211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14:cNvPr>
              <p14:cNvContentPartPr/>
              <p14:nvPr/>
            </p14:nvContentPartPr>
            <p14:xfrm>
              <a:off x="1279560" y="3514840"/>
              <a:ext cx="203760" cy="273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61889" y="3497223"/>
                <a:ext cx="239463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14:cNvPr>
              <p14:cNvContentPartPr/>
              <p14:nvPr/>
            </p14:nvContentPartPr>
            <p14:xfrm>
              <a:off x="3809640" y="3454000"/>
              <a:ext cx="284760" cy="2667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91663" y="3436336"/>
                <a:ext cx="320355" cy="30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14:cNvPr>
              <p14:cNvContentPartPr/>
              <p14:nvPr/>
            </p14:nvContentPartPr>
            <p14:xfrm>
              <a:off x="3524880" y="3494320"/>
              <a:ext cx="169560" cy="2127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07240" y="3476680"/>
                <a:ext cx="205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14:cNvPr>
              <p14:cNvContentPartPr/>
              <p14:nvPr/>
            </p14:nvContentPartPr>
            <p14:xfrm>
              <a:off x="1920000" y="3318280"/>
              <a:ext cx="1454040" cy="5025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02000" y="3300293"/>
                <a:ext cx="1489680" cy="53817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99945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14:cNvPr>
              <p14:cNvContentPartPr/>
              <p14:nvPr/>
            </p14:nvContentPartPr>
            <p14:xfrm>
              <a:off x="1625160" y="3586120"/>
              <a:ext cx="154800" cy="10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07520" y="3568480"/>
                <a:ext cx="190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14:cNvPr>
              <p14:cNvContentPartPr/>
              <p14:nvPr/>
            </p14:nvContentPartPr>
            <p14:xfrm>
              <a:off x="1635240" y="3681520"/>
              <a:ext cx="176040" cy="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7600" y="3663880"/>
                <a:ext cx="211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14:cNvPr>
              <p14:cNvContentPartPr/>
              <p14:nvPr/>
            </p14:nvContentPartPr>
            <p14:xfrm>
              <a:off x="1279560" y="3514840"/>
              <a:ext cx="203760" cy="273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61889" y="3497223"/>
                <a:ext cx="239463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14:cNvPr>
              <p14:cNvContentPartPr/>
              <p14:nvPr/>
            </p14:nvContentPartPr>
            <p14:xfrm>
              <a:off x="3809640" y="3454000"/>
              <a:ext cx="284760" cy="2667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91663" y="3436336"/>
                <a:ext cx="320355" cy="30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14:cNvPr>
              <p14:cNvContentPartPr/>
              <p14:nvPr/>
            </p14:nvContentPartPr>
            <p14:xfrm>
              <a:off x="3524880" y="3494320"/>
              <a:ext cx="169560" cy="2127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07240" y="3476680"/>
                <a:ext cx="205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14:cNvPr>
              <p14:cNvContentPartPr/>
              <p14:nvPr/>
            </p14:nvContentPartPr>
            <p14:xfrm>
              <a:off x="1920000" y="3318280"/>
              <a:ext cx="1454040" cy="5025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02000" y="3300293"/>
                <a:ext cx="1489680" cy="53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14:cNvPr>
              <p14:cNvContentPartPr/>
              <p14:nvPr/>
            </p14:nvContentPartPr>
            <p14:xfrm>
              <a:off x="4226160" y="3187960"/>
              <a:ext cx="4366800" cy="64224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08160" y="3169960"/>
                <a:ext cx="440244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18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14:cNvPr>
              <p14:cNvContentPartPr/>
              <p14:nvPr/>
            </p14:nvContentPartPr>
            <p14:xfrm>
              <a:off x="1625160" y="3586120"/>
              <a:ext cx="154800" cy="10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07520" y="3568480"/>
                <a:ext cx="190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14:cNvPr>
              <p14:cNvContentPartPr/>
              <p14:nvPr/>
            </p14:nvContentPartPr>
            <p14:xfrm>
              <a:off x="1635240" y="3681520"/>
              <a:ext cx="176040" cy="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7600" y="3663880"/>
                <a:ext cx="211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14:cNvPr>
              <p14:cNvContentPartPr/>
              <p14:nvPr/>
            </p14:nvContentPartPr>
            <p14:xfrm>
              <a:off x="1279560" y="3514840"/>
              <a:ext cx="203760" cy="273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61889" y="3497223"/>
                <a:ext cx="239463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14:cNvPr>
              <p14:cNvContentPartPr/>
              <p14:nvPr/>
            </p14:nvContentPartPr>
            <p14:xfrm>
              <a:off x="3809640" y="3454000"/>
              <a:ext cx="284760" cy="2667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91663" y="3436336"/>
                <a:ext cx="320355" cy="30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14:cNvPr>
              <p14:cNvContentPartPr/>
              <p14:nvPr/>
            </p14:nvContentPartPr>
            <p14:xfrm>
              <a:off x="3524880" y="3494320"/>
              <a:ext cx="169560" cy="2127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07240" y="3476680"/>
                <a:ext cx="205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14:cNvPr>
              <p14:cNvContentPartPr/>
              <p14:nvPr/>
            </p14:nvContentPartPr>
            <p14:xfrm>
              <a:off x="1920000" y="3318280"/>
              <a:ext cx="1454040" cy="5025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02000" y="3300293"/>
                <a:ext cx="1489680" cy="53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C30D37B8-9A5A-499D-94F5-1C790FDBA149}"/>
                  </a:ext>
                </a:extLst>
              </p14:cNvPr>
              <p14:cNvContentPartPr/>
              <p14:nvPr/>
            </p14:nvContentPartPr>
            <p14:xfrm>
              <a:off x="1625160" y="4144840"/>
              <a:ext cx="174600" cy="3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C30D37B8-9A5A-499D-94F5-1C790FDBA14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07520" y="4127200"/>
                <a:ext cx="21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1B58F74-02AC-4CD4-AE43-FFF9125D6466}"/>
                  </a:ext>
                </a:extLst>
              </p14:cNvPr>
              <p14:cNvContentPartPr/>
              <p14:nvPr/>
            </p14:nvContentPartPr>
            <p14:xfrm>
              <a:off x="1675920" y="4225840"/>
              <a:ext cx="121680" cy="1116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1B58F74-02AC-4CD4-AE43-FFF9125D646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58280" y="420820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441A894-B3D4-4013-AC27-8A49D829BA61}"/>
                  </a:ext>
                </a:extLst>
              </p14:cNvPr>
              <p14:cNvContentPartPr/>
              <p14:nvPr/>
            </p14:nvContentPartPr>
            <p14:xfrm>
              <a:off x="1249320" y="4084000"/>
              <a:ext cx="223920" cy="2278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441A894-B3D4-4013-AC27-8A49D829BA6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31320" y="4066000"/>
                <a:ext cx="259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C89B946-0966-4C91-A46E-01A28739F0C8}"/>
                  </a:ext>
                </a:extLst>
              </p14:cNvPr>
              <p14:cNvContentPartPr/>
              <p14:nvPr/>
            </p14:nvContentPartPr>
            <p14:xfrm>
              <a:off x="375240" y="3962320"/>
              <a:ext cx="295560" cy="2916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C89B946-0966-4C91-A46E-01A28739F0C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7600" y="3944320"/>
                <a:ext cx="331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268FAD8-412B-4F43-85D9-A81EBD89B68F}"/>
                  </a:ext>
                </a:extLst>
              </p14:cNvPr>
              <p14:cNvContentPartPr/>
              <p14:nvPr/>
            </p14:nvContentPartPr>
            <p14:xfrm>
              <a:off x="2935920" y="3982120"/>
              <a:ext cx="173880" cy="1947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268FAD8-412B-4F43-85D9-A81EBD89B68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3964480"/>
                <a:ext cx="209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0A6B533-DFCA-42AF-BE6E-ED48D0D39D66}"/>
                  </a:ext>
                </a:extLst>
              </p14:cNvPr>
              <p14:cNvContentPartPr/>
              <p14:nvPr/>
            </p14:nvContentPartPr>
            <p14:xfrm>
              <a:off x="2097120" y="3924160"/>
              <a:ext cx="578880" cy="3855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0A6B533-DFCA-42AF-BE6E-ED48D0D39D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79469" y="3906143"/>
                <a:ext cx="614542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7B1374B-6380-4E4C-94D8-C6684AE19269}"/>
                  </a:ext>
                </a:extLst>
              </p14:cNvPr>
              <p14:cNvContentPartPr/>
              <p14:nvPr/>
            </p14:nvContentPartPr>
            <p14:xfrm>
              <a:off x="3301320" y="3952960"/>
              <a:ext cx="726120" cy="2649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7B1374B-6380-4E4C-94D8-C6684AE1926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83671" y="3935296"/>
                <a:ext cx="761778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14:cNvPr>
              <p14:cNvContentPartPr/>
              <p14:nvPr/>
            </p14:nvContentPartPr>
            <p14:xfrm>
              <a:off x="4226160" y="3187960"/>
              <a:ext cx="4366800" cy="9867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08160" y="3169960"/>
                <a:ext cx="4402440" cy="10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578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14:cNvPr>
              <p14:cNvContentPartPr/>
              <p14:nvPr/>
            </p14:nvContentPartPr>
            <p14:xfrm>
              <a:off x="1625160" y="3586120"/>
              <a:ext cx="154800" cy="10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07520" y="3568480"/>
                <a:ext cx="190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14:cNvPr>
              <p14:cNvContentPartPr/>
              <p14:nvPr/>
            </p14:nvContentPartPr>
            <p14:xfrm>
              <a:off x="1635240" y="3681520"/>
              <a:ext cx="176040" cy="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7600" y="3663880"/>
                <a:ext cx="211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14:cNvPr>
              <p14:cNvContentPartPr/>
              <p14:nvPr/>
            </p14:nvContentPartPr>
            <p14:xfrm>
              <a:off x="1279560" y="3514840"/>
              <a:ext cx="203760" cy="273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61889" y="3497223"/>
                <a:ext cx="239463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14:cNvPr>
              <p14:cNvContentPartPr/>
              <p14:nvPr/>
            </p14:nvContentPartPr>
            <p14:xfrm>
              <a:off x="3809640" y="3454000"/>
              <a:ext cx="284760" cy="2667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91663" y="3436336"/>
                <a:ext cx="320355" cy="30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14:cNvPr>
              <p14:cNvContentPartPr/>
              <p14:nvPr/>
            </p14:nvContentPartPr>
            <p14:xfrm>
              <a:off x="3524880" y="3494320"/>
              <a:ext cx="169560" cy="2127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07240" y="3476680"/>
                <a:ext cx="205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14:cNvPr>
              <p14:cNvContentPartPr/>
              <p14:nvPr/>
            </p14:nvContentPartPr>
            <p14:xfrm>
              <a:off x="1920000" y="3318280"/>
              <a:ext cx="1454040" cy="5025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02000" y="3300293"/>
                <a:ext cx="1489680" cy="53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C30D37B8-9A5A-499D-94F5-1C790FDBA149}"/>
                  </a:ext>
                </a:extLst>
              </p14:cNvPr>
              <p14:cNvContentPartPr/>
              <p14:nvPr/>
            </p14:nvContentPartPr>
            <p14:xfrm>
              <a:off x="1625160" y="4144840"/>
              <a:ext cx="174600" cy="3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C30D37B8-9A5A-499D-94F5-1C790FDBA14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07520" y="4127200"/>
                <a:ext cx="21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1B58F74-02AC-4CD4-AE43-FFF9125D6466}"/>
                  </a:ext>
                </a:extLst>
              </p14:cNvPr>
              <p14:cNvContentPartPr/>
              <p14:nvPr/>
            </p14:nvContentPartPr>
            <p14:xfrm>
              <a:off x="1675920" y="4225840"/>
              <a:ext cx="121680" cy="1116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1B58F74-02AC-4CD4-AE43-FFF9125D646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58280" y="420820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441A894-B3D4-4013-AC27-8A49D829BA61}"/>
                  </a:ext>
                </a:extLst>
              </p14:cNvPr>
              <p14:cNvContentPartPr/>
              <p14:nvPr/>
            </p14:nvContentPartPr>
            <p14:xfrm>
              <a:off x="1249320" y="4084000"/>
              <a:ext cx="223920" cy="2278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441A894-B3D4-4013-AC27-8A49D829BA6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31320" y="4066000"/>
                <a:ext cx="259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C89B946-0966-4C91-A46E-01A28739F0C8}"/>
                  </a:ext>
                </a:extLst>
              </p14:cNvPr>
              <p14:cNvContentPartPr/>
              <p14:nvPr/>
            </p14:nvContentPartPr>
            <p14:xfrm>
              <a:off x="375240" y="3962320"/>
              <a:ext cx="295560" cy="2916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C89B946-0966-4C91-A46E-01A28739F0C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7600" y="3944320"/>
                <a:ext cx="331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268FAD8-412B-4F43-85D9-A81EBD89B68F}"/>
                  </a:ext>
                </a:extLst>
              </p14:cNvPr>
              <p14:cNvContentPartPr/>
              <p14:nvPr/>
            </p14:nvContentPartPr>
            <p14:xfrm>
              <a:off x="2935920" y="3982120"/>
              <a:ext cx="173880" cy="1947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268FAD8-412B-4F43-85D9-A81EBD89B68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3964480"/>
                <a:ext cx="209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0A6B533-DFCA-42AF-BE6E-ED48D0D39D66}"/>
                  </a:ext>
                </a:extLst>
              </p14:cNvPr>
              <p14:cNvContentPartPr/>
              <p14:nvPr/>
            </p14:nvContentPartPr>
            <p14:xfrm>
              <a:off x="2097120" y="3924160"/>
              <a:ext cx="578880" cy="3855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0A6B533-DFCA-42AF-BE6E-ED48D0D39D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79469" y="3906143"/>
                <a:ext cx="614542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7B1374B-6380-4E4C-94D8-C6684AE19269}"/>
                  </a:ext>
                </a:extLst>
              </p14:cNvPr>
              <p14:cNvContentPartPr/>
              <p14:nvPr/>
            </p14:nvContentPartPr>
            <p14:xfrm>
              <a:off x="3301320" y="3952960"/>
              <a:ext cx="726120" cy="2649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7B1374B-6380-4E4C-94D8-C6684AE1926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83671" y="3935296"/>
                <a:ext cx="761778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14:cNvPr>
              <p14:cNvContentPartPr/>
              <p14:nvPr/>
            </p14:nvContentPartPr>
            <p14:xfrm>
              <a:off x="4226160" y="3187960"/>
              <a:ext cx="4366800" cy="99072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08160" y="3169960"/>
                <a:ext cx="4402440" cy="10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0469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14:cNvPr>
              <p14:cNvContentPartPr/>
              <p14:nvPr/>
            </p14:nvContentPartPr>
            <p14:xfrm>
              <a:off x="1625160" y="3586120"/>
              <a:ext cx="154800" cy="10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593358-A54C-4C38-B1B9-1CD291CB444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07520" y="3568480"/>
                <a:ext cx="190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14:cNvPr>
              <p14:cNvContentPartPr/>
              <p14:nvPr/>
            </p14:nvContentPartPr>
            <p14:xfrm>
              <a:off x="1635240" y="3681520"/>
              <a:ext cx="176040" cy="6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1348063-A0AD-4A2C-B93F-F76FEC0F833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617600" y="3663880"/>
                <a:ext cx="211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14:cNvPr>
              <p14:cNvContentPartPr/>
              <p14:nvPr/>
            </p14:nvContentPartPr>
            <p14:xfrm>
              <a:off x="1279560" y="3514840"/>
              <a:ext cx="203760" cy="2739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83F4547-C690-4ECC-84F7-55965E393DF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61889" y="3497223"/>
                <a:ext cx="239463" cy="30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14:cNvPr>
              <p14:cNvContentPartPr/>
              <p14:nvPr/>
            </p14:nvContentPartPr>
            <p14:xfrm>
              <a:off x="3809640" y="3454000"/>
              <a:ext cx="284760" cy="2667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4A0EF55-89B6-4E54-8E6D-D28148D3BE6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91663" y="3436336"/>
                <a:ext cx="320355" cy="30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14:cNvPr>
              <p14:cNvContentPartPr/>
              <p14:nvPr/>
            </p14:nvContentPartPr>
            <p14:xfrm>
              <a:off x="3524880" y="3494320"/>
              <a:ext cx="169560" cy="2127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CFD7D16-0EB6-4B54-9D26-0A0915DE32B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07240" y="3476680"/>
                <a:ext cx="2052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14:cNvPr>
              <p14:cNvContentPartPr/>
              <p14:nvPr/>
            </p14:nvContentPartPr>
            <p14:xfrm>
              <a:off x="1920000" y="3318280"/>
              <a:ext cx="1454040" cy="5025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61DAD14-BD0D-44DF-93D9-5CDDF3E14BA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902000" y="3300293"/>
                <a:ext cx="1489680" cy="53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C30D37B8-9A5A-499D-94F5-1C790FDBA149}"/>
                  </a:ext>
                </a:extLst>
              </p14:cNvPr>
              <p14:cNvContentPartPr/>
              <p14:nvPr/>
            </p14:nvContentPartPr>
            <p14:xfrm>
              <a:off x="1625160" y="4144840"/>
              <a:ext cx="174600" cy="3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C30D37B8-9A5A-499D-94F5-1C790FDBA14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607520" y="4127200"/>
                <a:ext cx="21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1B58F74-02AC-4CD4-AE43-FFF9125D6466}"/>
                  </a:ext>
                </a:extLst>
              </p14:cNvPr>
              <p14:cNvContentPartPr/>
              <p14:nvPr/>
            </p14:nvContentPartPr>
            <p14:xfrm>
              <a:off x="1675920" y="4225840"/>
              <a:ext cx="121680" cy="1116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1B58F74-02AC-4CD4-AE43-FFF9125D646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658280" y="4208200"/>
                <a:ext cx="157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441A894-B3D4-4013-AC27-8A49D829BA61}"/>
                  </a:ext>
                </a:extLst>
              </p14:cNvPr>
              <p14:cNvContentPartPr/>
              <p14:nvPr/>
            </p14:nvContentPartPr>
            <p14:xfrm>
              <a:off x="1249320" y="4084000"/>
              <a:ext cx="223920" cy="2278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441A894-B3D4-4013-AC27-8A49D829BA61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231320" y="4066000"/>
                <a:ext cx="259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C89B946-0966-4C91-A46E-01A28739F0C8}"/>
                  </a:ext>
                </a:extLst>
              </p14:cNvPr>
              <p14:cNvContentPartPr/>
              <p14:nvPr/>
            </p14:nvContentPartPr>
            <p14:xfrm>
              <a:off x="375240" y="3962320"/>
              <a:ext cx="295560" cy="29160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C89B946-0966-4C91-A46E-01A28739F0C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57600" y="3944320"/>
                <a:ext cx="3312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268FAD8-412B-4F43-85D9-A81EBD89B68F}"/>
                  </a:ext>
                </a:extLst>
              </p14:cNvPr>
              <p14:cNvContentPartPr/>
              <p14:nvPr/>
            </p14:nvContentPartPr>
            <p14:xfrm>
              <a:off x="2935920" y="3982120"/>
              <a:ext cx="173880" cy="1947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268FAD8-412B-4F43-85D9-A81EBD89B68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917920" y="3964480"/>
                <a:ext cx="209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0A6B533-DFCA-42AF-BE6E-ED48D0D39D66}"/>
                  </a:ext>
                </a:extLst>
              </p14:cNvPr>
              <p14:cNvContentPartPr/>
              <p14:nvPr/>
            </p14:nvContentPartPr>
            <p14:xfrm>
              <a:off x="2097120" y="3924160"/>
              <a:ext cx="578880" cy="3855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0A6B533-DFCA-42AF-BE6E-ED48D0D39D6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79469" y="3906143"/>
                <a:ext cx="614542" cy="421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7B1374B-6380-4E4C-94D8-C6684AE19269}"/>
                  </a:ext>
                </a:extLst>
              </p14:cNvPr>
              <p14:cNvContentPartPr/>
              <p14:nvPr/>
            </p14:nvContentPartPr>
            <p14:xfrm>
              <a:off x="3301320" y="3952960"/>
              <a:ext cx="726120" cy="26496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7B1374B-6380-4E4C-94D8-C6684AE1926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83671" y="3935296"/>
                <a:ext cx="761778" cy="30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14:cNvPr>
              <p14:cNvContentPartPr/>
              <p14:nvPr/>
            </p14:nvContentPartPr>
            <p14:xfrm>
              <a:off x="4226160" y="3187960"/>
              <a:ext cx="4366800" cy="111960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58EA64C-7B16-41FC-951F-AD0DDAAF7A5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08160" y="3169960"/>
                <a:ext cx="4402440" cy="11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9524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A7109AA-4F35-4F74-BA10-5DFA31775DCE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875000" y="2733640"/>
              <a:ext cx="214560" cy="360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57000" y="2715640"/>
                <a:ext cx="250200" cy="3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1117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A7109AA-4F35-4F74-BA10-5DFA31775DCE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14:cNvPr>
              <p14:cNvContentPartPr/>
              <p14:nvPr/>
            </p14:nvContentPartPr>
            <p14:xfrm>
              <a:off x="6585600" y="3433840"/>
              <a:ext cx="199440" cy="425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67600" y="3415840"/>
                <a:ext cx="23508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14:cNvPr>
              <p14:cNvContentPartPr/>
              <p14:nvPr/>
            </p14:nvContentPartPr>
            <p14:xfrm>
              <a:off x="6369960" y="3036400"/>
              <a:ext cx="360360" cy="246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52302" y="3018760"/>
                <a:ext cx="396036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875000" y="2497120"/>
              <a:ext cx="2880720" cy="9172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57000" y="2479120"/>
                <a:ext cx="2916360" cy="9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289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A7109AA-4F35-4F74-BA10-5DFA31775DCE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14:cNvPr>
              <p14:cNvContentPartPr/>
              <p14:nvPr/>
            </p14:nvContentPartPr>
            <p14:xfrm>
              <a:off x="6585600" y="3433840"/>
              <a:ext cx="199440" cy="425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67600" y="3415840"/>
                <a:ext cx="23508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14:cNvPr>
              <p14:cNvContentPartPr/>
              <p14:nvPr/>
            </p14:nvContentPartPr>
            <p14:xfrm>
              <a:off x="6369960" y="3036400"/>
              <a:ext cx="360360" cy="246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52302" y="3018760"/>
                <a:ext cx="396036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179840" y="1685680"/>
              <a:ext cx="3575880" cy="17287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62200" y="1667680"/>
                <a:ext cx="361152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F388A73-85D7-4DF8-8227-1DB79E2BBDAA}"/>
                  </a:ext>
                </a:extLst>
              </p14:cNvPr>
              <p14:cNvContentPartPr/>
              <p14:nvPr/>
            </p14:nvContentPartPr>
            <p14:xfrm>
              <a:off x="8269680" y="3009760"/>
              <a:ext cx="649800" cy="8229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F388A73-85D7-4DF8-8227-1DB79E2BBDA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52030" y="2991768"/>
                <a:ext cx="685460" cy="8585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7008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A7109AA-4F35-4F74-BA10-5DFA31775DCE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14:cNvPr>
              <p14:cNvContentPartPr/>
              <p14:nvPr/>
            </p14:nvContentPartPr>
            <p14:xfrm>
              <a:off x="6585600" y="3433840"/>
              <a:ext cx="199440" cy="425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67600" y="3415840"/>
                <a:ext cx="23508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14:cNvPr>
              <p14:cNvContentPartPr/>
              <p14:nvPr/>
            </p14:nvContentPartPr>
            <p14:xfrm>
              <a:off x="6369960" y="3036400"/>
              <a:ext cx="360360" cy="246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52302" y="3018760"/>
                <a:ext cx="396036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A7B58F-173F-457E-807C-AA79A9177CBD}"/>
                  </a:ext>
                </a:extLst>
              </p14:cNvPr>
              <p14:cNvContentPartPr/>
              <p14:nvPr/>
            </p14:nvContentPartPr>
            <p14:xfrm>
              <a:off x="7706280" y="3433840"/>
              <a:ext cx="197280" cy="428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A7B58F-173F-457E-807C-AA79A9177CB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88640" y="3415840"/>
                <a:ext cx="232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8378993-6F20-4BFF-91EB-F9EF127F839F}"/>
                  </a:ext>
                </a:extLst>
              </p14:cNvPr>
              <p14:cNvContentPartPr/>
              <p14:nvPr/>
            </p14:nvContentPartPr>
            <p14:xfrm>
              <a:off x="7670280" y="2167360"/>
              <a:ext cx="361800" cy="6368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8378993-6F20-4BFF-91EB-F9EF127F839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52298" y="2149710"/>
                <a:ext cx="397405" cy="67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66D7D10-0045-4A3D-BA03-099EBBB72333}"/>
                  </a:ext>
                </a:extLst>
              </p14:cNvPr>
              <p14:cNvContentPartPr/>
              <p14:nvPr/>
            </p14:nvContentPartPr>
            <p14:xfrm>
              <a:off x="7619520" y="2875120"/>
              <a:ext cx="260280" cy="4154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66D7D10-0045-4A3D-BA03-099EBBB7233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01880" y="2857120"/>
                <a:ext cx="2959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179840" y="1685680"/>
              <a:ext cx="3575880" cy="17287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2200" y="1667680"/>
                <a:ext cx="361152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F388A73-85D7-4DF8-8227-1DB79E2BBDAA}"/>
                  </a:ext>
                </a:extLst>
              </p14:cNvPr>
              <p14:cNvContentPartPr/>
              <p14:nvPr/>
            </p14:nvContentPartPr>
            <p14:xfrm>
              <a:off x="8269680" y="3009760"/>
              <a:ext cx="649800" cy="8229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F388A73-85D7-4DF8-8227-1DB79E2BBD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52030" y="2991768"/>
                <a:ext cx="685460" cy="858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6BE1C26-EFF1-400D-8591-720F29060288}"/>
                  </a:ext>
                </a:extLst>
              </p14:cNvPr>
              <p14:cNvContentPartPr/>
              <p14:nvPr/>
            </p14:nvContentPartPr>
            <p14:xfrm>
              <a:off x="324840" y="2417560"/>
              <a:ext cx="2093400" cy="1250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6BE1C26-EFF1-400D-8591-720F290602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6840" y="2399560"/>
                <a:ext cx="2129040" cy="12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5591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7A7109AA-4F35-4F74-BA10-5DFA31775DCE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14:cNvPr>
              <p14:cNvContentPartPr/>
              <p14:nvPr/>
            </p14:nvContentPartPr>
            <p14:xfrm>
              <a:off x="6585600" y="3433840"/>
              <a:ext cx="199440" cy="425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9213E8D-B1E7-44DE-AD86-E0245E9FFEB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67600" y="3415840"/>
                <a:ext cx="23508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14:cNvPr>
              <p14:cNvContentPartPr/>
              <p14:nvPr/>
            </p14:nvContentPartPr>
            <p14:xfrm>
              <a:off x="6369960" y="3036400"/>
              <a:ext cx="360360" cy="2462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BFE5688-92CD-42DD-9F4A-F8F3435FAC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52302" y="3018760"/>
                <a:ext cx="396036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A7B58F-173F-457E-807C-AA79A9177CBD}"/>
                  </a:ext>
                </a:extLst>
              </p14:cNvPr>
              <p14:cNvContentPartPr/>
              <p14:nvPr/>
            </p14:nvContentPartPr>
            <p14:xfrm>
              <a:off x="7706280" y="3433840"/>
              <a:ext cx="197280" cy="428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A7B58F-173F-457E-807C-AA79A9177CB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88640" y="3415840"/>
                <a:ext cx="23292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8378993-6F20-4BFF-91EB-F9EF127F839F}"/>
                  </a:ext>
                </a:extLst>
              </p14:cNvPr>
              <p14:cNvContentPartPr/>
              <p14:nvPr/>
            </p14:nvContentPartPr>
            <p14:xfrm>
              <a:off x="7670280" y="2167360"/>
              <a:ext cx="361800" cy="6368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8378993-6F20-4BFF-91EB-F9EF127F839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652298" y="2149710"/>
                <a:ext cx="397405" cy="67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66D7D10-0045-4A3D-BA03-099EBBB72333}"/>
                  </a:ext>
                </a:extLst>
              </p14:cNvPr>
              <p14:cNvContentPartPr/>
              <p14:nvPr/>
            </p14:nvContentPartPr>
            <p14:xfrm>
              <a:off x="7619520" y="2875120"/>
              <a:ext cx="260280" cy="4154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66D7D10-0045-4A3D-BA03-099EBBB7233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601880" y="2857120"/>
                <a:ext cx="2959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179840" y="1685680"/>
              <a:ext cx="3575880" cy="17287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2200" y="1667680"/>
                <a:ext cx="3611520" cy="17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F388A73-85D7-4DF8-8227-1DB79E2BBDAA}"/>
                  </a:ext>
                </a:extLst>
              </p14:cNvPr>
              <p14:cNvContentPartPr/>
              <p14:nvPr/>
            </p14:nvContentPartPr>
            <p14:xfrm>
              <a:off x="8269680" y="3009760"/>
              <a:ext cx="649800" cy="8229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F388A73-85D7-4DF8-8227-1DB79E2BBDA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52030" y="2991768"/>
                <a:ext cx="685460" cy="858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6BE1C26-EFF1-400D-8591-720F29060288}"/>
                  </a:ext>
                </a:extLst>
              </p14:cNvPr>
              <p14:cNvContentPartPr/>
              <p14:nvPr/>
            </p14:nvContentPartPr>
            <p14:xfrm>
              <a:off x="324840" y="2417560"/>
              <a:ext cx="2093400" cy="12506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6BE1C26-EFF1-400D-8591-720F290602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6840" y="2399560"/>
                <a:ext cx="2129040" cy="12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5CB7888-92A4-4BE1-B8C9-972AC9D985C1}"/>
                  </a:ext>
                </a:extLst>
              </p14:cNvPr>
              <p14:cNvContentPartPr/>
              <p14:nvPr/>
            </p14:nvContentPartPr>
            <p14:xfrm>
              <a:off x="140160" y="3788800"/>
              <a:ext cx="8643960" cy="7329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5CB7888-92A4-4BE1-B8C9-972AC9D985C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2160" y="3752800"/>
                <a:ext cx="8679600" cy="8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74890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875000" y="2733640"/>
              <a:ext cx="214560" cy="360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57000" y="2715640"/>
                <a:ext cx="250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14:cNvPr>
              <p14:cNvContentPartPr/>
              <p14:nvPr/>
            </p14:nvContentPartPr>
            <p14:xfrm>
              <a:off x="5445480" y="2854600"/>
              <a:ext cx="154800" cy="332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27480" y="2836960"/>
                <a:ext cx="190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14:cNvPr>
              <p14:cNvContentPartPr/>
              <p14:nvPr/>
            </p14:nvContentPartPr>
            <p14:xfrm>
              <a:off x="5709720" y="2992840"/>
              <a:ext cx="218880" cy="24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91720" y="2975200"/>
                <a:ext cx="254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14:cNvPr>
              <p14:cNvContentPartPr/>
              <p14:nvPr/>
            </p14:nvContentPartPr>
            <p14:xfrm>
              <a:off x="5770560" y="3067000"/>
              <a:ext cx="164880" cy="21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52920" y="3049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14:cNvPr>
              <p14:cNvContentPartPr/>
              <p14:nvPr/>
            </p14:nvContentPartPr>
            <p14:xfrm>
              <a:off x="6888000" y="2885200"/>
              <a:ext cx="174960" cy="182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70360" y="2867200"/>
                <a:ext cx="210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14:cNvPr>
              <p14:cNvContentPartPr/>
              <p14:nvPr/>
            </p14:nvContentPartPr>
            <p14:xfrm>
              <a:off x="6155760" y="2732560"/>
              <a:ext cx="565920" cy="39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38120" y="2714920"/>
                <a:ext cx="6015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14:cNvPr>
              <p14:cNvContentPartPr/>
              <p14:nvPr/>
            </p14:nvContentPartPr>
            <p14:xfrm>
              <a:off x="7162680" y="2744800"/>
              <a:ext cx="297000" cy="3427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44702" y="2726800"/>
                <a:ext cx="332597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6938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875000" y="2733640"/>
              <a:ext cx="214560" cy="360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57000" y="2715640"/>
                <a:ext cx="250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14:cNvPr>
              <p14:cNvContentPartPr/>
              <p14:nvPr/>
            </p14:nvContentPartPr>
            <p14:xfrm>
              <a:off x="5445480" y="2854600"/>
              <a:ext cx="154800" cy="332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27480" y="2836960"/>
                <a:ext cx="190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14:cNvPr>
              <p14:cNvContentPartPr/>
              <p14:nvPr/>
            </p14:nvContentPartPr>
            <p14:xfrm>
              <a:off x="5709720" y="2992840"/>
              <a:ext cx="218880" cy="24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91720" y="2975200"/>
                <a:ext cx="254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14:cNvPr>
              <p14:cNvContentPartPr/>
              <p14:nvPr/>
            </p14:nvContentPartPr>
            <p14:xfrm>
              <a:off x="5770560" y="3067000"/>
              <a:ext cx="164880" cy="21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52920" y="3049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14:cNvPr>
              <p14:cNvContentPartPr/>
              <p14:nvPr/>
            </p14:nvContentPartPr>
            <p14:xfrm>
              <a:off x="6888000" y="2885200"/>
              <a:ext cx="174960" cy="182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70360" y="2867200"/>
                <a:ext cx="210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14:cNvPr>
              <p14:cNvContentPartPr/>
              <p14:nvPr/>
            </p14:nvContentPartPr>
            <p14:xfrm>
              <a:off x="6155760" y="2732560"/>
              <a:ext cx="565920" cy="39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38120" y="2714920"/>
                <a:ext cx="6015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14:cNvPr>
              <p14:cNvContentPartPr/>
              <p14:nvPr/>
            </p14:nvContentPartPr>
            <p14:xfrm>
              <a:off x="7162680" y="2744800"/>
              <a:ext cx="297000" cy="3427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44702" y="2726800"/>
                <a:ext cx="332597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14:cNvPr>
              <p14:cNvContentPartPr/>
              <p14:nvPr/>
            </p14:nvContentPartPr>
            <p14:xfrm>
              <a:off x="3657000" y="3586120"/>
              <a:ext cx="190440" cy="2023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39360" y="3568480"/>
                <a:ext cx="226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14:cNvPr>
              <p14:cNvContentPartPr/>
              <p14:nvPr/>
            </p14:nvContentPartPr>
            <p14:xfrm>
              <a:off x="4053360" y="3525280"/>
              <a:ext cx="8640" cy="3139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35360" y="3507280"/>
                <a:ext cx="44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14:cNvPr>
              <p14:cNvContentPartPr/>
              <p14:nvPr/>
            </p14:nvContentPartPr>
            <p14:xfrm>
              <a:off x="4261800" y="3545440"/>
              <a:ext cx="155520" cy="2955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44160" y="3527800"/>
                <a:ext cx="191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14:cNvPr>
              <p14:cNvContentPartPr/>
              <p14:nvPr/>
            </p14:nvContentPartPr>
            <p14:xfrm>
              <a:off x="4510560" y="3525280"/>
              <a:ext cx="421200" cy="3456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92920" y="3507280"/>
                <a:ext cx="456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14:cNvPr>
              <p14:cNvContentPartPr/>
              <p14:nvPr/>
            </p14:nvContentPartPr>
            <p14:xfrm>
              <a:off x="517800" y="3372640"/>
              <a:ext cx="2926440" cy="5886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00160" y="3355000"/>
                <a:ext cx="2962080" cy="6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29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14:cNvPr>
              <p14:cNvContentPartPr/>
              <p14:nvPr/>
            </p14:nvContentPartPr>
            <p14:xfrm>
              <a:off x="2560080" y="139120"/>
              <a:ext cx="5126040" cy="5529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98C431-E221-45DD-896D-9348781461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080" y="121120"/>
                <a:ext cx="5161680" cy="5886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E5C73DD-6CE2-432E-B699-61185C824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7" y="1676400"/>
            <a:ext cx="4581525" cy="3256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14:cNvPr>
              <p14:cNvContentPartPr/>
              <p14:nvPr/>
            </p14:nvContentPartPr>
            <p14:xfrm>
              <a:off x="687440" y="1229920"/>
              <a:ext cx="318600" cy="23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560297-DF6C-4F03-9096-E16419071E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40" y="1211920"/>
                <a:ext cx="3542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14:cNvPr>
              <p14:cNvContentPartPr/>
              <p14:nvPr/>
            </p14:nvContentPartPr>
            <p14:xfrm>
              <a:off x="1096760" y="1279960"/>
              <a:ext cx="1944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17C66-0068-46A7-9BA1-89C6A0E6B8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20" y="1262320"/>
                <a:ext cx="230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14:cNvPr>
              <p14:cNvContentPartPr/>
              <p14:nvPr/>
            </p14:nvContentPartPr>
            <p14:xfrm>
              <a:off x="1157960" y="1350880"/>
              <a:ext cx="162720" cy="10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473BC97-50B4-44DF-AB38-DF9F30EE9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9960" y="133324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14:cNvPr>
              <p14:cNvContentPartPr/>
              <p14:nvPr/>
            </p14:nvContentPartPr>
            <p14:xfrm>
              <a:off x="1452440" y="1036240"/>
              <a:ext cx="1675440" cy="382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3586C8A-2951-4694-B8CB-F8B6704AAB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444" y="1018257"/>
                <a:ext cx="1711072" cy="4182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1023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875000" y="2733640"/>
              <a:ext cx="214560" cy="360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57000" y="2715640"/>
                <a:ext cx="250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14:cNvPr>
              <p14:cNvContentPartPr/>
              <p14:nvPr/>
            </p14:nvContentPartPr>
            <p14:xfrm>
              <a:off x="5445480" y="2854600"/>
              <a:ext cx="154800" cy="332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27480" y="2836960"/>
                <a:ext cx="190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14:cNvPr>
              <p14:cNvContentPartPr/>
              <p14:nvPr/>
            </p14:nvContentPartPr>
            <p14:xfrm>
              <a:off x="5709720" y="2992840"/>
              <a:ext cx="218880" cy="24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91720" y="2975200"/>
                <a:ext cx="254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14:cNvPr>
              <p14:cNvContentPartPr/>
              <p14:nvPr/>
            </p14:nvContentPartPr>
            <p14:xfrm>
              <a:off x="5770560" y="3067000"/>
              <a:ext cx="164880" cy="21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52920" y="3049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14:cNvPr>
              <p14:cNvContentPartPr/>
              <p14:nvPr/>
            </p14:nvContentPartPr>
            <p14:xfrm>
              <a:off x="6888000" y="2885200"/>
              <a:ext cx="174960" cy="182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70360" y="2867200"/>
                <a:ext cx="210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14:cNvPr>
              <p14:cNvContentPartPr/>
              <p14:nvPr/>
            </p14:nvContentPartPr>
            <p14:xfrm>
              <a:off x="6155760" y="2732560"/>
              <a:ext cx="565920" cy="39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38120" y="2714920"/>
                <a:ext cx="6015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14:cNvPr>
              <p14:cNvContentPartPr/>
              <p14:nvPr/>
            </p14:nvContentPartPr>
            <p14:xfrm>
              <a:off x="7162680" y="2744800"/>
              <a:ext cx="297000" cy="3427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44702" y="2726800"/>
                <a:ext cx="332597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14:cNvPr>
              <p14:cNvContentPartPr/>
              <p14:nvPr/>
            </p14:nvContentPartPr>
            <p14:xfrm>
              <a:off x="3657000" y="3586120"/>
              <a:ext cx="190440" cy="2023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39360" y="3568480"/>
                <a:ext cx="226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14:cNvPr>
              <p14:cNvContentPartPr/>
              <p14:nvPr/>
            </p14:nvContentPartPr>
            <p14:xfrm>
              <a:off x="4053360" y="3525280"/>
              <a:ext cx="8640" cy="3139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35360" y="3507280"/>
                <a:ext cx="44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14:cNvPr>
              <p14:cNvContentPartPr/>
              <p14:nvPr/>
            </p14:nvContentPartPr>
            <p14:xfrm>
              <a:off x="4261800" y="3545440"/>
              <a:ext cx="155520" cy="2955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44160" y="3527800"/>
                <a:ext cx="191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14:cNvPr>
              <p14:cNvContentPartPr/>
              <p14:nvPr/>
            </p14:nvContentPartPr>
            <p14:xfrm>
              <a:off x="4510560" y="3525280"/>
              <a:ext cx="421200" cy="3456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92920" y="3507280"/>
                <a:ext cx="456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0648023-C6D0-426E-A113-537C218A79F0}"/>
                  </a:ext>
                </a:extLst>
              </p14:cNvPr>
              <p14:cNvContentPartPr/>
              <p14:nvPr/>
            </p14:nvContentPartPr>
            <p14:xfrm>
              <a:off x="5211840" y="3656680"/>
              <a:ext cx="163800" cy="108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0648023-C6D0-426E-A113-537C218A79F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194200" y="363904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20FB2FD-6375-47C0-8C0F-EC1097E53EAD}"/>
                  </a:ext>
                </a:extLst>
              </p14:cNvPr>
              <p14:cNvContentPartPr/>
              <p14:nvPr/>
            </p14:nvContentPartPr>
            <p14:xfrm>
              <a:off x="5221920" y="3748840"/>
              <a:ext cx="133200" cy="3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20FB2FD-6375-47C0-8C0F-EC1097E53EA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03920" y="37308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F2E1014-AAB4-4B4F-8338-53771C2C73F9}"/>
                  </a:ext>
                </a:extLst>
              </p14:cNvPr>
              <p14:cNvContentPartPr/>
              <p14:nvPr/>
            </p14:nvContentPartPr>
            <p14:xfrm>
              <a:off x="5880360" y="3494320"/>
              <a:ext cx="196920" cy="3178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F2E1014-AAB4-4B4F-8338-53771C2C73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62720" y="3476660"/>
                <a:ext cx="232560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11687C2-3F8E-4C80-AEA9-FCC71FD38688}"/>
                  </a:ext>
                </a:extLst>
              </p14:cNvPr>
              <p14:cNvContentPartPr/>
              <p14:nvPr/>
            </p14:nvContentPartPr>
            <p14:xfrm>
              <a:off x="7222080" y="3434200"/>
              <a:ext cx="743400" cy="3744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11687C2-3F8E-4C80-AEA9-FCC71FD386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04440" y="3416200"/>
                <a:ext cx="7790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A1E09E4-7F16-46E6-B45E-66574D99F8C3}"/>
                  </a:ext>
                </a:extLst>
              </p14:cNvPr>
              <p14:cNvContentPartPr/>
              <p14:nvPr/>
            </p14:nvContentPartPr>
            <p14:xfrm>
              <a:off x="6786840" y="3535360"/>
              <a:ext cx="208440" cy="1749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A1E09E4-7F16-46E6-B45E-66574D99F8C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68840" y="3517360"/>
                <a:ext cx="244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85746CE-13A0-4282-93E7-71F23925AB46}"/>
                  </a:ext>
                </a:extLst>
              </p14:cNvPr>
              <p14:cNvContentPartPr/>
              <p14:nvPr/>
            </p14:nvContentPartPr>
            <p14:xfrm>
              <a:off x="6197160" y="3486040"/>
              <a:ext cx="376200" cy="3762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85746CE-13A0-4282-93E7-71F23925AB4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9520" y="3468040"/>
                <a:ext cx="4118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14:cNvPr>
              <p14:cNvContentPartPr/>
              <p14:nvPr/>
            </p14:nvContentPartPr>
            <p14:xfrm>
              <a:off x="517800" y="3372640"/>
              <a:ext cx="2926440" cy="5886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0160" y="3355000"/>
                <a:ext cx="2962080" cy="6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76881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875000" y="2733640"/>
              <a:ext cx="214560" cy="360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57000" y="2715640"/>
                <a:ext cx="250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14:cNvPr>
              <p14:cNvContentPartPr/>
              <p14:nvPr/>
            </p14:nvContentPartPr>
            <p14:xfrm>
              <a:off x="5445480" y="2854600"/>
              <a:ext cx="154800" cy="332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27480" y="2836960"/>
                <a:ext cx="190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14:cNvPr>
              <p14:cNvContentPartPr/>
              <p14:nvPr/>
            </p14:nvContentPartPr>
            <p14:xfrm>
              <a:off x="5709720" y="2992840"/>
              <a:ext cx="218880" cy="24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91720" y="2975200"/>
                <a:ext cx="254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14:cNvPr>
              <p14:cNvContentPartPr/>
              <p14:nvPr/>
            </p14:nvContentPartPr>
            <p14:xfrm>
              <a:off x="5770560" y="3067000"/>
              <a:ext cx="164880" cy="21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52920" y="3049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14:cNvPr>
              <p14:cNvContentPartPr/>
              <p14:nvPr/>
            </p14:nvContentPartPr>
            <p14:xfrm>
              <a:off x="6888000" y="2885200"/>
              <a:ext cx="174960" cy="182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70360" y="2867200"/>
                <a:ext cx="210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14:cNvPr>
              <p14:cNvContentPartPr/>
              <p14:nvPr/>
            </p14:nvContentPartPr>
            <p14:xfrm>
              <a:off x="6155760" y="2732560"/>
              <a:ext cx="565920" cy="39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38120" y="2714920"/>
                <a:ext cx="6015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14:cNvPr>
              <p14:cNvContentPartPr/>
              <p14:nvPr/>
            </p14:nvContentPartPr>
            <p14:xfrm>
              <a:off x="7162680" y="2744800"/>
              <a:ext cx="297000" cy="3427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44702" y="2726800"/>
                <a:ext cx="332597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14:cNvPr>
              <p14:cNvContentPartPr/>
              <p14:nvPr/>
            </p14:nvContentPartPr>
            <p14:xfrm>
              <a:off x="3657000" y="3586120"/>
              <a:ext cx="190440" cy="2023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39360" y="3568480"/>
                <a:ext cx="226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14:cNvPr>
              <p14:cNvContentPartPr/>
              <p14:nvPr/>
            </p14:nvContentPartPr>
            <p14:xfrm>
              <a:off x="4053360" y="3525280"/>
              <a:ext cx="8640" cy="3139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35360" y="3507280"/>
                <a:ext cx="44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14:cNvPr>
              <p14:cNvContentPartPr/>
              <p14:nvPr/>
            </p14:nvContentPartPr>
            <p14:xfrm>
              <a:off x="4261800" y="3545440"/>
              <a:ext cx="155520" cy="2955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44160" y="3527800"/>
                <a:ext cx="191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14:cNvPr>
              <p14:cNvContentPartPr/>
              <p14:nvPr/>
            </p14:nvContentPartPr>
            <p14:xfrm>
              <a:off x="4510560" y="3525280"/>
              <a:ext cx="421200" cy="3456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92920" y="3507280"/>
                <a:ext cx="456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0648023-C6D0-426E-A113-537C218A79F0}"/>
                  </a:ext>
                </a:extLst>
              </p14:cNvPr>
              <p14:cNvContentPartPr/>
              <p14:nvPr/>
            </p14:nvContentPartPr>
            <p14:xfrm>
              <a:off x="5211840" y="3656680"/>
              <a:ext cx="163800" cy="108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0648023-C6D0-426E-A113-537C218A79F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194200" y="363904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20FB2FD-6375-47C0-8C0F-EC1097E53EAD}"/>
                  </a:ext>
                </a:extLst>
              </p14:cNvPr>
              <p14:cNvContentPartPr/>
              <p14:nvPr/>
            </p14:nvContentPartPr>
            <p14:xfrm>
              <a:off x="5221920" y="3748840"/>
              <a:ext cx="133200" cy="3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20FB2FD-6375-47C0-8C0F-EC1097E53EA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03920" y="37308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F2E1014-AAB4-4B4F-8338-53771C2C73F9}"/>
                  </a:ext>
                </a:extLst>
              </p14:cNvPr>
              <p14:cNvContentPartPr/>
              <p14:nvPr/>
            </p14:nvContentPartPr>
            <p14:xfrm>
              <a:off x="5880360" y="3494320"/>
              <a:ext cx="196920" cy="3178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F2E1014-AAB4-4B4F-8338-53771C2C73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62720" y="3476660"/>
                <a:ext cx="232560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11687C2-3F8E-4C80-AEA9-FCC71FD38688}"/>
                  </a:ext>
                </a:extLst>
              </p14:cNvPr>
              <p14:cNvContentPartPr/>
              <p14:nvPr/>
            </p14:nvContentPartPr>
            <p14:xfrm>
              <a:off x="7222080" y="3434200"/>
              <a:ext cx="957240" cy="3744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11687C2-3F8E-4C80-AEA9-FCC71FD386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04440" y="3416200"/>
                <a:ext cx="9928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A1E09E4-7F16-46E6-B45E-66574D99F8C3}"/>
                  </a:ext>
                </a:extLst>
              </p14:cNvPr>
              <p14:cNvContentPartPr/>
              <p14:nvPr/>
            </p14:nvContentPartPr>
            <p14:xfrm>
              <a:off x="6786840" y="3535360"/>
              <a:ext cx="208440" cy="1749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A1E09E4-7F16-46E6-B45E-66574D99F8C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68840" y="3517360"/>
                <a:ext cx="244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85746CE-13A0-4282-93E7-71F23925AB46}"/>
                  </a:ext>
                </a:extLst>
              </p14:cNvPr>
              <p14:cNvContentPartPr/>
              <p14:nvPr/>
            </p14:nvContentPartPr>
            <p14:xfrm>
              <a:off x="6197160" y="3486040"/>
              <a:ext cx="376200" cy="3762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85746CE-13A0-4282-93E7-71F23925AB4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9520" y="3468040"/>
                <a:ext cx="4118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34072EC-D4FC-4F42-B87A-DD9E4543A188}"/>
                  </a:ext>
                </a:extLst>
              </p14:cNvPr>
              <p14:cNvContentPartPr/>
              <p14:nvPr/>
            </p14:nvContentPartPr>
            <p14:xfrm>
              <a:off x="8291640" y="3475240"/>
              <a:ext cx="669600" cy="3981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34072EC-D4FC-4F42-B87A-DD9E4543A18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74000" y="3457240"/>
                <a:ext cx="7052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14:cNvPr>
              <p14:cNvContentPartPr/>
              <p14:nvPr/>
            </p14:nvContentPartPr>
            <p14:xfrm>
              <a:off x="517800" y="3372640"/>
              <a:ext cx="2926440" cy="5886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0160" y="3355000"/>
                <a:ext cx="2962080" cy="6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328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2149560" cy="4492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21852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14:cNvPr>
              <p14:cNvContentPartPr/>
              <p14:nvPr/>
            </p14:nvContentPartPr>
            <p14:xfrm>
              <a:off x="3555840" y="1349440"/>
              <a:ext cx="647640" cy="2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F255C8-4768-4EC2-B6D5-1A0F257DD9F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37840" y="1313440"/>
                <a:ext cx="683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14:cNvPr>
              <p14:cNvContentPartPr/>
              <p14:nvPr/>
            </p14:nvContentPartPr>
            <p14:xfrm>
              <a:off x="5506320" y="1319560"/>
              <a:ext cx="1758600" cy="32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B3763F2-C262-47D6-B61A-FB22010801A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88680" y="1283920"/>
                <a:ext cx="17942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14:cNvPr>
              <p14:cNvContentPartPr/>
              <p14:nvPr/>
            </p14:nvContentPartPr>
            <p14:xfrm>
              <a:off x="1875000" y="2733640"/>
              <a:ext cx="214560" cy="3603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60A06E43-9990-407A-B9AB-ACDA383A24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57000" y="2715640"/>
                <a:ext cx="2502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14:cNvPr>
              <p14:cNvContentPartPr/>
              <p14:nvPr/>
            </p14:nvContentPartPr>
            <p14:xfrm>
              <a:off x="5445480" y="2854600"/>
              <a:ext cx="154800" cy="3326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AE5359D-A563-44CF-974C-AE0D040C45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27480" y="2836960"/>
                <a:ext cx="190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14:cNvPr>
              <p14:cNvContentPartPr/>
              <p14:nvPr/>
            </p14:nvContentPartPr>
            <p14:xfrm>
              <a:off x="5709720" y="2992840"/>
              <a:ext cx="218880" cy="24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5704F0-E9F3-4243-AC11-DA844951E12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91720" y="2975200"/>
                <a:ext cx="254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14:cNvPr>
              <p14:cNvContentPartPr/>
              <p14:nvPr/>
            </p14:nvContentPartPr>
            <p14:xfrm>
              <a:off x="5770560" y="3067000"/>
              <a:ext cx="164880" cy="21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46D6EA-83F6-4F50-AEF2-5A175A7DB8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52920" y="3049000"/>
                <a:ext cx="200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14:cNvPr>
              <p14:cNvContentPartPr/>
              <p14:nvPr/>
            </p14:nvContentPartPr>
            <p14:xfrm>
              <a:off x="6888000" y="2885200"/>
              <a:ext cx="174960" cy="182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ED5B256-6B40-4981-BB7A-FFCF2697DFF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70360" y="2867200"/>
                <a:ext cx="210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14:cNvPr>
              <p14:cNvContentPartPr/>
              <p14:nvPr/>
            </p14:nvContentPartPr>
            <p14:xfrm>
              <a:off x="6155760" y="2732560"/>
              <a:ext cx="565920" cy="3920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30EA6C1-CD25-4136-B42F-21D1747F3BC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38120" y="2714920"/>
                <a:ext cx="60156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14:cNvPr>
              <p14:cNvContentPartPr/>
              <p14:nvPr/>
            </p14:nvContentPartPr>
            <p14:xfrm>
              <a:off x="7162680" y="2744800"/>
              <a:ext cx="297000" cy="3427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69C81C8-D366-4F5E-9B33-95C08514358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44702" y="2726800"/>
                <a:ext cx="332597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14:cNvPr>
              <p14:cNvContentPartPr/>
              <p14:nvPr/>
            </p14:nvContentPartPr>
            <p14:xfrm>
              <a:off x="3657000" y="3586120"/>
              <a:ext cx="190440" cy="2023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1946D26-0B41-43D4-8CA3-CD8BE44BD84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39360" y="3568480"/>
                <a:ext cx="226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14:cNvPr>
              <p14:cNvContentPartPr/>
              <p14:nvPr/>
            </p14:nvContentPartPr>
            <p14:xfrm>
              <a:off x="4053360" y="3525280"/>
              <a:ext cx="8640" cy="3139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4884518-F60B-415D-9FC7-9F06BFCC86E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35360" y="3507280"/>
                <a:ext cx="442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14:cNvPr>
              <p14:cNvContentPartPr/>
              <p14:nvPr/>
            </p14:nvContentPartPr>
            <p14:xfrm>
              <a:off x="4261800" y="3545440"/>
              <a:ext cx="155520" cy="29556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8943090-3581-406D-AAED-09A5D898248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44160" y="3527800"/>
                <a:ext cx="1911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14:cNvPr>
              <p14:cNvContentPartPr/>
              <p14:nvPr/>
            </p14:nvContentPartPr>
            <p14:xfrm>
              <a:off x="4510560" y="3525280"/>
              <a:ext cx="421200" cy="3456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58F768C-060D-4C67-A046-0196D37032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92920" y="3507280"/>
                <a:ext cx="4568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0648023-C6D0-426E-A113-537C218A79F0}"/>
                  </a:ext>
                </a:extLst>
              </p14:cNvPr>
              <p14:cNvContentPartPr/>
              <p14:nvPr/>
            </p14:nvContentPartPr>
            <p14:xfrm>
              <a:off x="5211840" y="3656680"/>
              <a:ext cx="163800" cy="1080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0648023-C6D0-426E-A113-537C218A79F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194200" y="3639040"/>
                <a:ext cx="1994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20FB2FD-6375-47C0-8C0F-EC1097E53EAD}"/>
                  </a:ext>
                </a:extLst>
              </p14:cNvPr>
              <p14:cNvContentPartPr/>
              <p14:nvPr/>
            </p14:nvContentPartPr>
            <p14:xfrm>
              <a:off x="5221920" y="3748840"/>
              <a:ext cx="133200" cy="36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20FB2FD-6375-47C0-8C0F-EC1097E53EA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03920" y="37308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F2E1014-AAB4-4B4F-8338-53771C2C73F9}"/>
                  </a:ext>
                </a:extLst>
              </p14:cNvPr>
              <p14:cNvContentPartPr/>
              <p14:nvPr/>
            </p14:nvContentPartPr>
            <p14:xfrm>
              <a:off x="5880360" y="3494320"/>
              <a:ext cx="196920" cy="3178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F2E1014-AAB4-4B4F-8338-53771C2C73F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62720" y="3476660"/>
                <a:ext cx="232560" cy="3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11687C2-3F8E-4C80-AEA9-FCC71FD38688}"/>
                  </a:ext>
                </a:extLst>
              </p14:cNvPr>
              <p14:cNvContentPartPr/>
              <p14:nvPr/>
            </p14:nvContentPartPr>
            <p14:xfrm>
              <a:off x="7222080" y="3434200"/>
              <a:ext cx="957240" cy="3744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11687C2-3F8E-4C80-AEA9-FCC71FD3868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04440" y="3416200"/>
                <a:ext cx="9928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A1E09E4-7F16-46E6-B45E-66574D99F8C3}"/>
                  </a:ext>
                </a:extLst>
              </p14:cNvPr>
              <p14:cNvContentPartPr/>
              <p14:nvPr/>
            </p14:nvContentPartPr>
            <p14:xfrm>
              <a:off x="6786840" y="3535360"/>
              <a:ext cx="208440" cy="1749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A1E09E4-7F16-46E6-B45E-66574D99F8C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68840" y="3517360"/>
                <a:ext cx="244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85746CE-13A0-4282-93E7-71F23925AB46}"/>
                  </a:ext>
                </a:extLst>
              </p14:cNvPr>
              <p14:cNvContentPartPr/>
              <p14:nvPr/>
            </p14:nvContentPartPr>
            <p14:xfrm>
              <a:off x="6197160" y="3486040"/>
              <a:ext cx="376200" cy="3762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85746CE-13A0-4282-93E7-71F23925AB4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179520" y="3468040"/>
                <a:ext cx="4118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34072EC-D4FC-4F42-B87A-DD9E4543A188}"/>
                  </a:ext>
                </a:extLst>
              </p14:cNvPr>
              <p14:cNvContentPartPr/>
              <p14:nvPr/>
            </p14:nvContentPartPr>
            <p14:xfrm>
              <a:off x="8291640" y="3475240"/>
              <a:ext cx="669600" cy="39816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34072EC-D4FC-4F42-B87A-DD9E4543A18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74000" y="3457240"/>
                <a:ext cx="7052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14:cNvPr>
              <p14:cNvContentPartPr/>
              <p14:nvPr/>
            </p14:nvContentPartPr>
            <p14:xfrm>
              <a:off x="517800" y="3372640"/>
              <a:ext cx="2926800" cy="146520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CDDD0123-3FE6-4C48-8E1B-00BA4C0E113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0158" y="3355000"/>
                <a:ext cx="2962444" cy="15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62579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A82DD74A-C2F0-40DF-B93F-50FDA6A0681D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14:cNvPr>
              <p14:cNvContentPartPr/>
              <p14:nvPr/>
            </p14:nvContentPartPr>
            <p14:xfrm>
              <a:off x="7081320" y="2875120"/>
              <a:ext cx="360" cy="3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063320" y="285712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4511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A82DD74A-C2F0-40DF-B93F-50FDA6A0681D}"/>
              </a:ext>
            </a:extLst>
          </p:cNvPr>
          <p:cNvPicPr>
            <a:picLocks noChangeAspect="1"/>
          </p:cNvPicPr>
          <p:nvPr/>
        </p:nvPicPr>
        <p:blipFill rotWithShape="1">
          <a:blip r:embed="rId65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280440" y="2497840"/>
              <a:ext cx="1870920" cy="936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62800" y="2479840"/>
                <a:ext cx="190656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14:cNvPr>
              <p14:cNvContentPartPr/>
              <p14:nvPr/>
            </p14:nvContentPartPr>
            <p14:xfrm>
              <a:off x="7744440" y="3514840"/>
              <a:ext cx="167040" cy="325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26800" y="3497200"/>
                <a:ext cx="202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920360" y="2854600"/>
              <a:ext cx="213480" cy="2631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902360" y="2836960"/>
                <a:ext cx="2491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14:cNvPr>
              <p14:cNvContentPartPr/>
              <p14:nvPr/>
            </p14:nvContentPartPr>
            <p14:xfrm>
              <a:off x="7538520" y="2916160"/>
              <a:ext cx="609840" cy="3466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20880" y="2898160"/>
                <a:ext cx="6454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175477-1DDC-436B-B978-B92AAA8523BC}"/>
                  </a:ext>
                </a:extLst>
              </p14:cNvPr>
              <p14:cNvContentPartPr/>
              <p14:nvPr/>
            </p14:nvContentPartPr>
            <p14:xfrm>
              <a:off x="1905600" y="2833000"/>
              <a:ext cx="230760" cy="293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175477-1DDC-436B-B978-B92AAA8523B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87600" y="2815000"/>
                <a:ext cx="2664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3B1BAAC-3BD8-40C3-AEFC-1CB8019EE2F1}"/>
                  </a:ext>
                </a:extLst>
              </p14:cNvPr>
              <p14:cNvContentPartPr/>
              <p14:nvPr/>
            </p14:nvContentPartPr>
            <p14:xfrm>
              <a:off x="2031240" y="2061880"/>
              <a:ext cx="397080" cy="508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3B1BAAC-3BD8-40C3-AEFC-1CB8019EE2F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013584" y="2043893"/>
                <a:ext cx="432752" cy="5442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3520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A82DD74A-C2F0-40DF-B93F-50FDA6A0681D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280440" y="2497840"/>
              <a:ext cx="1870920" cy="936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62800" y="2479840"/>
                <a:ext cx="190656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14:cNvPr>
              <p14:cNvContentPartPr/>
              <p14:nvPr/>
            </p14:nvContentPartPr>
            <p14:xfrm>
              <a:off x="7744440" y="3514840"/>
              <a:ext cx="167040" cy="325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26800" y="3497200"/>
                <a:ext cx="202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707043E-48E6-4A12-A3E0-93128609C445}"/>
                  </a:ext>
                </a:extLst>
              </p14:cNvPr>
              <p14:cNvContentPartPr/>
              <p14:nvPr/>
            </p14:nvContentPartPr>
            <p14:xfrm>
              <a:off x="1096680" y="1848760"/>
              <a:ext cx="1595880" cy="702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707043E-48E6-4A12-A3E0-93128609C4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9040" y="1831120"/>
                <a:ext cx="1631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41588A-51E4-41A3-8215-CFFBEF00E893}"/>
                  </a:ext>
                </a:extLst>
              </p14:cNvPr>
              <p14:cNvContentPartPr/>
              <p14:nvPr/>
            </p14:nvContentPartPr>
            <p14:xfrm>
              <a:off x="8376960" y="3514840"/>
              <a:ext cx="174600" cy="3445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41588A-51E4-41A3-8215-CFFBEF00E89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59320" y="3497200"/>
                <a:ext cx="2102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A71243B-6F7E-43DC-A6F0-3F97F0054DE3}"/>
                  </a:ext>
                </a:extLst>
              </p14:cNvPr>
              <p14:cNvContentPartPr/>
              <p14:nvPr/>
            </p14:nvContentPartPr>
            <p14:xfrm>
              <a:off x="8341680" y="3063760"/>
              <a:ext cx="518400" cy="367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A71243B-6F7E-43DC-A6F0-3F97F0054DE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23680" y="3046120"/>
                <a:ext cx="554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14:cNvPr>
              <p14:cNvContentPartPr/>
              <p14:nvPr/>
            </p14:nvContentPartPr>
            <p14:xfrm>
              <a:off x="7538520" y="2916160"/>
              <a:ext cx="609840" cy="3466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20880" y="2898160"/>
                <a:ext cx="645480" cy="3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37407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A82DD74A-C2F0-40DF-B93F-50FDA6A0681D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280440" y="2497840"/>
              <a:ext cx="1870920" cy="936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62800" y="2479840"/>
                <a:ext cx="190656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14:cNvPr>
              <p14:cNvContentPartPr/>
              <p14:nvPr/>
            </p14:nvContentPartPr>
            <p14:xfrm>
              <a:off x="7744440" y="3514840"/>
              <a:ext cx="167040" cy="325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26800" y="3497200"/>
                <a:ext cx="202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707043E-48E6-4A12-A3E0-93128609C445}"/>
                  </a:ext>
                </a:extLst>
              </p14:cNvPr>
              <p14:cNvContentPartPr/>
              <p14:nvPr/>
            </p14:nvContentPartPr>
            <p14:xfrm>
              <a:off x="1096680" y="1848760"/>
              <a:ext cx="1595880" cy="702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707043E-48E6-4A12-A3E0-93128609C4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9040" y="1831120"/>
                <a:ext cx="1631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41588A-51E4-41A3-8215-CFFBEF00E893}"/>
                  </a:ext>
                </a:extLst>
              </p14:cNvPr>
              <p14:cNvContentPartPr/>
              <p14:nvPr/>
            </p14:nvContentPartPr>
            <p14:xfrm>
              <a:off x="8376960" y="3514840"/>
              <a:ext cx="174600" cy="3445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41588A-51E4-41A3-8215-CFFBEF00E89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59320" y="3497200"/>
                <a:ext cx="2102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A71243B-6F7E-43DC-A6F0-3F97F0054DE3}"/>
                  </a:ext>
                </a:extLst>
              </p14:cNvPr>
              <p14:cNvContentPartPr/>
              <p14:nvPr/>
            </p14:nvContentPartPr>
            <p14:xfrm>
              <a:off x="8341680" y="3063760"/>
              <a:ext cx="518400" cy="367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A71243B-6F7E-43DC-A6F0-3F97F0054DE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23680" y="3046120"/>
                <a:ext cx="554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495C983-3B9C-437D-9FDF-36AF781FDBCC}"/>
                  </a:ext>
                </a:extLst>
              </p14:cNvPr>
              <p14:cNvContentPartPr/>
              <p14:nvPr/>
            </p14:nvContentPartPr>
            <p14:xfrm>
              <a:off x="7111560" y="3565960"/>
              <a:ext cx="227880" cy="2710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495C983-3B9C-437D-9FDF-36AF781FDBC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93920" y="3547960"/>
                <a:ext cx="263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14:cNvPr>
              <p14:cNvContentPartPr/>
              <p14:nvPr/>
            </p14:nvContentPartPr>
            <p14:xfrm>
              <a:off x="7024080" y="2380120"/>
              <a:ext cx="1123920" cy="10393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06440" y="2362480"/>
                <a:ext cx="115956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ED40B6-3156-444D-8EE5-26ED208C1740}"/>
                  </a:ext>
                </a:extLst>
              </p14:cNvPr>
              <p14:cNvContentPartPr/>
              <p14:nvPr/>
            </p14:nvContentPartPr>
            <p14:xfrm>
              <a:off x="293160" y="2356000"/>
              <a:ext cx="2203560" cy="1394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ED40B6-3156-444D-8EE5-26ED208C174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5520" y="2338360"/>
                <a:ext cx="2239200" cy="14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3403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p:pic>
        <p:nvPicPr>
          <p:cNvPr id="77" name="Picture 76">
            <a:extLst>
              <a:ext uri="{FF2B5EF4-FFF2-40B4-BE49-F238E27FC236}">
                <a16:creationId xmlns:a16="http://schemas.microsoft.com/office/drawing/2014/main" id="{A82DD74A-C2F0-40DF-B93F-50FDA6A0681D}"/>
              </a:ext>
            </a:extLst>
          </p:cNvPr>
          <p:cNvPicPr>
            <a:picLocks noChangeAspect="1"/>
          </p:cNvPicPr>
          <p:nvPr/>
        </p:nvPicPr>
        <p:blipFill rotWithShape="1">
          <a:blip r:embed="rId69"/>
          <a:srcRect l="48547" t="26577" r="24359" b="65827"/>
          <a:stretch/>
        </p:blipFill>
        <p:spPr>
          <a:xfrm>
            <a:off x="224028" y="3886200"/>
            <a:ext cx="8695944" cy="2742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280440" y="2497840"/>
              <a:ext cx="1870920" cy="9360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62800" y="2479840"/>
                <a:ext cx="1906560" cy="9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14:cNvPr>
              <p14:cNvContentPartPr/>
              <p14:nvPr/>
            </p14:nvContentPartPr>
            <p14:xfrm>
              <a:off x="7744440" y="3514840"/>
              <a:ext cx="167040" cy="3250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05FE5A6-7213-4663-ABC2-69A0E767029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26800" y="3497200"/>
                <a:ext cx="202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707043E-48E6-4A12-A3E0-93128609C445}"/>
                  </a:ext>
                </a:extLst>
              </p14:cNvPr>
              <p14:cNvContentPartPr/>
              <p14:nvPr/>
            </p14:nvContentPartPr>
            <p14:xfrm>
              <a:off x="1096680" y="1848760"/>
              <a:ext cx="1595880" cy="702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707043E-48E6-4A12-A3E0-93128609C44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9040" y="1831120"/>
                <a:ext cx="163152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41588A-51E4-41A3-8215-CFFBEF00E893}"/>
                  </a:ext>
                </a:extLst>
              </p14:cNvPr>
              <p14:cNvContentPartPr/>
              <p14:nvPr/>
            </p14:nvContentPartPr>
            <p14:xfrm>
              <a:off x="8376960" y="3514840"/>
              <a:ext cx="174600" cy="3445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41588A-51E4-41A3-8215-CFFBEF00E89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59320" y="3497200"/>
                <a:ext cx="2102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A71243B-6F7E-43DC-A6F0-3F97F0054DE3}"/>
                  </a:ext>
                </a:extLst>
              </p14:cNvPr>
              <p14:cNvContentPartPr/>
              <p14:nvPr/>
            </p14:nvContentPartPr>
            <p14:xfrm>
              <a:off x="8341680" y="3063760"/>
              <a:ext cx="518400" cy="367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A71243B-6F7E-43DC-A6F0-3F97F0054DE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323680" y="3046120"/>
                <a:ext cx="554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495C983-3B9C-437D-9FDF-36AF781FDBCC}"/>
                  </a:ext>
                </a:extLst>
              </p14:cNvPr>
              <p14:cNvContentPartPr/>
              <p14:nvPr/>
            </p14:nvContentPartPr>
            <p14:xfrm>
              <a:off x="7111560" y="3565960"/>
              <a:ext cx="227880" cy="2710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495C983-3B9C-437D-9FDF-36AF781FDBC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093920" y="3547960"/>
                <a:ext cx="2635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14:cNvPr>
              <p14:cNvContentPartPr/>
              <p14:nvPr/>
            </p14:nvContentPartPr>
            <p14:xfrm>
              <a:off x="7024080" y="2380120"/>
              <a:ext cx="1123920" cy="10393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28D354F-F227-45EF-8DA7-642705A5C5F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06440" y="2362480"/>
                <a:ext cx="115956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5ED40B6-3156-444D-8EE5-26ED208C1740}"/>
                  </a:ext>
                </a:extLst>
              </p14:cNvPr>
              <p14:cNvContentPartPr/>
              <p14:nvPr/>
            </p14:nvContentPartPr>
            <p14:xfrm>
              <a:off x="293160" y="2356000"/>
              <a:ext cx="2203560" cy="1394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5ED40B6-3156-444D-8EE5-26ED208C174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75520" y="2338360"/>
                <a:ext cx="2239200" cy="14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A632A7-959C-4FFC-8843-CE082D825994}"/>
                  </a:ext>
                </a:extLst>
              </p14:cNvPr>
              <p14:cNvContentPartPr/>
              <p14:nvPr/>
            </p14:nvContentPartPr>
            <p14:xfrm>
              <a:off x="380640" y="5140960"/>
              <a:ext cx="8397720" cy="85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A632A7-959C-4FFC-8843-CE082D82599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3000" y="5104960"/>
                <a:ext cx="8433360" cy="9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1772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19882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3DE1B-4147-4C31-B94D-9ADE7460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7" t="18765" r="17579" b="75371"/>
          <a:stretch/>
        </p:blipFill>
        <p:spPr>
          <a:xfrm>
            <a:off x="304800" y="304800"/>
            <a:ext cx="8610600" cy="1447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14:cNvPr>
              <p14:cNvContentPartPr/>
              <p14:nvPr/>
            </p14:nvContentPartPr>
            <p14:xfrm>
              <a:off x="483960" y="2214160"/>
              <a:ext cx="320400" cy="245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D9405BC-0A8D-4815-ADB3-07541D790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960" y="2196160"/>
                <a:ext cx="35604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14:cNvPr>
              <p14:cNvContentPartPr/>
              <p14:nvPr/>
            </p14:nvContentPartPr>
            <p14:xfrm>
              <a:off x="995160" y="2254840"/>
              <a:ext cx="18432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00721B-D4E7-4C04-9153-B0E0CB3E99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7520" y="2237200"/>
                <a:ext cx="219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14:cNvPr>
              <p14:cNvContentPartPr/>
              <p14:nvPr/>
            </p14:nvContentPartPr>
            <p14:xfrm>
              <a:off x="1056360" y="2336200"/>
              <a:ext cx="172080" cy="108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C0B964-BF9C-4314-954E-CE3513B9C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8360" y="2318560"/>
                <a:ext cx="207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14:cNvPr>
              <p14:cNvContentPartPr/>
              <p14:nvPr/>
            </p14:nvContentPartPr>
            <p14:xfrm>
              <a:off x="1443360" y="2062240"/>
              <a:ext cx="99720" cy="17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DD1C91-468F-4101-9034-7D1D87057B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5720" y="2044240"/>
                <a:ext cx="135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14:cNvPr>
              <p14:cNvContentPartPr/>
              <p14:nvPr/>
            </p14:nvContentPartPr>
            <p14:xfrm>
              <a:off x="1529400" y="2031280"/>
              <a:ext cx="96120" cy="379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EA53E2-2957-44C0-8112-050A0490EF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760" y="2013640"/>
                <a:ext cx="1317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14:cNvPr>
              <p14:cNvContentPartPr/>
              <p14:nvPr/>
            </p14:nvContentPartPr>
            <p14:xfrm>
              <a:off x="1639200" y="2346640"/>
              <a:ext cx="6840" cy="53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F7A600-FBD4-47CA-8BBE-C01BB49E9C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560" y="2329000"/>
                <a:ext cx="424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14:cNvPr>
              <p14:cNvContentPartPr/>
              <p14:nvPr/>
            </p14:nvContentPartPr>
            <p14:xfrm>
              <a:off x="1739640" y="2061160"/>
              <a:ext cx="243360" cy="286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ED5964-1910-458B-9732-7C104A6CBE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21640" y="2043520"/>
                <a:ext cx="279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14:cNvPr>
              <p14:cNvContentPartPr/>
              <p14:nvPr/>
            </p14:nvContentPartPr>
            <p14:xfrm>
              <a:off x="2061840" y="2064760"/>
              <a:ext cx="257040" cy="17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5B0D173-E2C1-42B4-AE6B-F24A7E60A4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44200" y="2046760"/>
                <a:ext cx="292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14:cNvPr>
              <p14:cNvContentPartPr/>
              <p14:nvPr/>
            </p14:nvContentPartPr>
            <p14:xfrm>
              <a:off x="2170200" y="2082400"/>
              <a:ext cx="360000" cy="365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3A1CB7-3346-457E-A062-2131DEF84C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2200" y="2064760"/>
                <a:ext cx="3956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14:cNvPr>
              <p14:cNvContentPartPr/>
              <p14:nvPr/>
            </p14:nvContentPartPr>
            <p14:xfrm>
              <a:off x="2337240" y="2285800"/>
              <a:ext cx="202680" cy="204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843401-480F-4847-A843-D29DB4E020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19600" y="2267800"/>
                <a:ext cx="2383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14:cNvPr>
              <p14:cNvContentPartPr/>
              <p14:nvPr/>
            </p14:nvContentPartPr>
            <p14:xfrm>
              <a:off x="2620920" y="2214520"/>
              <a:ext cx="110520" cy="10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FD742B-32E5-4CA5-AA86-C9936CA3FD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3280" y="2196880"/>
                <a:ext cx="146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14:cNvPr>
              <p14:cNvContentPartPr/>
              <p14:nvPr/>
            </p14:nvContentPartPr>
            <p14:xfrm>
              <a:off x="2884440" y="2362480"/>
              <a:ext cx="93600" cy="155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337605-6CE9-485D-8D57-C7A2E234A7E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6800" y="2344840"/>
                <a:ext cx="129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14:cNvPr>
              <p14:cNvContentPartPr/>
              <p14:nvPr/>
            </p14:nvContentPartPr>
            <p14:xfrm>
              <a:off x="3870480" y="2204080"/>
              <a:ext cx="131400" cy="11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51C812C-BD0E-4274-A6D3-2C3221FABA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52840" y="2186440"/>
                <a:ext cx="16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14:cNvPr>
              <p14:cNvContentPartPr/>
              <p14:nvPr/>
            </p14:nvContentPartPr>
            <p14:xfrm>
              <a:off x="3870480" y="2295520"/>
              <a:ext cx="14364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4239A1-42EA-41E5-8829-51F5633F38A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2840" y="2277880"/>
                <a:ext cx="17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14:cNvPr>
              <p14:cNvContentPartPr/>
              <p14:nvPr/>
            </p14:nvContentPartPr>
            <p14:xfrm>
              <a:off x="3329760" y="2123080"/>
              <a:ext cx="370440" cy="329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CCBE9F-35D3-492B-9758-892939F3FC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1777" y="2105440"/>
                <a:ext cx="406045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14:cNvPr>
              <p14:cNvContentPartPr/>
              <p14:nvPr/>
            </p14:nvContentPartPr>
            <p14:xfrm>
              <a:off x="4153440" y="2041720"/>
              <a:ext cx="160920" cy="348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9DB509-C498-4708-8D5E-F4D4D8ACA2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35440" y="2024080"/>
                <a:ext cx="1965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14:cNvPr>
              <p14:cNvContentPartPr/>
              <p14:nvPr/>
            </p14:nvContentPartPr>
            <p14:xfrm>
              <a:off x="4427400" y="2326480"/>
              <a:ext cx="12600" cy="22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22D411-B80D-4F33-96ED-8B439B2B27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9400" y="2308480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14:cNvPr>
              <p14:cNvContentPartPr/>
              <p14:nvPr/>
            </p14:nvContentPartPr>
            <p14:xfrm>
              <a:off x="4508760" y="2102920"/>
              <a:ext cx="205920" cy="269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9472-ED66-49F6-9DB4-910F98E302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91120" y="2084920"/>
                <a:ext cx="241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14:cNvPr>
              <p14:cNvContentPartPr/>
              <p14:nvPr/>
            </p14:nvContentPartPr>
            <p14:xfrm>
              <a:off x="4825920" y="2154400"/>
              <a:ext cx="315000" cy="2221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7E745A-AE9B-4C42-B6EF-1D25300C9B3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280" y="2136400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14:cNvPr>
              <p14:cNvContentPartPr/>
              <p14:nvPr/>
            </p14:nvContentPartPr>
            <p14:xfrm>
              <a:off x="5262240" y="2295520"/>
              <a:ext cx="112680" cy="184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37D6F2-B6BD-4A6F-864C-B7CCEC8499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44240" y="2277880"/>
                <a:ext cx="148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14:cNvPr>
              <p14:cNvContentPartPr/>
              <p14:nvPr/>
            </p14:nvContentPartPr>
            <p14:xfrm>
              <a:off x="5516400" y="2049280"/>
              <a:ext cx="188280" cy="274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9F62134-D8E0-4865-8320-98EAAE039BB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98400" y="2031280"/>
                <a:ext cx="2239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14:cNvPr>
              <p14:cNvContentPartPr/>
              <p14:nvPr/>
            </p14:nvContentPartPr>
            <p14:xfrm>
              <a:off x="5729880" y="2254480"/>
              <a:ext cx="100440" cy="113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1CBA638-0355-45A4-B7E1-1BDCC08C7F7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12240" y="2236480"/>
                <a:ext cx="1360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14:cNvPr>
              <p14:cNvContentPartPr/>
              <p14:nvPr/>
            </p14:nvContentPartPr>
            <p14:xfrm>
              <a:off x="5953440" y="2153320"/>
              <a:ext cx="141480" cy="9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9E1B19E-F89E-44E9-A2D5-95EB4B194DD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35440" y="213532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14:cNvPr>
              <p14:cNvContentPartPr/>
              <p14:nvPr/>
            </p14:nvContentPartPr>
            <p14:xfrm>
              <a:off x="5953440" y="2235040"/>
              <a:ext cx="154080" cy="10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F9666A-994C-4AD6-9373-444F8CE144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35440" y="2217400"/>
                <a:ext cx="189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14:cNvPr>
              <p14:cNvContentPartPr/>
              <p14:nvPr/>
            </p14:nvContentPartPr>
            <p14:xfrm>
              <a:off x="6230280" y="2031280"/>
              <a:ext cx="38520" cy="2736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D31DD1-7323-415D-A00A-4ED446C9F11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12280" y="2013640"/>
                <a:ext cx="7416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14:cNvPr>
              <p14:cNvContentPartPr/>
              <p14:nvPr/>
            </p14:nvContentPartPr>
            <p14:xfrm>
              <a:off x="6360600" y="2051800"/>
              <a:ext cx="731160" cy="376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ECDB00-0523-4947-AC2D-5057E8D1D5F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42960" y="2034160"/>
                <a:ext cx="766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14:cNvPr>
              <p14:cNvContentPartPr/>
              <p14:nvPr/>
            </p14:nvContentPartPr>
            <p14:xfrm>
              <a:off x="385680" y="2624200"/>
              <a:ext cx="2803320" cy="708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B4CB06-D252-467F-944E-78762DC56A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8040" y="2606200"/>
                <a:ext cx="283896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14:cNvPr>
              <p14:cNvContentPartPr/>
              <p14:nvPr/>
            </p14:nvContentPartPr>
            <p14:xfrm>
              <a:off x="3098280" y="3196240"/>
              <a:ext cx="1651680" cy="34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57D5CA9-5580-439E-B9BF-F73E7EA8E4F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80640" y="3178240"/>
                <a:ext cx="1687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14:cNvPr>
              <p14:cNvContentPartPr/>
              <p14:nvPr/>
            </p14:nvContentPartPr>
            <p14:xfrm>
              <a:off x="2483400" y="2690800"/>
              <a:ext cx="636480" cy="4186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CDAAB5D-C41A-42BC-B41C-A5E14DF0876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65400" y="2672800"/>
                <a:ext cx="6721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14:cNvPr>
              <p14:cNvContentPartPr/>
              <p14:nvPr/>
            </p14:nvContentPartPr>
            <p14:xfrm>
              <a:off x="4966320" y="2821840"/>
              <a:ext cx="16560" cy="223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C2A19C2-A025-49C6-B16A-7C237E0798D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48320" y="2803840"/>
                <a:ext cx="52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14:cNvPr>
              <p14:cNvContentPartPr/>
              <p14:nvPr/>
            </p14:nvContentPartPr>
            <p14:xfrm>
              <a:off x="4963440" y="3015160"/>
              <a:ext cx="9720" cy="6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B5DDA5-04E0-4088-80F9-4E14FE2863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945800" y="2997160"/>
                <a:ext cx="45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14:cNvPr>
              <p14:cNvContentPartPr/>
              <p14:nvPr/>
            </p14:nvContentPartPr>
            <p14:xfrm>
              <a:off x="7762080" y="1330360"/>
              <a:ext cx="1065960" cy="21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A637E4A-8DF7-482F-9FEA-2DB6412AAD3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44080" y="1294720"/>
                <a:ext cx="1101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14:cNvPr>
              <p14:cNvContentPartPr/>
              <p14:nvPr/>
            </p14:nvContentPartPr>
            <p14:xfrm>
              <a:off x="365520" y="1681720"/>
              <a:ext cx="2311560" cy="65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0A048F2-9EAC-4DD4-B4D0-7E415CCA6BE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7520" y="1646080"/>
                <a:ext cx="2347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14:cNvPr>
              <p14:cNvContentPartPr/>
              <p14:nvPr/>
            </p14:nvContentPartPr>
            <p14:xfrm>
              <a:off x="3403200" y="2729320"/>
              <a:ext cx="1382040" cy="3906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8B19C9-5C8A-493D-828F-0D65DDF8CDA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85560" y="2711680"/>
                <a:ext cx="14176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14:cNvPr>
              <p14:cNvContentPartPr/>
              <p14:nvPr/>
            </p14:nvContentPartPr>
            <p14:xfrm>
              <a:off x="1869240" y="2819680"/>
              <a:ext cx="264600" cy="345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BE0F4C8-B7AE-456D-97CD-2751C18791C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851240" y="2801680"/>
                <a:ext cx="3002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14:cNvPr>
              <p14:cNvContentPartPr/>
              <p14:nvPr/>
            </p14:nvContentPartPr>
            <p14:xfrm>
              <a:off x="5841480" y="2762720"/>
              <a:ext cx="677160" cy="40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E57542-6866-4304-8876-B66749057D0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23831" y="2745064"/>
                <a:ext cx="712819" cy="44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14:cNvPr>
              <p14:cNvContentPartPr/>
              <p14:nvPr/>
            </p14:nvContentPartPr>
            <p14:xfrm>
              <a:off x="5332440" y="2785760"/>
              <a:ext cx="362880" cy="42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56B505-CCE2-4AB0-AC46-D0C3B2450E1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314440" y="2767775"/>
                <a:ext cx="398520" cy="460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14:cNvPr>
              <p14:cNvContentPartPr/>
              <p14:nvPr/>
            </p14:nvContentPartPr>
            <p14:xfrm>
              <a:off x="6614040" y="2875040"/>
              <a:ext cx="750240" cy="2746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B8DE16D-38E0-47EF-97B7-616047DC156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96040" y="2857040"/>
                <a:ext cx="7858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14:cNvPr>
              <p14:cNvContentPartPr/>
              <p14:nvPr/>
            </p14:nvContentPartPr>
            <p14:xfrm>
              <a:off x="7506840" y="2692160"/>
              <a:ext cx="1112040" cy="463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6510C-49D6-47A1-8371-F7FCD677D4E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89200" y="2674520"/>
                <a:ext cx="11476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14:cNvPr>
              <p14:cNvContentPartPr/>
              <p14:nvPr/>
            </p14:nvContentPartPr>
            <p14:xfrm>
              <a:off x="477120" y="3571280"/>
              <a:ext cx="417960" cy="3942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0088AC0-B12C-4CA5-ABF2-1910F4D23FB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59480" y="3553280"/>
                <a:ext cx="45360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14:cNvPr>
              <p14:cNvContentPartPr/>
              <p14:nvPr/>
            </p14:nvContentPartPr>
            <p14:xfrm>
              <a:off x="1411680" y="3383000"/>
              <a:ext cx="3424320" cy="50076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221AE10-05FC-4E8F-B680-5EA15086408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394040" y="3365360"/>
                <a:ext cx="345996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82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52629</TotalTime>
  <Words>139</Words>
  <Application>Microsoft Office PowerPoint</Application>
  <PresentationFormat>On-screen Show (4:3)</PresentationFormat>
  <Paragraphs>139</Paragraphs>
  <Slides>139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139</vt:i4>
      </vt:variant>
    </vt:vector>
  </HeadingPairs>
  <TitlesOfParts>
    <vt:vector size="144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361</cp:revision>
  <dcterms:created xsi:type="dcterms:W3CDTF">2010-09-30T20:09:09Z</dcterms:created>
  <dcterms:modified xsi:type="dcterms:W3CDTF">2020-08-31T14:39:07Z</dcterms:modified>
</cp:coreProperties>
</file>